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0626A9-52BA-43AF-91C2-AACC2BBE4E40}" v="23" dt="2023-06-27T09:51:38.5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itya Varma Nadimpalli" userId="69905ad98a6e8578" providerId="LiveId" clId="{240626A9-52BA-43AF-91C2-AACC2BBE4E40}"/>
    <pc:docChg chg="undo custSel delSld modSld">
      <pc:chgData name="Aditya Varma Nadimpalli" userId="69905ad98a6e8578" providerId="LiveId" clId="{240626A9-52BA-43AF-91C2-AACC2BBE4E40}" dt="2023-06-27T09:51:38.905" v="49" actId="1076"/>
      <pc:docMkLst>
        <pc:docMk/>
      </pc:docMkLst>
      <pc:sldChg chg="del">
        <pc:chgData name="Aditya Varma Nadimpalli" userId="69905ad98a6e8578" providerId="LiveId" clId="{240626A9-52BA-43AF-91C2-AACC2BBE4E40}" dt="2023-06-16T18:45:24.773" v="35" actId="2696"/>
        <pc:sldMkLst>
          <pc:docMk/>
          <pc:sldMk cId="3903883467" sldId="256"/>
        </pc:sldMkLst>
      </pc:sldChg>
      <pc:sldChg chg="del">
        <pc:chgData name="Aditya Varma Nadimpalli" userId="69905ad98a6e8578" providerId="LiveId" clId="{240626A9-52BA-43AF-91C2-AACC2BBE4E40}" dt="2023-06-16T18:38:38.760" v="0" actId="2696"/>
        <pc:sldMkLst>
          <pc:docMk/>
          <pc:sldMk cId="3851112463" sldId="257"/>
        </pc:sldMkLst>
      </pc:sldChg>
      <pc:sldChg chg="addSp delSp modSp mod">
        <pc:chgData name="Aditya Varma Nadimpalli" userId="69905ad98a6e8578" providerId="LiveId" clId="{240626A9-52BA-43AF-91C2-AACC2BBE4E40}" dt="2023-06-27T09:51:38.905" v="49" actId="1076"/>
        <pc:sldMkLst>
          <pc:docMk/>
          <pc:sldMk cId="3777866880" sldId="258"/>
        </pc:sldMkLst>
        <pc:spChg chg="mod">
          <ac:chgData name="Aditya Varma Nadimpalli" userId="69905ad98a6e8578" providerId="LiveId" clId="{240626A9-52BA-43AF-91C2-AACC2BBE4E40}" dt="2023-06-27T09:51:38.905" v="49" actId="1076"/>
          <ac:spMkLst>
            <pc:docMk/>
            <pc:sldMk cId="3777866880" sldId="258"/>
            <ac:spMk id="25" creationId="{9DDAFD9A-10F2-CDB4-8CF8-F1AA473C3741}"/>
          </ac:spMkLst>
        </pc:spChg>
        <pc:spChg chg="mod">
          <ac:chgData name="Aditya Varma Nadimpalli" userId="69905ad98a6e8578" providerId="LiveId" clId="{240626A9-52BA-43AF-91C2-AACC2BBE4E40}" dt="2023-06-16T18:42:34.132" v="16"/>
          <ac:spMkLst>
            <pc:docMk/>
            <pc:sldMk cId="3777866880" sldId="258"/>
            <ac:spMk id="50" creationId="{1E585C00-C33E-FD67-8C23-C94520D1D6E9}"/>
          </ac:spMkLst>
        </pc:spChg>
        <pc:spChg chg="mod">
          <ac:chgData name="Aditya Varma Nadimpalli" userId="69905ad98a6e8578" providerId="LiveId" clId="{240626A9-52BA-43AF-91C2-AACC2BBE4E40}" dt="2023-06-16T18:42:54.621" v="19"/>
          <ac:spMkLst>
            <pc:docMk/>
            <pc:sldMk cId="3777866880" sldId="258"/>
            <ac:spMk id="59" creationId="{DF0DBD5D-F61B-58A4-4DD3-D39996430306}"/>
          </ac:spMkLst>
        </pc:spChg>
        <pc:spChg chg="mod">
          <ac:chgData name="Aditya Varma Nadimpalli" userId="69905ad98a6e8578" providerId="LiveId" clId="{240626A9-52BA-43AF-91C2-AACC2BBE4E40}" dt="2023-06-16T18:43:10.993" v="21"/>
          <ac:spMkLst>
            <pc:docMk/>
            <pc:sldMk cId="3777866880" sldId="258"/>
            <ac:spMk id="62" creationId="{71795F11-D098-59C7-4894-EE150423BC74}"/>
          </ac:spMkLst>
        </pc:spChg>
        <pc:grpChg chg="add del mod">
          <ac:chgData name="Aditya Varma Nadimpalli" userId="69905ad98a6e8578" providerId="LiveId" clId="{240626A9-52BA-43AF-91C2-AACC2BBE4E40}" dt="2023-06-16T18:42:44.779" v="18" actId="21"/>
          <ac:grpSpMkLst>
            <pc:docMk/>
            <pc:sldMk cId="3777866880" sldId="258"/>
            <ac:grpSpMk id="48" creationId="{4C49ECBA-E20C-D105-495E-8B04D657C42C}"/>
          </ac:grpSpMkLst>
        </pc:grpChg>
        <pc:grpChg chg="add del mod">
          <ac:chgData name="Aditya Varma Nadimpalli" userId="69905ad98a6e8578" providerId="LiveId" clId="{240626A9-52BA-43AF-91C2-AACC2BBE4E40}" dt="2023-06-16T18:42:57.511" v="20" actId="21"/>
          <ac:grpSpMkLst>
            <pc:docMk/>
            <pc:sldMk cId="3777866880" sldId="258"/>
            <ac:grpSpMk id="54" creationId="{AC79C15C-3618-5A1B-FB8F-D09240045B8B}"/>
          </ac:grpSpMkLst>
        </pc:grpChg>
        <pc:grpChg chg="add del mod">
          <ac:chgData name="Aditya Varma Nadimpalli" userId="69905ad98a6e8578" providerId="LiveId" clId="{240626A9-52BA-43AF-91C2-AACC2BBE4E40}" dt="2023-06-16T18:43:53.267" v="26" actId="21"/>
          <ac:grpSpMkLst>
            <pc:docMk/>
            <pc:sldMk cId="3777866880" sldId="258"/>
            <ac:grpSpMk id="61" creationId="{FAD8C14E-9C17-AB6C-EA28-BE44D55E59FB}"/>
          </ac:grpSpMkLst>
        </pc:grpChg>
        <pc:picChg chg="add mod">
          <ac:chgData name="Aditya Varma Nadimpalli" userId="69905ad98a6e8578" providerId="LiveId" clId="{240626A9-52BA-43AF-91C2-AACC2BBE4E40}" dt="2023-06-24T06:09:54.731" v="40" actId="1076"/>
          <ac:picMkLst>
            <pc:docMk/>
            <pc:sldMk cId="3777866880" sldId="258"/>
            <ac:picMk id="10" creationId="{0C7FFD56-B2DD-4FDE-FDDD-1785C06EB53A}"/>
          </ac:picMkLst>
        </pc:picChg>
        <pc:picChg chg="add del">
          <ac:chgData name="Aditya Varma Nadimpalli" userId="69905ad98a6e8578" providerId="LiveId" clId="{240626A9-52BA-43AF-91C2-AACC2BBE4E40}" dt="2023-06-27T09:51:38.529" v="48" actId="21"/>
          <ac:picMkLst>
            <pc:docMk/>
            <pc:sldMk cId="3777866880" sldId="258"/>
            <ac:picMk id="17" creationId="{BB6A63E7-3EC0-4ED6-613C-E61FEC4747F5}"/>
          </ac:picMkLst>
        </pc:picChg>
        <pc:picChg chg="add mod">
          <ac:chgData name="Aditya Varma Nadimpalli" userId="69905ad98a6e8578" providerId="LiveId" clId="{240626A9-52BA-43AF-91C2-AACC2BBE4E40}" dt="2023-06-24T08:25:09.436" v="41" actId="1076"/>
          <ac:picMkLst>
            <pc:docMk/>
            <pc:sldMk cId="3777866880" sldId="258"/>
            <ac:picMk id="19" creationId="{8157D19B-BD0E-8891-5387-1FBF3988624F}"/>
          </ac:picMkLst>
        </pc:picChg>
        <pc:picChg chg="add mod">
          <ac:chgData name="Aditya Varma Nadimpalli" userId="69905ad98a6e8578" providerId="LiveId" clId="{240626A9-52BA-43AF-91C2-AACC2BBE4E40}" dt="2023-06-16T18:41:02.450" v="6" actId="1076"/>
          <ac:picMkLst>
            <pc:docMk/>
            <pc:sldMk cId="3777866880" sldId="258"/>
            <ac:picMk id="20" creationId="{7E1E1C0C-52C6-AE4F-C99E-EB0865DBA154}"/>
          </ac:picMkLst>
        </pc:picChg>
        <pc:picChg chg="add del mod">
          <ac:chgData name="Aditya Varma Nadimpalli" userId="69905ad98a6e8578" providerId="LiveId" clId="{240626A9-52BA-43AF-91C2-AACC2BBE4E40}" dt="2023-06-27T09:51:38.090" v="47"/>
          <ac:picMkLst>
            <pc:docMk/>
            <pc:sldMk cId="3777866880" sldId="258"/>
            <ac:picMk id="22" creationId="{37A35E9E-0E87-622B-6B57-FDE001EACF8D}"/>
          </ac:picMkLst>
        </pc:picChg>
        <pc:picChg chg="mod">
          <ac:chgData name="Aditya Varma Nadimpalli" userId="69905ad98a6e8578" providerId="LiveId" clId="{240626A9-52BA-43AF-91C2-AACC2BBE4E40}" dt="2023-06-24T05:29:54.697" v="38" actId="1076"/>
          <ac:picMkLst>
            <pc:docMk/>
            <pc:sldMk cId="3777866880" sldId="258"/>
            <ac:picMk id="42" creationId="{16EF038F-DA0A-0F96-DC74-1DFE6C71D5AF}"/>
          </ac:picMkLst>
        </pc:picChg>
        <pc:cxnChg chg="add mod">
          <ac:chgData name="Aditya Varma Nadimpalli" userId="69905ad98a6e8578" providerId="LiveId" clId="{240626A9-52BA-43AF-91C2-AACC2BBE4E40}" dt="2023-06-24T06:09:54.731" v="40" actId="1076"/>
          <ac:cxnSpMkLst>
            <pc:docMk/>
            <pc:sldMk cId="3777866880" sldId="258"/>
            <ac:cxnSpMk id="21" creationId="{50B45F96-EF69-9A76-448A-5F5B04E0EB0F}"/>
          </ac:cxnSpMkLst>
        </pc:cxnChg>
        <pc:cxnChg chg="add mod">
          <ac:chgData name="Aditya Varma Nadimpalli" userId="69905ad98a6e8578" providerId="LiveId" clId="{240626A9-52BA-43AF-91C2-AACC2BBE4E40}" dt="2023-06-24T08:25:09.436" v="41" actId="1076"/>
          <ac:cxnSpMkLst>
            <pc:docMk/>
            <pc:sldMk cId="3777866880" sldId="258"/>
            <ac:cxnSpMk id="31" creationId="{02AED007-5BB6-1B99-5451-1B513F8916BC}"/>
          </ac:cxnSpMkLst>
        </pc:cxnChg>
        <pc:cxnChg chg="add mod">
          <ac:chgData name="Aditya Varma Nadimpalli" userId="69905ad98a6e8578" providerId="LiveId" clId="{240626A9-52BA-43AF-91C2-AACC2BBE4E40}" dt="2023-06-16T18:44:32.797" v="31" actId="14100"/>
          <ac:cxnSpMkLst>
            <pc:docMk/>
            <pc:sldMk cId="3777866880" sldId="258"/>
            <ac:cxnSpMk id="47" creationId="{D987CCF7-A3C7-3CFF-F627-7E970F31A90A}"/>
          </ac:cxnSpMkLst>
        </pc:cxnChg>
        <pc:cxnChg chg="mod">
          <ac:chgData name="Aditya Varma Nadimpalli" userId="69905ad98a6e8578" providerId="LiveId" clId="{240626A9-52BA-43AF-91C2-AACC2BBE4E40}" dt="2023-06-16T18:42:34.132" v="16"/>
          <ac:cxnSpMkLst>
            <pc:docMk/>
            <pc:sldMk cId="3777866880" sldId="258"/>
            <ac:cxnSpMk id="52" creationId="{482B9106-0F0D-59BB-C06A-22364C7FC1AD}"/>
          </ac:cxnSpMkLst>
        </pc:cxnChg>
        <pc:cxnChg chg="mod">
          <ac:chgData name="Aditya Varma Nadimpalli" userId="69905ad98a6e8578" providerId="LiveId" clId="{240626A9-52BA-43AF-91C2-AACC2BBE4E40}" dt="2023-06-16T18:42:54.621" v="19"/>
          <ac:cxnSpMkLst>
            <pc:docMk/>
            <pc:sldMk cId="3777866880" sldId="258"/>
            <ac:cxnSpMk id="60" creationId="{82EC7309-DFD3-3D19-EAD0-80AC687A6440}"/>
          </ac:cxnSpMkLst>
        </pc:cxnChg>
        <pc:cxnChg chg="mod">
          <ac:chgData name="Aditya Varma Nadimpalli" userId="69905ad98a6e8578" providerId="LiveId" clId="{240626A9-52BA-43AF-91C2-AACC2BBE4E40}" dt="2023-06-16T18:43:10.993" v="21"/>
          <ac:cxnSpMkLst>
            <pc:docMk/>
            <pc:sldMk cId="3777866880" sldId="258"/>
            <ac:cxnSpMk id="63" creationId="{8CB59924-254C-AF01-1CB5-830D7D23D80A}"/>
          </ac:cxnSpMkLst>
        </pc:cxnChg>
        <pc:cxnChg chg="add mod">
          <ac:chgData name="Aditya Varma Nadimpalli" userId="69905ad98a6e8578" providerId="LiveId" clId="{240626A9-52BA-43AF-91C2-AACC2BBE4E40}" dt="2023-06-16T18:44:17.156" v="28" actId="1076"/>
          <ac:cxnSpMkLst>
            <pc:docMk/>
            <pc:sldMk cId="3777866880" sldId="258"/>
            <ac:cxnSpMk id="66" creationId="{67C90E3E-3AFB-18B1-64ED-63F69BF69CD7}"/>
          </ac:cxnSpMkLst>
        </pc:cxnChg>
        <pc:cxnChg chg="add mod">
          <ac:chgData name="Aditya Varma Nadimpalli" userId="69905ad98a6e8578" providerId="LiveId" clId="{240626A9-52BA-43AF-91C2-AACC2BBE4E40}" dt="2023-06-16T18:44:27.228" v="30" actId="1076"/>
          <ac:cxnSpMkLst>
            <pc:docMk/>
            <pc:sldMk cId="3777866880" sldId="258"/>
            <ac:cxnSpMk id="68" creationId="{9DC9888C-FD7D-8503-A5FB-60542B714E69}"/>
          </ac:cxnSpMkLst>
        </pc:cxnChg>
        <pc:cxnChg chg="add mod">
          <ac:chgData name="Aditya Varma Nadimpalli" userId="69905ad98a6e8578" providerId="LiveId" clId="{240626A9-52BA-43AF-91C2-AACC2BBE4E40}" dt="2023-06-16T18:44:49.202" v="34" actId="14100"/>
          <ac:cxnSpMkLst>
            <pc:docMk/>
            <pc:sldMk cId="3777866880" sldId="258"/>
            <ac:cxnSpMk id="71" creationId="{7ABEB6E9-C334-1714-DF21-214B3E341EA9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9D043-9779-4A86-CDCA-7FC60F34A2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1B395A-F5DC-648A-B4F4-885D49B354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F32E4-F732-B45A-0DDF-5DE5F1058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5E26A-A297-46FE-8D3C-B50D0D8DE7E1}" type="datetimeFigureOut">
              <a:rPr lang="en-IN" smtClean="0"/>
              <a:t>27-06-2023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FA94D-913D-CAC9-861E-508D69ED3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9A9A3-8960-5316-3341-F1099624D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ABBA6-F037-4ED9-BA7F-9622C83B07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7955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4E33D-78DD-9575-2415-1965D5700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6DDE12-571B-A328-BA5E-B573EBB7AC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56A8E4-8398-FDEF-CDD8-BD982E74E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5E26A-A297-46FE-8D3C-B50D0D8DE7E1}" type="datetimeFigureOut">
              <a:rPr lang="en-IN" smtClean="0"/>
              <a:t>27-06-2023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B6196F-D048-355E-B7B4-1C5293451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F9EB2-48A2-A8A9-8102-123C05972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ABBA6-F037-4ED9-BA7F-9622C83B07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8384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357730-3486-5AAA-2919-7E54C284BE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4F8CA-FDA9-EADA-362D-0582801CDE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33A7A-12E7-AF02-4414-CCEC13D1E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5E26A-A297-46FE-8D3C-B50D0D8DE7E1}" type="datetimeFigureOut">
              <a:rPr lang="en-IN" smtClean="0"/>
              <a:t>27-06-2023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3CC36-905C-C3C2-CDCB-1CB925FB6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100E6-6266-8E8B-2F5A-C6E53345B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ABBA6-F037-4ED9-BA7F-9622C83B07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8711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81925-7524-0A7F-60A1-2DE94B975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8EFF7-950C-3D8B-6872-959DEB62F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62F17-4824-12A7-9B68-C1D5287F1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5E26A-A297-46FE-8D3C-B50D0D8DE7E1}" type="datetimeFigureOut">
              <a:rPr lang="en-IN" smtClean="0"/>
              <a:t>27-06-2023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7A98DE-E424-3872-9D4C-0E3D58D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84661-D195-58DF-8B2B-E12760B21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ABBA6-F037-4ED9-BA7F-9622C83B07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9227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0061E-CF3D-6FD5-C381-588769669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0E8A1F-A91F-533C-CB5F-71492F8137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442B0E-9404-312D-F98F-3091D8B82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5E26A-A297-46FE-8D3C-B50D0D8DE7E1}" type="datetimeFigureOut">
              <a:rPr lang="en-IN" smtClean="0"/>
              <a:t>27-06-2023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E7A1D-D629-31C9-D842-A8DAD7C25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24FB9-B97E-DD2C-DA70-DCA06219A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ABBA6-F037-4ED9-BA7F-9622C83B07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0258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8C3E9-416B-9024-719E-C0A166D6D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E80D3-41A4-F237-DB14-257580E678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8CA96C-BF43-E9AE-1889-12448B3B78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F41FD3-53AF-106E-20C0-5AD908756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5E26A-A297-46FE-8D3C-B50D0D8DE7E1}" type="datetimeFigureOut">
              <a:rPr lang="en-IN" smtClean="0"/>
              <a:t>27-06-2023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BFB995-0E61-9681-35B3-78578A676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60CA01-9E81-CFBA-9168-4D4A55BC6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ABBA6-F037-4ED9-BA7F-9622C83B07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0866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F3B32-8949-CECB-20EF-A41111018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94765F-1E22-795B-02F7-13B763FAB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AEB7FE-CBD3-23C8-8180-3DC7AAAF82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1DC611-FA27-1598-1F20-3C2DCBBC45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EEC6D5-7E11-121E-F826-40E28D1CEB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5DC336-AB38-8EC6-282E-4F55D7F51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5E26A-A297-46FE-8D3C-B50D0D8DE7E1}" type="datetimeFigureOut">
              <a:rPr lang="en-IN" smtClean="0"/>
              <a:t>27-06-2023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6F6B84-30AD-F299-27B4-1ED5ECCBC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883FFF-0851-AF46-5367-1044DD2A3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ABBA6-F037-4ED9-BA7F-9622C83B07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007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033CD-5E95-2C3F-A6E5-42667CED8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24438C-71A4-714B-DC63-50D304C7D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5E26A-A297-46FE-8D3C-B50D0D8DE7E1}" type="datetimeFigureOut">
              <a:rPr lang="en-IN" smtClean="0"/>
              <a:t>27-06-2023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F35E3C-8B7B-DD6B-3762-613D6AF55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DDC593-E91F-98A5-B2B2-36089E89F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ABBA6-F037-4ED9-BA7F-9622C83B07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8790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8F27B6-CB44-5E43-8D53-D226D601D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5E26A-A297-46FE-8D3C-B50D0D8DE7E1}" type="datetimeFigureOut">
              <a:rPr lang="en-IN" smtClean="0"/>
              <a:t>27-06-2023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EF706B-5F90-75DE-F5C5-79AA139A3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8BE12-1D83-68DF-6514-2067C4E67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ABBA6-F037-4ED9-BA7F-9622C83B07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1216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2E8DB-11FF-9C1B-56BF-7D531B425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6C4EB-2FA5-DE65-A4AB-0DAF94438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9D0CA5-62A7-4FE4-889E-3D71D69804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40F3C0-0D01-0331-FE7F-39242B2B5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5E26A-A297-46FE-8D3C-B50D0D8DE7E1}" type="datetimeFigureOut">
              <a:rPr lang="en-IN" smtClean="0"/>
              <a:t>27-06-2023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5EFE55-BCEE-EE39-A284-124EB6981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B51D0F-047C-DAD1-3FF3-07C348450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ABBA6-F037-4ED9-BA7F-9622C83B07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4981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01B72-3D4F-4DB4-97D6-F81E092C7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033B8D-452B-5AE4-5A20-27475DCF81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E60026-452B-CCA6-4962-E9D7311219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45F6CA-B9F9-3024-0CC3-355C6B687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5E26A-A297-46FE-8D3C-B50D0D8DE7E1}" type="datetimeFigureOut">
              <a:rPr lang="en-IN" smtClean="0"/>
              <a:t>27-06-2023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12B5BE-26EC-795F-E347-36EC615FF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AC991A-2109-F83B-EC6F-EE6692945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ABBA6-F037-4ED9-BA7F-9622C83B07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96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A2164F-F500-9C0C-F2BE-283AD6B47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BB873F-4F65-84C2-6B77-37071B0AF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7174E-0496-078B-8B3A-1B518C10FC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5E26A-A297-46FE-8D3C-B50D0D8DE7E1}" type="datetimeFigureOut">
              <a:rPr lang="en-IN" smtClean="0"/>
              <a:t>27-06-2023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B138A-A3F3-70C3-751E-3DF21A144B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A27856-1673-A127-7961-AEF82F5B1F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ABBA6-F037-4ED9-BA7F-9622C83B07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5035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35">
            <a:extLst>
              <a:ext uri="{FF2B5EF4-FFF2-40B4-BE49-F238E27FC236}">
                <a16:creationId xmlns:a16="http://schemas.microsoft.com/office/drawing/2014/main" id="{EE16ED80-C80D-1E40-AF5F-BA8C3673A4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42620" y="436880"/>
            <a:ext cx="381000" cy="381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43E0066-EDB2-1C86-549E-A63C9C903849}"/>
              </a:ext>
            </a:extLst>
          </p:cNvPr>
          <p:cNvSpPr/>
          <p:nvPr/>
        </p:nvSpPr>
        <p:spPr>
          <a:xfrm>
            <a:off x="642620" y="436880"/>
            <a:ext cx="7505700" cy="548687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AP-SOUTH-1(MUMBAI)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21E4DD40-4D2A-06D0-6155-9A87015980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5279" y="743744"/>
            <a:ext cx="381000" cy="381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290F90C-0162-D66C-1BB2-FFB564D16268}"/>
              </a:ext>
            </a:extLst>
          </p:cNvPr>
          <p:cNvSpPr/>
          <p:nvPr/>
        </p:nvSpPr>
        <p:spPr>
          <a:xfrm>
            <a:off x="1010720" y="743744"/>
            <a:ext cx="5844540" cy="5102184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F0D0178-FC72-CD5A-8AB9-2960F367953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04620" y="1318260"/>
            <a:ext cx="381000" cy="381000"/>
          </a:xfrm>
          <a:prstGeom prst="rect">
            <a:avLst/>
          </a:prstGeom>
        </p:spPr>
      </p:pic>
      <p:pic>
        <p:nvPicPr>
          <p:cNvPr id="7" name="Graphic 5">
            <a:extLst>
              <a:ext uri="{FF2B5EF4-FFF2-40B4-BE49-F238E27FC236}">
                <a16:creationId xmlns:a16="http://schemas.microsoft.com/office/drawing/2014/main" id="{1FEAA571-C9D3-FD98-E7E1-D0C90C8179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620" y="1667828"/>
            <a:ext cx="408124" cy="412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6E0C934-C303-AD74-8806-6BE35BCA6147}"/>
              </a:ext>
            </a:extLst>
          </p:cNvPr>
          <p:cNvSpPr/>
          <p:nvPr/>
        </p:nvSpPr>
        <p:spPr>
          <a:xfrm>
            <a:off x="4246575" y="1318260"/>
            <a:ext cx="2466340" cy="4451984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subnet-2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544828-CEDA-496E-3F71-EA784CC525AE}"/>
              </a:ext>
            </a:extLst>
          </p:cNvPr>
          <p:cNvSpPr/>
          <p:nvPr/>
        </p:nvSpPr>
        <p:spPr>
          <a:xfrm>
            <a:off x="1785621" y="1667828"/>
            <a:ext cx="1922780" cy="379952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EC532B8-3E8A-082C-6473-BBACF5EDE18A}"/>
              </a:ext>
            </a:extLst>
          </p:cNvPr>
          <p:cNvGrpSpPr/>
          <p:nvPr/>
        </p:nvGrpSpPr>
        <p:grpSpPr>
          <a:xfrm>
            <a:off x="2053967" y="2306637"/>
            <a:ext cx="1115568" cy="734377"/>
            <a:chOff x="5625233" y="3348677"/>
            <a:chExt cx="1115568" cy="716529"/>
          </a:xfrm>
        </p:grpSpPr>
        <p:pic>
          <p:nvPicPr>
            <p:cNvPr id="12" name="Graphic 60">
              <a:extLst>
                <a:ext uri="{FF2B5EF4-FFF2-40B4-BE49-F238E27FC236}">
                  <a16:creationId xmlns:a16="http://schemas.microsoft.com/office/drawing/2014/main" id="{BB07E0D7-AEF0-C4CA-2A63-076B0452D7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1092" y="3348677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Box 16">
              <a:extLst>
                <a:ext uri="{FF2B5EF4-FFF2-40B4-BE49-F238E27FC236}">
                  <a16:creationId xmlns:a16="http://schemas.microsoft.com/office/drawing/2014/main" id="{13E5AC62-D486-354E-C878-ED2EDB2FE6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25233" y="3803596"/>
              <a:ext cx="1115568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Instance-1</a:t>
              </a: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682F4981-7EA2-EADF-A865-2BA241B73ECB}"/>
              </a:ext>
            </a:extLst>
          </p:cNvPr>
          <p:cNvSpPr/>
          <p:nvPr/>
        </p:nvSpPr>
        <p:spPr bwMode="auto">
          <a:xfrm>
            <a:off x="4136495" y="1012071"/>
            <a:ext cx="2647140" cy="4758173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AP-SOUTH-1b</a:t>
            </a:r>
          </a:p>
        </p:txBody>
      </p:sp>
      <p:pic>
        <p:nvPicPr>
          <p:cNvPr id="15" name="Graphic 10">
            <a:extLst>
              <a:ext uri="{FF2B5EF4-FFF2-40B4-BE49-F238E27FC236}">
                <a16:creationId xmlns:a16="http://schemas.microsoft.com/office/drawing/2014/main" id="{589BA551-8BC4-8C0E-759F-FD06D38188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4406" y="3087489"/>
            <a:ext cx="69469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EB757A5-96A5-DBFE-DD6F-E7559F3C67F3}"/>
              </a:ext>
            </a:extLst>
          </p:cNvPr>
          <p:cNvSpPr/>
          <p:nvPr/>
        </p:nvSpPr>
        <p:spPr>
          <a:xfrm>
            <a:off x="2193743" y="2080260"/>
            <a:ext cx="836017" cy="1557020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Graphic 36">
            <a:extLst>
              <a:ext uri="{FF2B5EF4-FFF2-40B4-BE49-F238E27FC236}">
                <a16:creationId xmlns:a16="http://schemas.microsoft.com/office/drawing/2014/main" id="{BB6A63E7-3EC0-4ED6-613C-E61FEC4747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9826" y="439324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B3ACB7A-4F2E-7B1B-68D0-D2AF31EDDEBC}"/>
              </a:ext>
            </a:extLst>
          </p:cNvPr>
          <p:cNvCxnSpPr>
            <a:cxnSpLocks/>
          </p:cNvCxnSpPr>
          <p:nvPr/>
        </p:nvCxnSpPr>
        <p:spPr>
          <a:xfrm>
            <a:off x="2684320" y="3637280"/>
            <a:ext cx="0" cy="755968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1">
            <a:extLst>
              <a:ext uri="{FF2B5EF4-FFF2-40B4-BE49-F238E27FC236}">
                <a16:creationId xmlns:a16="http://schemas.microsoft.com/office/drawing/2014/main" id="{C6B33F0B-E744-27D6-8E0D-F5B1677E3C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6350" y="4742340"/>
            <a:ext cx="15113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Run Command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4E7B1FE-3236-EC40-DE31-72C38ED1085D}"/>
              </a:ext>
            </a:extLst>
          </p:cNvPr>
          <p:cNvSpPr/>
          <p:nvPr/>
        </p:nvSpPr>
        <p:spPr bwMode="auto">
          <a:xfrm>
            <a:off x="1377121" y="1012072"/>
            <a:ext cx="2564960" cy="4758172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AP-SOUNTH-1a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DDAFD9A-10F2-CDB4-8CF8-F1AA473C3741}"/>
              </a:ext>
            </a:extLst>
          </p:cNvPr>
          <p:cNvSpPr/>
          <p:nvPr/>
        </p:nvSpPr>
        <p:spPr>
          <a:xfrm>
            <a:off x="1388325" y="1303755"/>
            <a:ext cx="2466340" cy="452766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subnet-1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B571EBAF-21D2-F89D-43E1-780D07A9F1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48160" y="1344876"/>
            <a:ext cx="381000" cy="381000"/>
          </a:xfrm>
          <a:prstGeom prst="rect">
            <a:avLst/>
          </a:prstGeom>
        </p:spPr>
      </p:pic>
      <p:pic>
        <p:nvPicPr>
          <p:cNvPr id="27" name="Graphic 5">
            <a:extLst>
              <a:ext uri="{FF2B5EF4-FFF2-40B4-BE49-F238E27FC236}">
                <a16:creationId xmlns:a16="http://schemas.microsoft.com/office/drawing/2014/main" id="{7C424D4D-2E7A-2B99-5A23-12F54B345B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5351" y="1606486"/>
            <a:ext cx="381001" cy="459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C15AB198-09B1-6DBB-12DF-65979A40AAA3}"/>
              </a:ext>
            </a:extLst>
          </p:cNvPr>
          <p:cNvSpPr/>
          <p:nvPr/>
        </p:nvSpPr>
        <p:spPr>
          <a:xfrm>
            <a:off x="4582861" y="1601588"/>
            <a:ext cx="1794970" cy="384609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2107ABE-3E38-6C86-E006-0039F2AF8A8D}"/>
              </a:ext>
            </a:extLst>
          </p:cNvPr>
          <p:cNvSpPr/>
          <p:nvPr/>
        </p:nvSpPr>
        <p:spPr>
          <a:xfrm>
            <a:off x="4945296" y="2065488"/>
            <a:ext cx="956114" cy="2075513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" name="Graphic 10">
            <a:extLst>
              <a:ext uri="{FF2B5EF4-FFF2-40B4-BE49-F238E27FC236}">
                <a16:creationId xmlns:a16="http://schemas.microsoft.com/office/drawing/2014/main" id="{6D7FF4DF-7539-00A4-CF5E-E16B35FFD8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6176" y="3420903"/>
            <a:ext cx="604838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Graphic 60">
            <a:extLst>
              <a:ext uri="{FF2B5EF4-FFF2-40B4-BE49-F238E27FC236}">
                <a16:creationId xmlns:a16="http://schemas.microsoft.com/office/drawing/2014/main" id="{2558874F-5BF8-8D5B-B20C-3464DB87C1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1650" y="255910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16">
            <a:extLst>
              <a:ext uri="{FF2B5EF4-FFF2-40B4-BE49-F238E27FC236}">
                <a16:creationId xmlns:a16="http://schemas.microsoft.com/office/drawing/2014/main" id="{EDB172F9-3843-AC67-E545-A26517F6E7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9185" y="3133154"/>
            <a:ext cx="111556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Instance-2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8A899AB-A90E-A8C5-C9BA-340685B1B96A}"/>
              </a:ext>
            </a:extLst>
          </p:cNvPr>
          <p:cNvSpPr/>
          <p:nvPr/>
        </p:nvSpPr>
        <p:spPr>
          <a:xfrm>
            <a:off x="6983288" y="2555599"/>
            <a:ext cx="998641" cy="7542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5" name="Graphic 6">
            <a:extLst>
              <a:ext uri="{FF2B5EF4-FFF2-40B4-BE49-F238E27FC236}">
                <a16:creationId xmlns:a16="http://schemas.microsoft.com/office/drawing/2014/main" id="{75D95FBD-3FA9-1764-8804-772AACAE22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0161" y="256385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Graphic 6">
            <a:extLst>
              <a:ext uri="{FF2B5EF4-FFF2-40B4-BE49-F238E27FC236}">
                <a16:creationId xmlns:a16="http://schemas.microsoft.com/office/drawing/2014/main" id="{0752F0E7-E124-DB51-6DF0-BEAE86DCA0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1661" y="472011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Box 18">
            <a:extLst>
              <a:ext uri="{FF2B5EF4-FFF2-40B4-BE49-F238E27FC236}">
                <a16:creationId xmlns:a16="http://schemas.microsoft.com/office/drawing/2014/main" id="{892422AB-6DAC-3BF0-632A-35EEE1D091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3047" y="5283005"/>
            <a:ext cx="114141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Snapshot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D00987D-ABEA-9104-816C-9493F0D5AB1F}"/>
              </a:ext>
            </a:extLst>
          </p:cNvPr>
          <p:cNvSpPr txBox="1"/>
          <p:nvPr/>
        </p:nvSpPr>
        <p:spPr>
          <a:xfrm>
            <a:off x="7106544" y="3007295"/>
            <a:ext cx="1960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3A47C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AMI</a:t>
            </a:r>
            <a:endParaRPr lang="en-US" sz="1800" dirty="0">
              <a:solidFill>
                <a:srgbClr val="3A47C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F8C6193-5CAB-CF30-55BB-E246FD90C86D}"/>
              </a:ext>
            </a:extLst>
          </p:cNvPr>
          <p:cNvSpPr/>
          <p:nvPr/>
        </p:nvSpPr>
        <p:spPr>
          <a:xfrm>
            <a:off x="6978049" y="4697064"/>
            <a:ext cx="998641" cy="85246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1DD7949-18DD-4E1E-01D4-2AE9FDC76481}"/>
              </a:ext>
            </a:extLst>
          </p:cNvPr>
          <p:cNvSpPr/>
          <p:nvPr/>
        </p:nvSpPr>
        <p:spPr>
          <a:xfrm>
            <a:off x="8737445" y="436880"/>
            <a:ext cx="2811935" cy="560323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2" name="Graphic 41">
            <a:extLst>
              <a:ext uri="{FF2B5EF4-FFF2-40B4-BE49-F238E27FC236}">
                <a16:creationId xmlns:a16="http://schemas.microsoft.com/office/drawing/2014/main" id="{16EF038F-DA0A-0F96-DC74-1DFE6C71D5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445" y="406400"/>
            <a:ext cx="381000" cy="381000"/>
          </a:xfrm>
          <a:prstGeom prst="rect">
            <a:avLst/>
          </a:prstGeom>
        </p:spPr>
      </p:pic>
      <p:pic>
        <p:nvPicPr>
          <p:cNvPr id="43" name="Graphic 42">
            <a:extLst>
              <a:ext uri="{FF2B5EF4-FFF2-40B4-BE49-F238E27FC236}">
                <a16:creationId xmlns:a16="http://schemas.microsoft.com/office/drawing/2014/main" id="{46168E4A-43CA-2E59-1481-1E1BC901BF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14679" y="817880"/>
            <a:ext cx="381000" cy="381000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3734149D-2443-10EB-9509-9455BBAAE385}"/>
              </a:ext>
            </a:extLst>
          </p:cNvPr>
          <p:cNvSpPr/>
          <p:nvPr/>
        </p:nvSpPr>
        <p:spPr>
          <a:xfrm>
            <a:off x="9114679" y="850415"/>
            <a:ext cx="2053701" cy="3027902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VPC-NV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380B555-1538-6EB4-8E7C-E249EB1D2179}"/>
              </a:ext>
            </a:extLst>
          </p:cNvPr>
          <p:cNvSpPr/>
          <p:nvPr/>
        </p:nvSpPr>
        <p:spPr>
          <a:xfrm>
            <a:off x="9258879" y="1186757"/>
            <a:ext cx="1765300" cy="2450524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US-EAST-1A</a:t>
            </a:r>
          </a:p>
        </p:txBody>
      </p:sp>
      <p:pic>
        <p:nvPicPr>
          <p:cNvPr id="49" name="Graphic 5">
            <a:extLst>
              <a:ext uri="{FF2B5EF4-FFF2-40B4-BE49-F238E27FC236}">
                <a16:creationId xmlns:a16="http://schemas.microsoft.com/office/drawing/2014/main" id="{65829A60-172C-4CC0-01B4-D47386BFC2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5510" y="1445765"/>
            <a:ext cx="370481" cy="370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351FF6D8-91CC-D035-8F46-537AC502B7EA}"/>
              </a:ext>
            </a:extLst>
          </p:cNvPr>
          <p:cNvSpPr/>
          <p:nvPr/>
        </p:nvSpPr>
        <p:spPr>
          <a:xfrm>
            <a:off x="9515510" y="1439917"/>
            <a:ext cx="1299369" cy="2043758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3" name="Graphic 60">
            <a:extLst>
              <a:ext uri="{FF2B5EF4-FFF2-40B4-BE49-F238E27FC236}">
                <a16:creationId xmlns:a16="http://schemas.microsoft.com/office/drawing/2014/main" id="{4175F61A-C793-DF8A-CD57-7542AF9AB5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9670" y="190058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TextBox 16">
            <a:extLst>
              <a:ext uri="{FF2B5EF4-FFF2-40B4-BE49-F238E27FC236}">
                <a16:creationId xmlns:a16="http://schemas.microsoft.com/office/drawing/2014/main" id="{5F9EF661-D57F-4368-263F-FAAE40113F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12174" y="2442116"/>
            <a:ext cx="748123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NEW INSTANCEUSING COPY AMI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C159AA5-8C77-E7B0-D391-A6289436E45A}"/>
              </a:ext>
            </a:extLst>
          </p:cNvPr>
          <p:cNvSpPr/>
          <p:nvPr/>
        </p:nvSpPr>
        <p:spPr>
          <a:xfrm>
            <a:off x="9325010" y="5055054"/>
            <a:ext cx="1607310" cy="895343"/>
          </a:xfrm>
          <a:prstGeom prst="rect">
            <a:avLst/>
          </a:prstGeom>
          <a:noFill/>
          <a:ln w="12700">
            <a:solidFill>
              <a:srgbClr val="D623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6232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623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 AMI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623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623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MUMBAI</a:t>
            </a:r>
          </a:p>
        </p:txBody>
      </p:sp>
      <p:sp>
        <p:nvSpPr>
          <p:cNvPr id="57" name="TextBox 16">
            <a:extLst>
              <a:ext uri="{FF2B5EF4-FFF2-40B4-BE49-F238E27FC236}">
                <a16:creationId xmlns:a16="http://schemas.microsoft.com/office/drawing/2014/main" id="{1DF36899-75CF-54DE-22C3-41CC22C22E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9184" y="2217489"/>
            <a:ext cx="109124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AMI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7B4721F-0A73-955B-A68A-71F2CD0B0A97}"/>
              </a:ext>
            </a:extLst>
          </p:cNvPr>
          <p:cNvSpPr/>
          <p:nvPr/>
        </p:nvSpPr>
        <p:spPr>
          <a:xfrm>
            <a:off x="4976353" y="2252122"/>
            <a:ext cx="888112" cy="26807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46D7F15-9D86-E95D-1573-18B22B8D3063}"/>
              </a:ext>
            </a:extLst>
          </p:cNvPr>
          <p:cNvSpPr/>
          <p:nvPr/>
        </p:nvSpPr>
        <p:spPr>
          <a:xfrm>
            <a:off x="9130104" y="453147"/>
            <a:ext cx="2415509" cy="39726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USEAST(NV)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0FD2210-A765-CAAF-4C25-CB8C3B177162}"/>
              </a:ext>
            </a:extLst>
          </p:cNvPr>
          <p:cNvCxnSpPr>
            <a:cxnSpLocks/>
          </p:cNvCxnSpPr>
          <p:nvPr/>
        </p:nvCxnSpPr>
        <p:spPr>
          <a:xfrm flipV="1">
            <a:off x="3029760" y="3087489"/>
            <a:ext cx="3972880" cy="45665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DBA2911-EA3D-14B9-F30F-A9270C9356BE}"/>
              </a:ext>
            </a:extLst>
          </p:cNvPr>
          <p:cNvCxnSpPr>
            <a:cxnSpLocks/>
          </p:cNvCxnSpPr>
          <p:nvPr/>
        </p:nvCxnSpPr>
        <p:spPr>
          <a:xfrm flipV="1">
            <a:off x="5838567" y="3276653"/>
            <a:ext cx="1184631" cy="520715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9857EAC-7A74-77CB-A863-A5D1E81AE361}"/>
              </a:ext>
            </a:extLst>
          </p:cNvPr>
          <p:cNvCxnSpPr>
            <a:cxnSpLocks/>
          </p:cNvCxnSpPr>
          <p:nvPr/>
        </p:nvCxnSpPr>
        <p:spPr>
          <a:xfrm flipV="1">
            <a:off x="7678861" y="3294152"/>
            <a:ext cx="0" cy="1402912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836EE76-24B1-A176-696B-C7F8DA8608F6}"/>
              </a:ext>
            </a:extLst>
          </p:cNvPr>
          <p:cNvCxnSpPr>
            <a:cxnSpLocks/>
          </p:cNvCxnSpPr>
          <p:nvPr/>
        </p:nvCxnSpPr>
        <p:spPr>
          <a:xfrm>
            <a:off x="7922473" y="3211557"/>
            <a:ext cx="1593037" cy="1937615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81089E8-DA7B-7A93-2E12-49198F7E99D2}"/>
              </a:ext>
            </a:extLst>
          </p:cNvPr>
          <p:cNvCxnSpPr/>
          <p:nvPr/>
        </p:nvCxnSpPr>
        <p:spPr>
          <a:xfrm rot="16200000">
            <a:off x="9397210" y="4251325"/>
            <a:ext cx="1644650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phic 10">
            <a:extLst>
              <a:ext uri="{FF2B5EF4-FFF2-40B4-BE49-F238E27FC236}">
                <a16:creationId xmlns:a16="http://schemas.microsoft.com/office/drawing/2014/main" id="{0C7FFD56-B2DD-4FDE-FDDD-1785C06EB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1661" y="16410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Graphic 10">
            <a:extLst>
              <a:ext uri="{FF2B5EF4-FFF2-40B4-BE49-F238E27FC236}">
                <a16:creationId xmlns:a16="http://schemas.microsoft.com/office/drawing/2014/main" id="{8157D19B-BD0E-8891-5387-1FBF398862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4179" y="11684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Graphic 12">
            <a:extLst>
              <a:ext uri="{FF2B5EF4-FFF2-40B4-BE49-F238E27FC236}">
                <a16:creationId xmlns:a16="http://schemas.microsoft.com/office/drawing/2014/main" id="{7E1E1C0C-52C6-AE4F-C99E-EB0865DBA1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8491" y="-82701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0B45F96-EF69-9A76-448A-5F5B04E0EB0F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7678861" y="261620"/>
            <a:ext cx="821049" cy="131081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2AED007-5BB6-1B99-5451-1B513F8916BC}"/>
              </a:ext>
            </a:extLst>
          </p:cNvPr>
          <p:cNvCxnSpPr>
            <a:cxnSpLocks/>
            <a:stCxn id="19" idx="1"/>
            <a:endCxn id="20" idx="3"/>
          </p:cNvCxnSpPr>
          <p:nvPr/>
        </p:nvCxnSpPr>
        <p:spPr>
          <a:xfrm flipH="1" flipV="1">
            <a:off x="8738391" y="152249"/>
            <a:ext cx="2285788" cy="193191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987CCF7-A3C7-3CFF-F627-7E970F31A90A}"/>
              </a:ext>
            </a:extLst>
          </p:cNvPr>
          <p:cNvCxnSpPr>
            <a:cxnSpLocks/>
          </p:cNvCxnSpPr>
          <p:nvPr/>
        </p:nvCxnSpPr>
        <p:spPr>
          <a:xfrm>
            <a:off x="3412410" y="546100"/>
            <a:ext cx="3983059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7C90E3E-3AFB-18B1-64ED-63F69BF69CD7}"/>
              </a:ext>
            </a:extLst>
          </p:cNvPr>
          <p:cNvCxnSpPr/>
          <p:nvPr/>
        </p:nvCxnSpPr>
        <p:spPr>
          <a:xfrm rot="16200000">
            <a:off x="2590085" y="1318260"/>
            <a:ext cx="1644650" cy="0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DC9888C-FD7D-8503-A5FB-60542B714E69}"/>
              </a:ext>
            </a:extLst>
          </p:cNvPr>
          <p:cNvCxnSpPr/>
          <p:nvPr/>
        </p:nvCxnSpPr>
        <p:spPr>
          <a:xfrm rot="16200000">
            <a:off x="5273675" y="1344876"/>
            <a:ext cx="1644650" cy="0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ABEB6E9-C334-1714-DF21-214B3E341EA9}"/>
              </a:ext>
            </a:extLst>
          </p:cNvPr>
          <p:cNvCxnSpPr>
            <a:cxnSpLocks/>
          </p:cNvCxnSpPr>
          <p:nvPr/>
        </p:nvCxnSpPr>
        <p:spPr>
          <a:xfrm flipV="1">
            <a:off x="10560297" y="572839"/>
            <a:ext cx="608083" cy="1644650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7866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32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Aditya Varma Nadimpalli</dc:creator>
  <cp:lastModifiedBy>Aditya Varma Nadimpalli</cp:lastModifiedBy>
  <cp:revision>3</cp:revision>
  <dcterms:created xsi:type="dcterms:W3CDTF">2023-06-16T07:10:22Z</dcterms:created>
  <dcterms:modified xsi:type="dcterms:W3CDTF">2023-06-27T09:51:42Z</dcterms:modified>
</cp:coreProperties>
</file>