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006566-94E0-402B-88B2-854F2EDE0D6B}" v="3" dt="2023-06-27T04:05:48.015"/>
    <p1510:client id="{FC7109AA-ED07-4273-9619-E722FEA7DD9F}" v="16" dt="2023-06-27T09:51:02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A4BC-4E5E-F6BD-2E11-A9EB53578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DF208-8A45-491B-47D7-6514A1863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6F38C-E2FF-989E-08CC-1085AAEA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F72E-7D01-4059-8403-81DF962259CD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A74C6-2C37-F0DC-3607-08B638F9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DC61-5C00-B6DF-1D9C-5AB3BC01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47B-C306-4502-944B-FA68A68C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22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FC34-20B5-778C-5A0A-08B0C1E9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63877-9EE3-D6AB-1BB8-5DA307704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7DF56-04C3-1591-117C-48B76146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F72E-7D01-4059-8403-81DF962259CD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46DD4-7E52-51F7-AD0C-045C6307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1E88A-9B07-FFB5-808E-9D0528F5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47B-C306-4502-944B-FA68A68C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98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BD54A8-51FE-75C2-B202-0254C0128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9AFC5-BA00-4151-EA59-FA7F47A1C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EE3A8-B61B-8487-2368-4B793096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F72E-7D01-4059-8403-81DF962259CD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8F0D9-CEDB-C494-89B4-58959E81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0A4CC-6157-0344-E8E7-187874E7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47B-C306-4502-944B-FA68A68C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36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AB9-4396-0273-D00F-2BC307E8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5F5DE-1B3C-DE60-615A-944310DD5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56F44-C7A6-55F2-C0B1-5041F45E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F72E-7D01-4059-8403-81DF962259CD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BF5C0-2262-9478-DC6A-BBD200A2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2688F-EE3C-DF19-7465-145295E2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47B-C306-4502-944B-FA68A68C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90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C0F6-767E-4CBC-0A7C-7550259E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85152-48C7-BA39-449D-E09340D0F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036D9-E623-0BB7-CFC6-2F9AB637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F72E-7D01-4059-8403-81DF962259CD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AAB3F-3595-FAAF-F9D1-814CD618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5E2F6-E4A4-4A3A-D3A0-6418CF82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47B-C306-4502-944B-FA68A68C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6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F721-5444-C69E-493C-155D2420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8DC2-87DA-5EC6-74CF-B1D86C975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D11D4-4E12-8BA1-EE8C-EB798BA32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7F52C-1FFA-9088-0A8F-C692E3DC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F72E-7D01-4059-8403-81DF962259CD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175A1-108B-D859-633D-20E37264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36A0D-12F5-6102-F374-C3F23B68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47B-C306-4502-944B-FA68A68C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59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9876-C42A-3D84-02FD-4664BDCC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A8C52-9C93-94B0-76AA-6C7068E0C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5A9A8-FBC4-8FB7-5816-B7A52A10B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C8E69-48F9-92B1-01F3-554D1D462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D4380-B942-71A2-C194-3BF9D0808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7489D-64D2-A194-55EC-5451E69A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F72E-7D01-4059-8403-81DF962259CD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6C5E49-6CEB-5F1A-C3F8-2E7058A3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5CADF-69A8-0FC6-A3A1-0EF8B545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47B-C306-4502-944B-FA68A68C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93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4A40-D255-B205-D9E0-9DAFD5B1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C18C1-3E8C-B4F6-6306-E697C62F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F72E-7D01-4059-8403-81DF962259CD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6CCF6-1A4F-A5D4-B68E-59BF2425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004C2-F4BA-8963-AD23-704B1625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47B-C306-4502-944B-FA68A68C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34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07309-9AC6-C0FF-6F2C-5D75C3F2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F72E-7D01-4059-8403-81DF962259CD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1EAD8-9685-7FAE-4783-BD285D95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76E39-4C8D-9358-BFA5-B3DB2FC7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47B-C306-4502-944B-FA68A68C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77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558C-6AE6-1C2C-9D0C-5F06FCCE1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25E7-8E32-BC21-87E4-3529ED9C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3BD15-A99D-47CA-A0D4-35E7A9187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7C81E-E6EE-AD03-404B-5000359D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F72E-7D01-4059-8403-81DF962259CD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A96BC-F8D4-001B-5457-43EA8211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331F7-7816-C29F-E21B-9314355C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47B-C306-4502-944B-FA68A68C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07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B684-E8EB-68E2-E0EE-96990BD0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AE95A-C46F-D0C9-50EC-45DCA0472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B035B-9347-4241-F51A-FD92AE8A3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4C387-6CA5-48DE-2DFD-1F522202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F72E-7D01-4059-8403-81DF962259CD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FED89-4CF7-6751-3AC4-57288395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34A96-A686-8037-9D67-553E7306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D47B-C306-4502-944B-FA68A68C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3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A486B-FE35-2E50-376E-478313026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3B653-8181-0727-F8E8-5F5868F7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FEBEC-4AEA-5D25-88D1-776116BDB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7F72E-7D01-4059-8403-81DF962259CD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65E90-3036-FDB3-61A5-6923B51FA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A4295-688E-6FB6-A9A5-1CDBF22D6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6D47B-C306-4502-944B-FA68A68C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15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6385A2-CD98-AA24-6698-6A95807C21C6}"/>
              </a:ext>
            </a:extLst>
          </p:cNvPr>
          <p:cNvSpPr/>
          <p:nvPr/>
        </p:nvSpPr>
        <p:spPr>
          <a:xfrm>
            <a:off x="652780" y="406400"/>
            <a:ext cx="11132820" cy="645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AP-SOUTH-1(MUMBAI)</a:t>
            </a:r>
          </a:p>
        </p:txBody>
      </p:sp>
      <p:pic>
        <p:nvPicPr>
          <p:cNvPr id="3" name="Graphic 35">
            <a:extLst>
              <a:ext uri="{FF2B5EF4-FFF2-40B4-BE49-F238E27FC236}">
                <a16:creationId xmlns:a16="http://schemas.microsoft.com/office/drawing/2014/main" id="{B66541CD-2EEB-339C-CC76-DA563D550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52780" y="406400"/>
            <a:ext cx="337344" cy="3373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9A4084-05EB-FFB5-D298-7BC29BB17F45}"/>
              </a:ext>
            </a:extLst>
          </p:cNvPr>
          <p:cNvSpPr/>
          <p:nvPr/>
        </p:nvSpPr>
        <p:spPr>
          <a:xfrm>
            <a:off x="979964" y="743744"/>
            <a:ext cx="5116036" cy="49966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2A52F34-F6DC-1441-BC42-674643833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964" y="743744"/>
            <a:ext cx="300194" cy="3001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186A5D-2354-FD13-46D7-01FA44999206}"/>
              </a:ext>
            </a:extLst>
          </p:cNvPr>
          <p:cNvSpPr/>
          <p:nvPr/>
        </p:nvSpPr>
        <p:spPr bwMode="auto">
          <a:xfrm>
            <a:off x="1280158" y="1012072"/>
            <a:ext cx="1666241" cy="452512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AP-SOUTH-1a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7BE15A-DC2F-5A31-AA28-2910F53D2FE5}"/>
              </a:ext>
            </a:extLst>
          </p:cNvPr>
          <p:cNvSpPr/>
          <p:nvPr/>
        </p:nvSpPr>
        <p:spPr bwMode="auto">
          <a:xfrm>
            <a:off x="3108959" y="1012072"/>
            <a:ext cx="1666241" cy="452512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AP-SOUTH-1b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0332F9-50B4-799B-6516-6823EC5A4DEA}"/>
              </a:ext>
            </a:extLst>
          </p:cNvPr>
          <p:cNvSpPr/>
          <p:nvPr/>
        </p:nvSpPr>
        <p:spPr>
          <a:xfrm>
            <a:off x="1280158" y="1303755"/>
            <a:ext cx="1666241" cy="423344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subnet-1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894663-57B8-3E90-8201-EA3AACF5A34F}"/>
              </a:ext>
            </a:extLst>
          </p:cNvPr>
          <p:cNvSpPr/>
          <p:nvPr/>
        </p:nvSpPr>
        <p:spPr>
          <a:xfrm>
            <a:off x="3108958" y="1289170"/>
            <a:ext cx="1666241" cy="423344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subnet-2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3C3A76F-FBB4-2C8F-C595-B2D8E07444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44282" y="1335385"/>
            <a:ext cx="300375" cy="30037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317C3BD-EAE4-7267-F2A8-62576D6A19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0158" y="1312266"/>
            <a:ext cx="323494" cy="3234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8C8B1FF-597D-10F2-8238-EE1136EC765F}"/>
              </a:ext>
            </a:extLst>
          </p:cNvPr>
          <p:cNvSpPr/>
          <p:nvPr/>
        </p:nvSpPr>
        <p:spPr>
          <a:xfrm>
            <a:off x="3306214" y="1656142"/>
            <a:ext cx="1468986" cy="38460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492FE-AF05-D81B-3283-FFB438D4D5D9}"/>
              </a:ext>
            </a:extLst>
          </p:cNvPr>
          <p:cNvSpPr/>
          <p:nvPr/>
        </p:nvSpPr>
        <p:spPr>
          <a:xfrm>
            <a:off x="1437736" y="1635760"/>
            <a:ext cx="1508663" cy="38460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5">
            <a:extLst>
              <a:ext uri="{FF2B5EF4-FFF2-40B4-BE49-F238E27FC236}">
                <a16:creationId xmlns:a16="http://schemas.microsoft.com/office/drawing/2014/main" id="{18615F5D-3F39-136A-061E-1D8209EFB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14" y="1656142"/>
            <a:ext cx="225197" cy="27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5">
            <a:extLst>
              <a:ext uri="{FF2B5EF4-FFF2-40B4-BE49-F238E27FC236}">
                <a16:creationId xmlns:a16="http://schemas.microsoft.com/office/drawing/2014/main" id="{4CCAF23C-3A77-25D0-CAAC-3A31DD9A6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736" y="1635760"/>
            <a:ext cx="242116" cy="291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76B65B0-8F9C-EAE4-42F7-D059CB6AADD3}"/>
              </a:ext>
            </a:extLst>
          </p:cNvPr>
          <p:cNvSpPr/>
          <p:nvPr/>
        </p:nvSpPr>
        <p:spPr>
          <a:xfrm>
            <a:off x="3531411" y="1927442"/>
            <a:ext cx="956114" cy="207551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EBAEF8-A47E-9F92-2275-75ECB69BB335}"/>
              </a:ext>
            </a:extLst>
          </p:cNvPr>
          <p:cNvSpPr/>
          <p:nvPr/>
        </p:nvSpPr>
        <p:spPr>
          <a:xfrm>
            <a:off x="1662731" y="1927443"/>
            <a:ext cx="956114" cy="207551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phic 60">
            <a:extLst>
              <a:ext uri="{FF2B5EF4-FFF2-40B4-BE49-F238E27FC236}">
                <a16:creationId xmlns:a16="http://schemas.microsoft.com/office/drawing/2014/main" id="{19B3C6E3-DBF1-3FBF-D553-6C250F155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868" y="19274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60">
            <a:extLst>
              <a:ext uri="{FF2B5EF4-FFF2-40B4-BE49-F238E27FC236}">
                <a16:creationId xmlns:a16="http://schemas.microsoft.com/office/drawing/2014/main" id="{CD38B640-1377-18AE-56C2-060348507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78" y="19177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Graphic 10">
            <a:extLst>
              <a:ext uri="{FF2B5EF4-FFF2-40B4-BE49-F238E27FC236}">
                <a16:creationId xmlns:a16="http://schemas.microsoft.com/office/drawing/2014/main" id="{8954FE58-E6E7-03E0-83AB-F4324BF13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365" y="2638822"/>
            <a:ext cx="604838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10">
            <a:extLst>
              <a:ext uri="{FF2B5EF4-FFF2-40B4-BE49-F238E27FC236}">
                <a16:creationId xmlns:a16="http://schemas.microsoft.com/office/drawing/2014/main" id="{9DD4DB56-0DDD-AD6F-93E0-FA247010E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859" y="2585709"/>
            <a:ext cx="604838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16">
            <a:extLst>
              <a:ext uri="{FF2B5EF4-FFF2-40B4-BE49-F238E27FC236}">
                <a16:creationId xmlns:a16="http://schemas.microsoft.com/office/drawing/2014/main" id="{C992221B-C697-1318-B193-E852179DD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1864764" y="334423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16">
            <a:extLst>
              <a:ext uri="{FF2B5EF4-FFF2-40B4-BE49-F238E27FC236}">
                <a16:creationId xmlns:a16="http://schemas.microsoft.com/office/drawing/2014/main" id="{D3AD50CD-24F0-5EC3-C457-0BA06B1E0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3738834" y="337409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6">
            <a:extLst>
              <a:ext uri="{FF2B5EF4-FFF2-40B4-BE49-F238E27FC236}">
                <a16:creationId xmlns:a16="http://schemas.microsoft.com/office/drawing/2014/main" id="{4077CD38-CFF6-3EFE-D89D-8E710F825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657" y="238585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Instance-2</a:t>
            </a:r>
          </a:p>
        </p:txBody>
      </p:sp>
      <p:sp>
        <p:nvSpPr>
          <p:cNvPr id="27" name="TextBox 16">
            <a:extLst>
              <a:ext uri="{FF2B5EF4-FFF2-40B4-BE49-F238E27FC236}">
                <a16:creationId xmlns:a16="http://schemas.microsoft.com/office/drawing/2014/main" id="{F46B34AD-9CA0-D51C-5A3B-B3FDBD0A3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794" y="2324099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Instance-1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F86B1E-E712-F5E2-14E9-53A5B89ACD5B}"/>
              </a:ext>
            </a:extLst>
          </p:cNvPr>
          <p:cNvSpPr/>
          <p:nvPr/>
        </p:nvSpPr>
        <p:spPr>
          <a:xfrm>
            <a:off x="4936279" y="3283515"/>
            <a:ext cx="998641" cy="7941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6">
            <a:extLst>
              <a:ext uri="{FF2B5EF4-FFF2-40B4-BE49-F238E27FC236}">
                <a16:creationId xmlns:a16="http://schemas.microsoft.com/office/drawing/2014/main" id="{CA89B9D1-3EEA-B234-8585-74D977255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279" y="32835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F4FE83B-33F5-9635-AA08-DF2A769DB59C}"/>
              </a:ext>
            </a:extLst>
          </p:cNvPr>
          <p:cNvSpPr txBox="1"/>
          <p:nvPr/>
        </p:nvSpPr>
        <p:spPr>
          <a:xfrm>
            <a:off x="4861954" y="3740715"/>
            <a:ext cx="1960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</a:t>
            </a:r>
            <a:endParaRPr lang="en-US" sz="1800" dirty="0">
              <a:solidFill>
                <a:srgbClr val="3A47C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905DA2-AD48-0B78-0886-C41792AF002D}"/>
              </a:ext>
            </a:extLst>
          </p:cNvPr>
          <p:cNvSpPr/>
          <p:nvPr/>
        </p:nvSpPr>
        <p:spPr>
          <a:xfrm>
            <a:off x="4915331" y="4786189"/>
            <a:ext cx="998641" cy="8524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6">
            <a:extLst>
              <a:ext uri="{FF2B5EF4-FFF2-40B4-BE49-F238E27FC236}">
                <a16:creationId xmlns:a16="http://schemas.microsoft.com/office/drawing/2014/main" id="{BA78D032-90DB-9D7B-3651-92E3BC508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051" y="482580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8">
            <a:extLst>
              <a:ext uri="{FF2B5EF4-FFF2-40B4-BE49-F238E27FC236}">
                <a16:creationId xmlns:a16="http://schemas.microsoft.com/office/drawing/2014/main" id="{35A2DEDF-DC6C-BA70-3DAA-A9B681CEE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945" y="5406395"/>
            <a:ext cx="114141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Snapshot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78261D-233A-A7D8-A6E9-865226F1CBEB}"/>
              </a:ext>
            </a:extLst>
          </p:cNvPr>
          <p:cNvSpPr/>
          <p:nvPr/>
        </p:nvSpPr>
        <p:spPr>
          <a:xfrm>
            <a:off x="6146435" y="1917763"/>
            <a:ext cx="5384635" cy="484370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99FF47B5-5055-4044-25A7-27D65A67A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6435" y="1925333"/>
            <a:ext cx="381000" cy="381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4F31D98-5A37-0494-3FEE-5BA7B1922B02}"/>
              </a:ext>
            </a:extLst>
          </p:cNvPr>
          <p:cNvSpPr/>
          <p:nvPr/>
        </p:nvSpPr>
        <p:spPr bwMode="auto">
          <a:xfrm>
            <a:off x="6502926" y="2275654"/>
            <a:ext cx="2136255" cy="346474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BB97E597-9463-7A75-5C2E-279FE41919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02926" y="2506334"/>
            <a:ext cx="319098" cy="31909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3E5A44D-03EA-C3E9-D147-CD630BCAA5F7}"/>
              </a:ext>
            </a:extLst>
          </p:cNvPr>
          <p:cNvSpPr/>
          <p:nvPr/>
        </p:nvSpPr>
        <p:spPr>
          <a:xfrm>
            <a:off x="6512314" y="2516663"/>
            <a:ext cx="2101070" cy="322373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subnet-3</a:t>
            </a:r>
          </a:p>
        </p:txBody>
      </p:sp>
      <p:pic>
        <p:nvPicPr>
          <p:cNvPr id="40" name="Graphic 5">
            <a:extLst>
              <a:ext uri="{FF2B5EF4-FFF2-40B4-BE49-F238E27FC236}">
                <a16:creationId xmlns:a16="http://schemas.microsoft.com/office/drawing/2014/main" id="{04D973F3-086B-9B9C-CB6C-3580247CE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781" y="2833895"/>
            <a:ext cx="350321" cy="35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18A5EE1C-E3EC-733E-57EE-7E1E85BA191D}"/>
              </a:ext>
            </a:extLst>
          </p:cNvPr>
          <p:cNvSpPr/>
          <p:nvPr/>
        </p:nvSpPr>
        <p:spPr>
          <a:xfrm>
            <a:off x="6636782" y="2835761"/>
            <a:ext cx="1976601" cy="29046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71D086-74C4-98E1-2596-FC234BA980C5}"/>
              </a:ext>
            </a:extLst>
          </p:cNvPr>
          <p:cNvSpPr/>
          <p:nvPr/>
        </p:nvSpPr>
        <p:spPr>
          <a:xfrm>
            <a:off x="6968599" y="3184216"/>
            <a:ext cx="1481615" cy="231801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Graphic 60">
            <a:extLst>
              <a:ext uri="{FF2B5EF4-FFF2-40B4-BE49-F238E27FC236}">
                <a16:creationId xmlns:a16="http://schemas.microsoft.com/office/drawing/2014/main" id="{3AF8B077-EF96-D10B-2A7D-A5477CB55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344" y="31918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10">
            <a:extLst>
              <a:ext uri="{FF2B5EF4-FFF2-40B4-BE49-F238E27FC236}">
                <a16:creationId xmlns:a16="http://schemas.microsoft.com/office/drawing/2014/main" id="{223FE998-5A14-9028-E402-C65CA577D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633" y="4142432"/>
            <a:ext cx="604838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6">
            <a:extLst>
              <a:ext uri="{FF2B5EF4-FFF2-40B4-BE49-F238E27FC236}">
                <a16:creationId xmlns:a16="http://schemas.microsoft.com/office/drawing/2014/main" id="{D399F015-7A12-B6BB-2154-F112EE92B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990" y="3710048"/>
            <a:ext cx="7481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INSTANCE-3</a:t>
            </a:r>
          </a:p>
        </p:txBody>
      </p:sp>
      <p:pic>
        <p:nvPicPr>
          <p:cNvPr id="47" name="Graphic 16">
            <a:extLst>
              <a:ext uri="{FF2B5EF4-FFF2-40B4-BE49-F238E27FC236}">
                <a16:creationId xmlns:a16="http://schemas.microsoft.com/office/drawing/2014/main" id="{9B66C3F3-F0A1-32C4-18A2-D677A309C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7336101" y="484748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A839EAE-C26D-3426-C322-99F2A3D3F0E5}"/>
              </a:ext>
            </a:extLst>
          </p:cNvPr>
          <p:cNvSpPr/>
          <p:nvPr/>
        </p:nvSpPr>
        <p:spPr>
          <a:xfrm>
            <a:off x="6636781" y="5950439"/>
            <a:ext cx="1765300" cy="78278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AMI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MUMBAI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49">
            <a:extLst>
              <a:ext uri="{FF2B5EF4-FFF2-40B4-BE49-F238E27FC236}">
                <a16:creationId xmlns:a16="http://schemas.microsoft.com/office/drawing/2014/main" id="{5A0BE2AE-3991-5857-3FE5-928713ABA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529" y="39253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B378FCCE-58D3-CBD3-EBFA-BA782F7F4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331" y="18597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29">
            <a:extLst>
              <a:ext uri="{FF2B5EF4-FFF2-40B4-BE49-F238E27FC236}">
                <a16:creationId xmlns:a16="http://schemas.microsoft.com/office/drawing/2014/main" id="{7EC48EC1-8234-0420-87DA-A4799DF34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3502" y="2244158"/>
            <a:ext cx="12601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17D2DBA-5AE9-6670-65E4-58705137B887}"/>
              </a:ext>
            </a:extLst>
          </p:cNvPr>
          <p:cNvSpPr/>
          <p:nvPr/>
        </p:nvSpPr>
        <p:spPr>
          <a:xfrm>
            <a:off x="10476918" y="3645723"/>
            <a:ext cx="1032130" cy="929092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IAM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F84E4B62-7314-165C-5AAD-2553739AC2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10105001" y="4640867"/>
            <a:ext cx="339707" cy="339707"/>
          </a:xfrm>
          <a:prstGeom prst="rect">
            <a:avLst/>
          </a:prstGeom>
        </p:spPr>
      </p:pic>
      <p:pic>
        <p:nvPicPr>
          <p:cNvPr id="54" name="Graphic 31">
            <a:extLst>
              <a:ext uri="{FF2B5EF4-FFF2-40B4-BE49-F238E27FC236}">
                <a16:creationId xmlns:a16="http://schemas.microsoft.com/office/drawing/2014/main" id="{0F5396B7-4D3F-2D70-0B41-11AA26FDF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793" y="2785427"/>
            <a:ext cx="754676" cy="792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Graphic 8">
            <a:extLst>
              <a:ext uri="{FF2B5EF4-FFF2-40B4-BE49-F238E27FC236}">
                <a16:creationId xmlns:a16="http://schemas.microsoft.com/office/drawing/2014/main" id="{B778A847-A596-3AAE-C38F-0EEA9B39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9359682" y="2291096"/>
            <a:ext cx="472111" cy="47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Content Placeholder 6">
            <a:extLst>
              <a:ext uri="{FF2B5EF4-FFF2-40B4-BE49-F238E27FC236}">
                <a16:creationId xmlns:a16="http://schemas.microsoft.com/office/drawing/2014/main" id="{CFA47302-C62D-28D5-E123-712A8750FD35}"/>
              </a:ext>
            </a:extLst>
          </p:cNvPr>
          <p:cNvSpPr txBox="1">
            <a:spLocks noChangeArrowheads="1"/>
          </p:cNvSpPr>
          <p:nvPr/>
        </p:nvSpPr>
        <p:spPr>
          <a:xfrm>
            <a:off x="9307683" y="4628737"/>
            <a:ext cx="1390495" cy="5428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 sz="1600" kern="1200">
                <a:solidFill>
                  <a:srgbClr val="161E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200" b="1" dirty="0"/>
              <a:t>Database</a:t>
            </a:r>
            <a:endParaRPr lang="en-US" altLang="en-US" sz="1200" dirty="0"/>
          </a:p>
        </p:txBody>
      </p:sp>
      <p:pic>
        <p:nvPicPr>
          <p:cNvPr id="62" name="Graphic 14">
            <a:extLst>
              <a:ext uri="{FF2B5EF4-FFF2-40B4-BE49-F238E27FC236}">
                <a16:creationId xmlns:a16="http://schemas.microsoft.com/office/drawing/2014/main" id="{459E4E37-9B0F-E013-E437-A4FCFFE3D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413" y="5825247"/>
            <a:ext cx="468677" cy="468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91E3FC20-2C51-F2BA-058B-9B1BDB21CBB2}"/>
              </a:ext>
            </a:extLst>
          </p:cNvPr>
          <p:cNvSpPr/>
          <p:nvPr/>
        </p:nvSpPr>
        <p:spPr>
          <a:xfrm>
            <a:off x="9006728" y="5833552"/>
            <a:ext cx="1765300" cy="895342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ANTHENA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3A25EBB-F148-CA9B-1485-B26C9CACCEA3}"/>
              </a:ext>
            </a:extLst>
          </p:cNvPr>
          <p:cNvSpPr/>
          <p:nvPr/>
        </p:nvSpPr>
        <p:spPr>
          <a:xfrm>
            <a:off x="8826663" y="4392417"/>
            <a:ext cx="1772615" cy="890588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GLUE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1137866-245E-743D-045A-268AA91E7A5A}"/>
              </a:ext>
            </a:extLst>
          </p:cNvPr>
          <p:cNvSpPr/>
          <p:nvPr/>
        </p:nvSpPr>
        <p:spPr>
          <a:xfrm>
            <a:off x="9341917" y="2279420"/>
            <a:ext cx="1758945" cy="1861515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group name</a:t>
            </a:r>
          </a:p>
        </p:txBody>
      </p:sp>
      <p:pic>
        <p:nvPicPr>
          <p:cNvPr id="72" name="Graphic 16">
            <a:extLst>
              <a:ext uri="{FF2B5EF4-FFF2-40B4-BE49-F238E27FC236}">
                <a16:creationId xmlns:a16="http://schemas.microsoft.com/office/drawing/2014/main" id="{7F017670-61F4-2A22-0AA6-A1B86DE8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9977867" y="360904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22B3AD1C-4F7E-8204-5FB4-55F75D4D73BF}"/>
              </a:ext>
            </a:extLst>
          </p:cNvPr>
          <p:cNvSpPr/>
          <p:nvPr/>
        </p:nvSpPr>
        <p:spPr>
          <a:xfrm>
            <a:off x="8462363" y="1666027"/>
            <a:ext cx="974649" cy="1118229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IAM</a:t>
            </a:r>
          </a:p>
        </p:txBody>
      </p:sp>
      <p:sp>
        <p:nvSpPr>
          <p:cNvPr id="77" name="TextBox 29">
            <a:extLst>
              <a:ext uri="{FF2B5EF4-FFF2-40B4-BE49-F238E27FC236}">
                <a16:creationId xmlns:a16="http://schemas.microsoft.com/office/drawing/2014/main" id="{00B12C5D-21C5-BC27-8E7D-C56BB4537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4051" y="4263483"/>
            <a:ext cx="12601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78" name="Graphic 10">
            <a:extLst>
              <a:ext uri="{FF2B5EF4-FFF2-40B4-BE49-F238E27FC236}">
                <a16:creationId xmlns:a16="http://schemas.microsoft.com/office/drawing/2014/main" id="{8F5EE101-4296-5410-4C3B-822B0D044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231" y="2260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12">
            <a:extLst>
              <a:ext uri="{FF2B5EF4-FFF2-40B4-BE49-F238E27FC236}">
                <a16:creationId xmlns:a16="http://schemas.microsoft.com/office/drawing/2014/main" id="{B554B9BC-D917-2AD7-CB75-54DD1F5A0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024" y="7457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0" name="Group 25">
            <a:extLst>
              <a:ext uri="{FF2B5EF4-FFF2-40B4-BE49-F238E27FC236}">
                <a16:creationId xmlns:a16="http://schemas.microsoft.com/office/drawing/2014/main" id="{4F27F8D8-0FE8-C41A-6646-47D995FBCF51}"/>
              </a:ext>
            </a:extLst>
          </p:cNvPr>
          <p:cNvGrpSpPr>
            <a:grpSpLocks/>
          </p:cNvGrpSpPr>
          <p:nvPr/>
        </p:nvGrpSpPr>
        <p:grpSpPr bwMode="auto">
          <a:xfrm rot="9054390">
            <a:off x="2819716" y="1074543"/>
            <a:ext cx="4629961" cy="1091214"/>
            <a:chOff x="2674471" y="1567527"/>
            <a:chExt cx="1488360" cy="331243"/>
          </a:xfrm>
        </p:grpSpPr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5CA614DB-F21E-513D-A6FB-B16D32F577E1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536490F3-C7A8-0E5D-D0E9-C003C4F45991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3128CE-125A-0A71-6FA6-F5DDF6815567}"/>
              </a:ext>
            </a:extLst>
          </p:cNvPr>
          <p:cNvCxnSpPr>
            <a:cxnSpLocks/>
          </p:cNvCxnSpPr>
          <p:nvPr/>
        </p:nvCxnSpPr>
        <p:spPr>
          <a:xfrm flipH="1" flipV="1">
            <a:off x="7361501" y="544357"/>
            <a:ext cx="48318" cy="256460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54F2C68-5F68-ADB5-1365-07A0BA18885F}"/>
              </a:ext>
            </a:extLst>
          </p:cNvPr>
          <p:cNvCxnSpPr>
            <a:cxnSpLocks/>
            <a:stCxn id="22" idx="2"/>
            <a:endCxn id="45" idx="0"/>
          </p:cNvCxnSpPr>
          <p:nvPr/>
        </p:nvCxnSpPr>
        <p:spPr>
          <a:xfrm>
            <a:off x="2099714" y="3814137"/>
            <a:ext cx="6350" cy="63893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A657515-80B6-2075-1D8E-5509F3845770}"/>
              </a:ext>
            </a:extLst>
          </p:cNvPr>
          <p:cNvCxnSpPr>
            <a:cxnSpLocks/>
            <a:stCxn id="29" idx="1"/>
            <a:endCxn id="22" idx="3"/>
          </p:cNvCxnSpPr>
          <p:nvPr/>
        </p:nvCxnSpPr>
        <p:spPr>
          <a:xfrm flipH="1">
            <a:off x="2334664" y="3512115"/>
            <a:ext cx="2601615" cy="6707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F79DA0C-E607-4176-C160-012024675E7B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7519431" y="338127"/>
            <a:ext cx="2761473" cy="11653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1F3B604-52ED-E47E-B3B3-E4FB3FFCD83A}"/>
              </a:ext>
            </a:extLst>
          </p:cNvPr>
          <p:cNvCxnSpPr>
            <a:cxnSpLocks/>
          </p:cNvCxnSpPr>
          <p:nvPr/>
        </p:nvCxnSpPr>
        <p:spPr>
          <a:xfrm flipH="1" flipV="1">
            <a:off x="5841989" y="3908287"/>
            <a:ext cx="780753" cy="204215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35922B7-E6A9-3297-D068-0BEFEC982993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7519431" y="5317384"/>
            <a:ext cx="78671" cy="63305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D7ECE90-EC4C-5155-8AFC-A862F769DB34}"/>
              </a:ext>
            </a:extLst>
          </p:cNvPr>
          <p:cNvCxnSpPr>
            <a:cxnSpLocks/>
          </p:cNvCxnSpPr>
          <p:nvPr/>
        </p:nvCxnSpPr>
        <p:spPr>
          <a:xfrm flipH="1">
            <a:off x="7820979" y="3188959"/>
            <a:ext cx="2131517" cy="188832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F07A76A-B1F5-2D57-7C11-D9EB1A9C4123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10096882" y="4078944"/>
            <a:ext cx="115935" cy="91157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246CBC7-998F-01F8-9C77-868786123355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9889378" y="5283005"/>
            <a:ext cx="88489" cy="55054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33204D-4521-BDD6-D1B8-B730051CFA74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5414651" y="4024334"/>
            <a:ext cx="0" cy="80147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CCF950-50A4-F546-484D-B5ACE5EF43B5}"/>
              </a:ext>
            </a:extLst>
          </p:cNvPr>
          <p:cNvCxnSpPr>
            <a:cxnSpLocks/>
          </p:cNvCxnSpPr>
          <p:nvPr/>
        </p:nvCxnSpPr>
        <p:spPr>
          <a:xfrm>
            <a:off x="4116400" y="3791882"/>
            <a:ext cx="951684" cy="1094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AB9E2F0-BB04-E031-1D29-46C187E18662}"/>
              </a:ext>
            </a:extLst>
          </p:cNvPr>
          <p:cNvSpPr/>
          <p:nvPr/>
        </p:nvSpPr>
        <p:spPr>
          <a:xfrm>
            <a:off x="6149221" y="1598489"/>
            <a:ext cx="5534828" cy="51629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US-EAST-1(NV)</a:t>
            </a:r>
          </a:p>
        </p:txBody>
      </p:sp>
      <p:pic>
        <p:nvPicPr>
          <p:cNvPr id="25" name="Graphic 6">
            <a:extLst>
              <a:ext uri="{FF2B5EF4-FFF2-40B4-BE49-F238E27FC236}">
                <a16:creationId xmlns:a16="http://schemas.microsoft.com/office/drawing/2014/main" id="{940AF58E-9BC6-3F08-487F-E7320FA7B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404" y="4383560"/>
            <a:ext cx="505513" cy="50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812FD66-682B-D8BC-C0C9-08F09EC9E10E}"/>
              </a:ext>
            </a:extLst>
          </p:cNvPr>
          <p:cNvSpPr/>
          <p:nvPr/>
        </p:nvSpPr>
        <p:spPr>
          <a:xfrm>
            <a:off x="9285776" y="4983413"/>
            <a:ext cx="1219066" cy="26631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43E3EED-6F7C-DFFF-92DC-33C768B3689A}"/>
              </a:ext>
            </a:extLst>
          </p:cNvPr>
          <p:cNvSpPr/>
          <p:nvPr/>
        </p:nvSpPr>
        <p:spPr>
          <a:xfrm>
            <a:off x="9341917" y="6321775"/>
            <a:ext cx="1219066" cy="26631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45" name="Graphic 36">
            <a:extLst>
              <a:ext uri="{FF2B5EF4-FFF2-40B4-BE49-F238E27FC236}">
                <a16:creationId xmlns:a16="http://schemas.microsoft.com/office/drawing/2014/main" id="{C08C7E90-B700-B296-BBFD-28E587CC8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464" y="44530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21">
            <a:extLst>
              <a:ext uri="{FF2B5EF4-FFF2-40B4-BE49-F238E27FC236}">
                <a16:creationId xmlns:a16="http://schemas.microsoft.com/office/drawing/2014/main" id="{DE245550-0701-7F66-C8FF-5C72BB9AB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494" y="4833674"/>
            <a:ext cx="15113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Run Command</a:t>
            </a:r>
          </a:p>
        </p:txBody>
      </p:sp>
    </p:spTree>
    <p:extLst>
      <p:ext uri="{BB962C8B-B14F-4D97-AF65-F5344CB8AC3E}">
        <p14:creationId xmlns:p14="http://schemas.microsoft.com/office/powerpoint/2010/main" val="191208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43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Varma Nadimpalli</dc:creator>
  <cp:lastModifiedBy>Aditya Varma Nadimpalli</cp:lastModifiedBy>
  <cp:revision>3</cp:revision>
  <dcterms:created xsi:type="dcterms:W3CDTF">2023-06-26T19:32:22Z</dcterms:created>
  <dcterms:modified xsi:type="dcterms:W3CDTF">2023-06-27T09:52:02Z</dcterms:modified>
</cp:coreProperties>
</file>