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F6DD-0F1A-4B8A-8705-AADCC8A829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JavaScript</a:t>
            </a:r>
            <a:r>
              <a:rPr lang="zh-CN" altLang="en-US" sz="6000" dirty="0"/>
              <a:t>概论</a:t>
            </a:r>
            <a:r>
              <a:rPr lang="en-US" altLang="zh-CN" sz="6000" dirty="0"/>
              <a:t>&amp;</a:t>
            </a:r>
            <a:r>
              <a:rPr lang="zh-CN" altLang="en-US" sz="6000" dirty="0"/>
              <a:t>运行时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1F9D8-B804-494F-8366-8BC9A59C3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理解运行、理解调度、异步非阻塞编程模式优先、单线程</a:t>
            </a:r>
          </a:p>
        </p:txBody>
      </p:sp>
    </p:spTree>
    <p:extLst>
      <p:ext uri="{BB962C8B-B14F-4D97-AF65-F5344CB8AC3E}">
        <p14:creationId xmlns:p14="http://schemas.microsoft.com/office/powerpoint/2010/main" val="189704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49B5-C37D-4064-B688-B7305CD1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解释器可以“空转”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D063F-5FE9-4952-8189-C2A259BE5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JS</a:t>
            </a:r>
            <a:r>
              <a:rPr lang="zh-CN" altLang="en-US" dirty="0"/>
              <a:t>解释器运行的时候会开启一个“运行着的虚空”或者称为“空白宇宙”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“可以”没有任何程序被执行（理论上的）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只存在</a:t>
            </a:r>
            <a:r>
              <a:rPr lang="en-US" altLang="zh-CN" dirty="0"/>
              <a:t>JS</a:t>
            </a:r>
            <a:r>
              <a:rPr lang="zh-CN" altLang="en-US" dirty="0"/>
              <a:t>规格预设的资源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几乎没有计算发生，但仍然包含一些“内在的”执行内容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JS</a:t>
            </a:r>
            <a:r>
              <a:rPr lang="zh-CN" altLang="en-US" dirty="0"/>
              <a:t>程序员是“空白宇宙”的“神”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JS</a:t>
            </a:r>
            <a:r>
              <a:rPr lang="zh-CN" altLang="en-US" dirty="0"/>
              <a:t>程序员负责向这个宇宙提供代码（程序定义）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定义程序的目的是为了执行程序改变“宇宙的状态”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JS</a:t>
            </a:r>
            <a:r>
              <a:rPr lang="zh-CN" altLang="en-US" dirty="0"/>
              <a:t>的特点：程序</a:t>
            </a:r>
            <a:r>
              <a:rPr lang="en-US" altLang="zh-CN" dirty="0"/>
              <a:t>A</a:t>
            </a:r>
            <a:r>
              <a:rPr lang="zh-CN" altLang="en-US" dirty="0"/>
              <a:t>被执行时，</a:t>
            </a:r>
            <a:r>
              <a:rPr lang="zh-CN" altLang="en-US" b="1" u="sng" dirty="0"/>
              <a:t>可以</a:t>
            </a:r>
            <a:r>
              <a:rPr lang="zh-CN" altLang="en-US" dirty="0"/>
              <a:t>创造新程序</a:t>
            </a:r>
            <a:r>
              <a:rPr lang="en-US" altLang="zh-CN" dirty="0"/>
              <a:t>B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i="1" dirty="0"/>
              <a:t>JS</a:t>
            </a:r>
            <a:r>
              <a:rPr lang="zh-CN" altLang="en-US" i="1" dirty="0"/>
              <a:t>解释器一般被实现成：没有程序定义可能被执行时结束（关闭宇宙）。</a:t>
            </a:r>
          </a:p>
        </p:txBody>
      </p:sp>
    </p:spTree>
    <p:extLst>
      <p:ext uri="{BB962C8B-B14F-4D97-AF65-F5344CB8AC3E}">
        <p14:creationId xmlns:p14="http://schemas.microsoft.com/office/powerpoint/2010/main" val="212554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EC2E-D5D2-41B0-B915-D279839B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调度：观察者模式</a:t>
            </a:r>
            <a:r>
              <a:rPr lang="en-US" altLang="zh-CN" dirty="0"/>
              <a:t>-[</a:t>
            </a:r>
            <a:r>
              <a:rPr lang="zh-CN" altLang="en-US" dirty="0"/>
              <a:t>忙</a:t>
            </a:r>
            <a:r>
              <a:rPr lang="en-US" altLang="zh-CN" dirty="0"/>
              <a:t>/</a:t>
            </a:r>
            <a:r>
              <a:rPr lang="zh-CN" altLang="en-US" dirty="0"/>
              <a:t>闲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7C965-CA81-4F58-B4C5-F177ECF9B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zh-CN" altLang="en-US" dirty="0"/>
              <a:t>忙</a:t>
            </a:r>
            <a:r>
              <a:rPr lang="en-US" altLang="zh-CN" dirty="0"/>
              <a:t>/</a:t>
            </a:r>
            <a:r>
              <a:rPr lang="zh-CN" altLang="en-US" dirty="0"/>
              <a:t>闲交替仍然是</a:t>
            </a:r>
            <a:r>
              <a:rPr lang="zh-CN" altLang="en-US" b="1" dirty="0"/>
              <a:t>轮询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忙时：执行程序员所编写的</a:t>
            </a:r>
            <a:r>
              <a:rPr lang="en-US" altLang="zh-CN" dirty="0"/>
              <a:t>JS</a:t>
            </a:r>
            <a:r>
              <a:rPr lang="zh-CN" altLang="en-US" dirty="0"/>
              <a:t>代码属于用户空间代码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该程序员是用户，用户空间代码在“忙”时被执行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用户空间程序可以向解释器“委托（</a:t>
            </a:r>
            <a:r>
              <a:rPr lang="en-US" altLang="zh-CN" dirty="0"/>
              <a:t>delegate</a:t>
            </a:r>
            <a:r>
              <a:rPr lang="zh-CN" altLang="en-US" dirty="0"/>
              <a:t>）”任务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用户空间程序可以在忙时内部模拟“委托”模式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闲时：</a:t>
            </a:r>
            <a:r>
              <a:rPr lang="en-US" altLang="zh-CN" dirty="0"/>
              <a:t>JS</a:t>
            </a:r>
            <a:r>
              <a:rPr lang="zh-CN" altLang="en-US" dirty="0"/>
              <a:t>解释器会检查任务是否被完成，用户空间无法感知闲时的存在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将任务结果分别通知给下一次忙时的后调用处理函数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JS</a:t>
            </a:r>
            <a:r>
              <a:rPr lang="zh-CN" altLang="en-US" dirty="0"/>
              <a:t>程序员不需要理解闲时解释器工作的具体实现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i="1" dirty="0"/>
              <a:t>关于委托的互动：</a:t>
            </a:r>
            <a:endParaRPr lang="en-US" altLang="zh-CN" i="1" dirty="0"/>
          </a:p>
          <a:p>
            <a:pPr marL="292608" lvl="1" indent="0">
              <a:buNone/>
            </a:pPr>
            <a:r>
              <a:rPr lang="en-US" altLang="zh-CN" i="1" dirty="0"/>
              <a:t>1.</a:t>
            </a:r>
            <a:r>
              <a:rPr lang="zh-CN" altLang="en-US" i="1" dirty="0"/>
              <a:t>互相打的例子，</a:t>
            </a:r>
            <a:r>
              <a:rPr lang="zh-CN" altLang="en-US" i="1"/>
              <a:t>解释委托</a:t>
            </a:r>
            <a:endParaRPr lang="en-US" altLang="zh-CN" i="1" dirty="0"/>
          </a:p>
          <a:p>
            <a:pPr marL="292608" lvl="1" indent="0">
              <a:buNone/>
            </a:pPr>
            <a:r>
              <a:rPr lang="en-US" altLang="zh-CN" i="1" dirty="0"/>
              <a:t>2.</a:t>
            </a:r>
            <a:r>
              <a:rPr lang="zh-CN" altLang="en-US" i="1" dirty="0"/>
              <a:t>过</a:t>
            </a:r>
            <a:r>
              <a:rPr lang="en-US" altLang="zh-CN" i="1" dirty="0"/>
              <a:t>5</a:t>
            </a:r>
            <a:r>
              <a:rPr lang="zh-CN" altLang="en-US" i="1" dirty="0"/>
              <a:t>秒后干，解释闲时如何作用忙时</a:t>
            </a:r>
            <a:endParaRPr lang="en-US" altLang="zh-CN" i="1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77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E65C-A983-48BD-B812-2C0C0D43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用户空间 </a:t>
            </a:r>
            <a:r>
              <a:rPr lang="en-US" altLang="zh-CN" dirty="0"/>
              <a:t>- </a:t>
            </a:r>
            <a:r>
              <a:rPr lang="zh-CN" altLang="en-US" dirty="0"/>
              <a:t>先“解释”再“执行”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C6CED-6898-4987-8649-CDF3FE955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解释：就是对“</a:t>
            </a:r>
            <a:r>
              <a:rPr lang="zh-CN" altLang="en-US" b="1" u="sng" dirty="0"/>
              <a:t>人看得懂</a:t>
            </a:r>
            <a:r>
              <a:rPr lang="zh-CN" altLang="en-US" dirty="0"/>
              <a:t>”进行分析，变为解释器看得懂“</a:t>
            </a:r>
            <a:r>
              <a:rPr lang="zh-CN" altLang="en-US" b="1" u="sng" dirty="0"/>
              <a:t>可执行结构</a:t>
            </a:r>
            <a:r>
              <a:rPr lang="zh-CN" altLang="en-US" dirty="0"/>
              <a:t>”。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执行：就是解释器根据“</a:t>
            </a:r>
            <a:r>
              <a:rPr lang="zh-CN" altLang="en-US" b="1" u="sng" dirty="0"/>
              <a:t>可执行结构</a:t>
            </a:r>
            <a:r>
              <a:rPr lang="zh-CN" altLang="en-US" dirty="0"/>
              <a:t>”改变“宇宙的状态”。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“可执行结构”可以调用“解释</a:t>
            </a:r>
            <a:r>
              <a:rPr lang="en-US" altLang="zh-CN" dirty="0"/>
              <a:t>+</a:t>
            </a:r>
            <a:r>
              <a:rPr lang="zh-CN" altLang="en-US" dirty="0"/>
              <a:t>执行（</a:t>
            </a:r>
            <a:r>
              <a:rPr lang="en-US" altLang="zh-CN" dirty="0"/>
              <a:t>eval</a:t>
            </a:r>
            <a:r>
              <a:rPr lang="zh-CN" altLang="en-US" dirty="0"/>
              <a:t>）” ，进而继续把“</a:t>
            </a:r>
            <a:r>
              <a:rPr lang="zh-CN" altLang="en-US" b="1" u="sng" dirty="0"/>
              <a:t>人看得懂</a:t>
            </a:r>
            <a:r>
              <a:rPr lang="zh-CN" altLang="en-US" dirty="0"/>
              <a:t>”的解释成“可执行结构”并执行。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b="1" u="sng" dirty="0"/>
          </a:p>
          <a:p>
            <a:pPr marL="0" indent="0" algn="ctr">
              <a:buNone/>
            </a:pPr>
            <a:r>
              <a:rPr lang="zh-CN" altLang="en-US" dirty="0"/>
              <a:t>人看的懂 （解释）</a:t>
            </a:r>
            <a:r>
              <a:rPr lang="en-US" altLang="zh-CN" dirty="0">
                <a:sym typeface="Wingdings" panose="05000000000000000000" pitchFamily="2" charset="2"/>
              </a:rPr>
              <a:t></a:t>
            </a:r>
            <a:r>
              <a:rPr lang="zh-CN" altLang="en-US" dirty="0">
                <a:sym typeface="Wingdings" panose="05000000000000000000" pitchFamily="2" charset="2"/>
              </a:rPr>
              <a:t>可执行结构（执行）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i="1" dirty="0"/>
              <a:t>合约里包含创建合约的现场演示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38257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F802-7B91-42DD-ACC7-7B1E6655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：函数定义</a:t>
            </a:r>
            <a:r>
              <a:rPr lang="en-US" altLang="zh-CN" dirty="0"/>
              <a:t>&amp;</a:t>
            </a:r>
            <a:r>
              <a:rPr lang="zh-CN" altLang="en-US" dirty="0"/>
              <a:t>函数调用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0D93B-F1BB-49B4-BA00-34AFBF180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函数（</a:t>
            </a:r>
            <a:r>
              <a:rPr lang="en-US" altLang="zh-CN" dirty="0"/>
              <a:t>Function</a:t>
            </a:r>
            <a:r>
              <a:rPr lang="zh-CN" altLang="en-US" dirty="0"/>
              <a:t>）：是有序指令集合的表达，是一种计算过程，是一种数据类型。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函数定义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eval</a:t>
            </a:r>
            <a:r>
              <a:rPr lang="zh-CN" altLang="en-US" dirty="0"/>
              <a:t>的前半部分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定义一个计算过程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不会被执行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函数定义如同一份“合约”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函数调用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执行一个计算过程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JS</a:t>
            </a:r>
            <a:r>
              <a:rPr lang="zh-CN" altLang="en-US" dirty="0"/>
              <a:t>的函数：可以继续创建</a:t>
            </a:r>
            <a:r>
              <a:rPr lang="zh-CN" altLang="en-US" b="1" u="sng" dirty="0"/>
              <a:t>函数定义</a:t>
            </a:r>
            <a:endParaRPr lang="en-US" altLang="zh-CN" b="1" u="sng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函数调用如同履行“合约”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着重理解：合约</a:t>
            </a:r>
            <a:r>
              <a:rPr lang="en-US" altLang="zh-CN" dirty="0"/>
              <a:t>A</a:t>
            </a:r>
            <a:r>
              <a:rPr lang="zh-CN" altLang="en-US" dirty="0"/>
              <a:t>的内容就是让你编撰新合约</a:t>
            </a:r>
            <a:r>
              <a:rPr lang="en-US" altLang="zh-CN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9001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1B2C-DE8C-4769-8E14-94B87F1D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作用域（</a:t>
            </a:r>
            <a:r>
              <a:rPr lang="en-US" altLang="zh-CN" dirty="0"/>
              <a:t>Scope</a:t>
            </a:r>
            <a:r>
              <a:rPr lang="zh-CN" altLang="en-US" dirty="0"/>
              <a:t>）的“盗梦空间”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97AD-6039-4EE2-874F-DC95074C0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以函数定义为基本作用域单元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1</a:t>
            </a:r>
            <a:r>
              <a:rPr lang="zh-CN" altLang="en-US" dirty="0"/>
              <a:t>个函数定义划分</a:t>
            </a:r>
            <a:r>
              <a:rPr lang="en-US" altLang="zh-CN" dirty="0"/>
              <a:t>1</a:t>
            </a:r>
            <a:r>
              <a:rPr lang="zh-CN" altLang="en-US" dirty="0"/>
              <a:t>个词法作用域（</a:t>
            </a:r>
            <a:r>
              <a:rPr lang="en-US" altLang="zh-CN" dirty="0"/>
              <a:t>Lexical scope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1</a:t>
            </a:r>
            <a:r>
              <a:rPr lang="zh-CN" altLang="en-US" dirty="0"/>
              <a:t>组“</a:t>
            </a:r>
            <a:r>
              <a:rPr lang="en-US" altLang="zh-CN" dirty="0"/>
              <a:t>{}</a:t>
            </a:r>
            <a:r>
              <a:rPr lang="zh-CN" altLang="en-US" dirty="0"/>
              <a:t>”划分一个块级作用域（</a:t>
            </a:r>
            <a:r>
              <a:rPr lang="en-US" altLang="zh-CN" dirty="0"/>
              <a:t>Block Scope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标识符（</a:t>
            </a:r>
            <a:r>
              <a:rPr lang="en-US" altLang="zh-CN" dirty="0"/>
              <a:t>Identifier</a:t>
            </a:r>
            <a:r>
              <a:rPr lang="zh-CN" altLang="en-US" dirty="0"/>
              <a:t>）作用域控制操作符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var - </a:t>
            </a:r>
            <a:r>
              <a:rPr lang="zh-CN" altLang="en-US" dirty="0"/>
              <a:t>词法作用域标识符（变量）声明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let - </a:t>
            </a:r>
            <a:r>
              <a:rPr lang="zh-CN" altLang="en-US" dirty="0"/>
              <a:t>块级作用域变量标识符声明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const - </a:t>
            </a:r>
            <a:r>
              <a:rPr lang="zh-CN" altLang="en-US" dirty="0"/>
              <a:t>块级作用域常量标识符声明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JS</a:t>
            </a:r>
            <a:r>
              <a:rPr lang="zh-CN" altLang="en-US" dirty="0"/>
              <a:t>可以在一个函数调用时产生函数定义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5439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268</TotalTime>
  <Words>535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微软雅黑 Light</vt:lpstr>
      <vt:lpstr>Calibri</vt:lpstr>
      <vt:lpstr>Calibri Light</vt:lpstr>
      <vt:lpstr>Wingdings</vt:lpstr>
      <vt:lpstr>Retrospect</vt:lpstr>
      <vt:lpstr>JavaScript概论&amp;运行时</vt:lpstr>
      <vt:lpstr>JS解释器可以“空转”</vt:lpstr>
      <vt:lpstr>调度：观察者模式-[忙/闲]</vt:lpstr>
      <vt:lpstr>用户空间 - 先“解释”再“执行”</vt:lpstr>
      <vt:lpstr>JS：函数定义&amp;函数调用</vt:lpstr>
      <vt:lpstr>作用域（Scope）的“盗梦空间”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Chao</dc:creator>
  <cp:lastModifiedBy>Lee Chao</cp:lastModifiedBy>
  <cp:revision>103</cp:revision>
  <dcterms:created xsi:type="dcterms:W3CDTF">2021-01-13T00:55:08Z</dcterms:created>
  <dcterms:modified xsi:type="dcterms:W3CDTF">2021-01-13T06:03:37Z</dcterms:modified>
</cp:coreProperties>
</file>