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62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2032B-B5DE-40BE-8B72-3B18A5F19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5075D8-0E40-4F38-8D8E-D68C1F2733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BB6E5-58C4-4623-B030-54D471785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F244-26A3-4FE0-AF69-79A7722D9D10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57928-A7CE-4983-B9B3-11C2F52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CC14F-3D62-4561-843B-86E733054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0B6B-76C7-4F81-92F7-043F8B2EA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45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4940C-2969-4781-8E33-362CE1CB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FC9C2-6F46-4395-B5F5-C4B5389DD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D3650-4B25-4363-A601-3C3577A6A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F244-26A3-4FE0-AF69-79A7722D9D10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DCF3D-7645-4A0D-BFA1-3A0328992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8681A-DEF5-4A8E-9BDC-9FA470B0E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0B6B-76C7-4F81-92F7-043F8B2EA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44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EBBB05-AAD2-41F7-B365-31FD7D3EBE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F10AEE-C59B-40C7-B8C8-10D86C626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29AE8-F573-4081-AC40-204764A49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F244-26A3-4FE0-AF69-79A7722D9D10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FC5C4-2E17-4EA3-A83C-175450F38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22728-B720-484D-9CFB-6FCE1641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0B6B-76C7-4F81-92F7-043F8B2EA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D18DC-FDFF-4177-8170-738A524AA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96DA7-5696-4B6A-8F96-95BDED2A7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C299E-4630-4826-9579-6FAF617E7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F244-26A3-4FE0-AF69-79A7722D9D10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F4325-0610-481C-932D-C5B57D07D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7EBE4-57F5-456B-9FC6-6F1F65E4B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0B6B-76C7-4F81-92F7-043F8B2EA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00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5321B-B180-405B-BA16-475740CD5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A21FA-56F0-4ED6-81EF-CEE92F906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24C4B-C9D2-43B2-8A93-F2866D131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F244-26A3-4FE0-AF69-79A7722D9D10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6DCDF-5D83-4F0F-B465-72739635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6E34B-91AD-45EA-94AE-18CA91484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0B6B-76C7-4F81-92F7-043F8B2EA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36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DCDBE-8D88-48D2-9261-CEF182808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665E4-1C25-4809-836C-2931EA156D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5326F-2D0E-4490-92AF-CADF8CCB5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6C312-53F6-4308-A2F0-F71037757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F244-26A3-4FE0-AF69-79A7722D9D10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BD575-2864-45A1-B7C5-C58BA8D31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D8833-E9AA-4BE9-9FF1-5260AF88B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0B6B-76C7-4F81-92F7-043F8B2EA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21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8D4C7-1CC2-4F07-B94F-B9ACBFC86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57AA3-0544-4531-8DFC-20AB63928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DB19C3-DCAE-4E29-95A0-9D179C037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E6DDB9-7A60-44DB-ADC7-06552C3EF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BC0131-0CDE-483C-9472-2D2B2F0F1B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C8DC66-ED89-4D58-9358-5B2BD9493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F244-26A3-4FE0-AF69-79A7722D9D10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35DC92-0581-4646-9052-FFF311C94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5942B5-264B-4431-B1AE-401B88000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0B6B-76C7-4F81-92F7-043F8B2EA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8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54A05-5873-4E3C-B18E-346AE495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FFC10E-E0F0-493E-8A18-5957B2FA5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F244-26A3-4FE0-AF69-79A7722D9D10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239F5A-F26F-4FF9-9EE9-FF3BE7BF0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3AFC79-1F75-4413-BC44-594D2C08B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0B6B-76C7-4F81-92F7-043F8B2EA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41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409880-4CBA-4A3C-BFB7-75E470269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F244-26A3-4FE0-AF69-79A7722D9D10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FF3E1F-D2AB-4192-9907-4BB07EA1E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3A656-6A01-48C3-B36C-5C6FD6E44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0B6B-76C7-4F81-92F7-043F8B2EA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78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A230E-1813-4A72-A632-BFB9883CF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A9B85-781B-4F36-91E0-BA1ED0FB3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1254E1-FCAD-427A-AB1C-312B56602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A4AF5-9082-4232-8120-1405A5C45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F244-26A3-4FE0-AF69-79A7722D9D10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D3E48-7174-4F45-A9F0-BEA8B582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07F6D-05AE-46AD-9B15-CC845692F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0B6B-76C7-4F81-92F7-043F8B2EA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19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CEAFB-08FE-4B02-AD47-3C758C161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CA2937-A1D2-4EA1-B31C-713E914FBE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6AD1A-6A98-4296-82E7-EFE0ED1DD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E22AB-02CC-4D8E-B416-92AC560DE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F244-26A3-4FE0-AF69-79A7722D9D10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D2386-9FE7-440B-A2D9-AE1AFB6E7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38544-2493-4F97-BD7F-71A85B4BE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0B6B-76C7-4F81-92F7-043F8B2EA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8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B6A57B-529F-4EC9-BD0B-E8D6E8C8C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50BB3-326E-4AEB-BC6C-4D36854DD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AD725-8E3A-470D-887C-729677EF78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9F244-26A3-4FE0-AF69-79A7722D9D10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59924-0EF8-4DD0-9489-D394748858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94C96-BF72-4F87-B93E-81BCD00463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00B6B-76C7-4F81-92F7-043F8B2EA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06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6A8E5C7-B7FB-41E6-86C8-61E65F08B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8130" y="1810349"/>
            <a:ext cx="8515739" cy="3237301"/>
          </a:xfrm>
        </p:spPr>
        <p:txBody>
          <a:bodyPr>
            <a:normAutofit/>
          </a:bodyPr>
          <a:lstStyle/>
          <a:p>
            <a:r>
              <a:rPr lang="en-US" dirty="0" err="1"/>
              <a:t>Anggota</a:t>
            </a:r>
            <a:r>
              <a:rPr lang="en-US" dirty="0"/>
              <a:t> Kelompok:	</a:t>
            </a:r>
          </a:p>
          <a:p>
            <a:endParaRPr lang="en-US" dirty="0"/>
          </a:p>
          <a:p>
            <a:r>
              <a:rPr lang="en-US" dirty="0"/>
              <a:t>2501979341 - Aurelia </a:t>
            </a:r>
            <a:r>
              <a:rPr lang="en-US" dirty="0" err="1"/>
              <a:t>Blanka</a:t>
            </a:r>
            <a:r>
              <a:rPr lang="en-US" dirty="0"/>
              <a:t> </a:t>
            </a:r>
            <a:r>
              <a:rPr lang="en-US" dirty="0" err="1"/>
              <a:t>Ngantung</a:t>
            </a:r>
            <a:r>
              <a:rPr lang="en-US" dirty="0"/>
              <a:t>	</a:t>
            </a:r>
          </a:p>
          <a:p>
            <a:r>
              <a:rPr lang="en-US" dirty="0"/>
              <a:t>2502022925 - </a:t>
            </a:r>
            <a:r>
              <a:rPr lang="en-US" dirty="0" err="1"/>
              <a:t>Maghfiril</a:t>
            </a:r>
            <a:r>
              <a:rPr lang="en-US" dirty="0"/>
              <a:t> Alif Al </a:t>
            </a:r>
            <a:r>
              <a:rPr lang="en-US" dirty="0" err="1"/>
              <a:t>Ayubi</a:t>
            </a:r>
            <a:r>
              <a:rPr lang="en-US" dirty="0"/>
              <a:t>		</a:t>
            </a:r>
          </a:p>
          <a:p>
            <a:r>
              <a:rPr lang="en-US" dirty="0"/>
              <a:t>2502008990 - Maria </a:t>
            </a:r>
            <a:r>
              <a:rPr lang="en-US" dirty="0" err="1"/>
              <a:t>Rianti</a:t>
            </a:r>
            <a:r>
              <a:rPr lang="en-US" dirty="0"/>
              <a:t> Gadi Djou		</a:t>
            </a:r>
          </a:p>
          <a:p>
            <a:r>
              <a:rPr lang="en-US" dirty="0"/>
              <a:t>2501998076 - Nicholas Alexander		</a:t>
            </a:r>
          </a:p>
          <a:p>
            <a:r>
              <a:rPr lang="en-US" dirty="0"/>
              <a:t>2502011146 - </a:t>
            </a:r>
            <a:r>
              <a:rPr lang="en-US" dirty="0" err="1"/>
              <a:t>Yichika</a:t>
            </a:r>
            <a:r>
              <a:rPr lang="en-US" dirty="0"/>
              <a:t> Tiara </a:t>
            </a:r>
            <a:r>
              <a:rPr lang="en-US" dirty="0" err="1"/>
              <a:t>Febrina</a:t>
            </a:r>
            <a:r>
              <a:rPr lang="en-US" dirty="0"/>
              <a:t> </a:t>
            </a:r>
            <a:r>
              <a:rPr lang="en-US" dirty="0" err="1"/>
              <a:t>Silaban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92466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95E02-D8C5-4147-B543-9E2873C958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Volatility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F6A3EF-5B2B-4E04-957B-1063B6C6E8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err="1"/>
              <a:t>Sebuah</a:t>
            </a:r>
            <a:r>
              <a:rPr lang="en-US" dirty="0"/>
              <a:t> framework, tool open-source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extract digital artifact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</a:t>
            </a:r>
            <a:r>
              <a:rPr lang="en-US" dirty="0" err="1"/>
              <a:t>volatil</a:t>
            </a:r>
            <a:r>
              <a:rPr lang="en-US" dirty="0"/>
              <a:t> (RAM).</a:t>
            </a:r>
          </a:p>
        </p:txBody>
      </p:sp>
    </p:spTree>
    <p:extLst>
      <p:ext uri="{BB962C8B-B14F-4D97-AF65-F5344CB8AC3E}">
        <p14:creationId xmlns:p14="http://schemas.microsoft.com/office/powerpoint/2010/main" val="469068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7BB2F-984C-4498-9F0B-4B509E97E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Kegunaan</a:t>
            </a:r>
            <a:r>
              <a:rPr lang="en-US" b="1" dirty="0"/>
              <a:t> Volatility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DF783-0833-4BDA-8A78-9F641C02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0448"/>
          </a:xfrm>
        </p:spPr>
        <p:txBody>
          <a:bodyPr/>
          <a:lstStyle/>
          <a:p>
            <a:r>
              <a:rPr lang="en-US" dirty="0" err="1"/>
              <a:t>Mengekstrak</a:t>
            </a:r>
            <a:r>
              <a:rPr lang="en-US" dirty="0"/>
              <a:t> process handle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dan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.</a:t>
            </a:r>
          </a:p>
          <a:p>
            <a:r>
              <a:rPr lang="en-US" dirty="0" err="1"/>
              <a:t>Menganalisis</a:t>
            </a:r>
            <a:r>
              <a:rPr lang="en-US" dirty="0"/>
              <a:t> Virtual Address Descriptor (VAD),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kernel, control flag, memory region dan layout, dsb.</a:t>
            </a:r>
          </a:p>
          <a:p>
            <a:r>
              <a:rPr lang="en-US" dirty="0" err="1"/>
              <a:t>Menganalisis</a:t>
            </a:r>
            <a:r>
              <a:rPr lang="en-US" dirty="0"/>
              <a:t> memory dump </a:t>
            </a:r>
            <a:r>
              <a:rPr lang="en-US" dirty="0" err="1"/>
              <a:t>saat</a:t>
            </a:r>
            <a:r>
              <a:rPr lang="en-US" dirty="0"/>
              <a:t> incident response, </a:t>
            </a:r>
            <a:r>
              <a:rPr lang="en-US" dirty="0" err="1"/>
              <a:t>mengidentifikasi</a:t>
            </a:r>
            <a:r>
              <a:rPr lang="en-US" dirty="0"/>
              <a:t> indicator compromise (IOCs), dan </a:t>
            </a:r>
            <a:r>
              <a:rPr lang="en-US" dirty="0" err="1"/>
              <a:t>tanda</a:t>
            </a:r>
            <a:r>
              <a:rPr lang="en-US" dirty="0"/>
              <a:t> malicious activity </a:t>
            </a:r>
            <a:r>
              <a:rPr lang="en-US" dirty="0" err="1"/>
              <a:t>lainnya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Open-source, user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berpartisipasi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dan </a:t>
            </a:r>
            <a:r>
              <a:rPr lang="en-US" dirty="0" err="1"/>
              <a:t>kontribusi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komunitas</a:t>
            </a:r>
            <a:r>
              <a:rPr lang="en-US" dirty="0"/>
              <a:t>, dan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kerumitan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spesifik</a:t>
            </a:r>
            <a:r>
              <a:rPr lang="en-US" dirty="0"/>
              <a:t> yang complex.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Cross platform,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di Windows, Linux, </a:t>
            </a:r>
            <a:r>
              <a:rPr lang="en-US" dirty="0" err="1"/>
              <a:t>maupun</a:t>
            </a:r>
            <a:r>
              <a:rPr lang="en-US" dirty="0"/>
              <a:t> macOS.</a:t>
            </a:r>
          </a:p>
        </p:txBody>
      </p:sp>
    </p:spTree>
    <p:extLst>
      <p:ext uri="{BB962C8B-B14F-4D97-AF65-F5344CB8AC3E}">
        <p14:creationId xmlns:p14="http://schemas.microsoft.com/office/powerpoint/2010/main" val="558245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D024F-1A41-4C88-AC1E-6639A1F88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Contoh</a:t>
            </a:r>
            <a:r>
              <a:rPr lang="en-US" dirty="0"/>
              <a:t> Proses Kerja Volatility</a:t>
            </a:r>
          </a:p>
        </p:txBody>
      </p:sp>
    </p:spTree>
    <p:extLst>
      <p:ext uri="{BB962C8B-B14F-4D97-AF65-F5344CB8AC3E}">
        <p14:creationId xmlns:p14="http://schemas.microsoft.com/office/powerpoint/2010/main" val="283765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C5BCB-DBEF-4EDA-BFC3-61F03178B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533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Proses Analisa VAD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F99F0-70EF-473F-83E6-CC34CE608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535"/>
            <a:ext cx="10515600" cy="4474929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err="1"/>
              <a:t>Identifikasi</a:t>
            </a:r>
            <a:r>
              <a:rPr lang="en-US" dirty="0"/>
              <a:t> proses yang </a:t>
            </a:r>
            <a:r>
              <a:rPr lang="en-US" dirty="0" err="1"/>
              <a:t>diinginkan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pslist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daftar running process di </a:t>
            </a:r>
            <a:r>
              <a:rPr lang="en-US" dirty="0" err="1"/>
              <a:t>sistem</a:t>
            </a:r>
            <a:endParaRPr lang="en-US" dirty="0"/>
          </a:p>
          <a:p>
            <a:pPr marL="971550" lvl="1" indent="-514350">
              <a:buAutoNum type="arabicPeriod"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volatility -f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memory_dump.raw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pslist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Analisa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vadinfo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volatility -f 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memory_dump.raw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vadinfo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 -p &lt;PID&gt;</a:t>
            </a:r>
            <a:endParaRPr lang="en-US" dirty="0"/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Mengidentifikasi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memory region dan code injection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Analisa protection flag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setiap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region 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umumnya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write dan execute permission), dan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identifikasi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hidden dan injected code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volatility -f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memory_dump.raw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malfind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 -p &lt;PID&gt;</a:t>
            </a:r>
          </a:p>
        </p:txBody>
      </p:sp>
    </p:spTree>
    <p:extLst>
      <p:ext uri="{BB962C8B-B14F-4D97-AF65-F5344CB8AC3E}">
        <p14:creationId xmlns:p14="http://schemas.microsoft.com/office/powerpoint/2010/main" val="2432150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68B31-421D-4978-95CB-CC97B632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Proses </a:t>
            </a:r>
            <a:r>
              <a:rPr lang="en-US" b="1" dirty="0" err="1"/>
              <a:t>Identifikasi</a:t>
            </a:r>
            <a:r>
              <a:rPr lang="en-US" b="1" dirty="0"/>
              <a:t> IOC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293AF-F7D0-4B83-B492-E20254460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4610"/>
            <a:ext cx="10515600" cy="537485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Mengambil</a:t>
            </a:r>
            <a:r>
              <a:rPr lang="en-US" dirty="0"/>
              <a:t> sample memory dump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`</a:t>
            </a:r>
            <a:r>
              <a:rPr lang="en-US" dirty="0" err="1"/>
              <a:t>dumpit</a:t>
            </a:r>
            <a:r>
              <a:rPr lang="en-US" dirty="0"/>
              <a:t>` atau `</a:t>
            </a:r>
            <a:r>
              <a:rPr lang="en-US" dirty="0" err="1"/>
              <a:t>winpmem</a:t>
            </a:r>
            <a:r>
              <a:rPr lang="en-US" dirty="0"/>
              <a:t>`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Menggunakan</a:t>
            </a:r>
            <a:r>
              <a:rPr lang="en-US" dirty="0"/>
              <a:t> basic command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process yang running, </a:t>
            </a:r>
            <a:r>
              <a:rPr lang="en-US" dirty="0" err="1"/>
              <a:t>menggunakan</a:t>
            </a:r>
            <a:r>
              <a:rPr lang="en-US" dirty="0"/>
              <a:t> `</a:t>
            </a:r>
            <a:r>
              <a:rPr lang="en-US" dirty="0" err="1"/>
              <a:t>pslist</a:t>
            </a:r>
            <a:r>
              <a:rPr lang="en-US" dirty="0"/>
              <a:t>`, `</a:t>
            </a:r>
            <a:r>
              <a:rPr lang="en-US" dirty="0" err="1"/>
              <a:t>netscan</a:t>
            </a:r>
            <a:r>
              <a:rPr lang="en-US" dirty="0"/>
              <a:t>`, dan `modules`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volatility -f 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memory_dump.raw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pslist</a:t>
            </a:r>
            <a:endParaRPr lang="en-US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volatility -f 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memory_dump.raw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netscan</a:t>
            </a:r>
            <a:endParaRPr lang="en-US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volatility -f 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memory_dump.raw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 modules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Anomaly Detection </a:t>
            </a:r>
            <a:r>
              <a:rPr lang="en-US" dirty="0" err="1"/>
              <a:t>menggunakan</a:t>
            </a:r>
            <a:r>
              <a:rPr lang="en-US" dirty="0"/>
              <a:t> `</a:t>
            </a:r>
            <a:r>
              <a:rPr lang="en-US" dirty="0" err="1"/>
              <a:t>malfind</a:t>
            </a:r>
            <a:r>
              <a:rPr lang="en-US" dirty="0"/>
              <a:t>`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volatility -f 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memory_dump.raw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malfind</a:t>
            </a:r>
            <a:endParaRPr lang="en-US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`</a:t>
            </a:r>
            <a:r>
              <a:rPr lang="en-US" dirty="0" err="1"/>
              <a:t>netcsan</a:t>
            </a:r>
            <a:r>
              <a:rPr lang="en-US" dirty="0"/>
              <a:t>`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identifikasi</a:t>
            </a:r>
            <a:r>
              <a:rPr lang="en-US" dirty="0"/>
              <a:t> IP address yang malicious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volatility -f 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memory_dump.raw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netscan</a:t>
            </a:r>
            <a:endParaRPr lang="en-US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82186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1DE8E-FAB0-4AC9-A9DE-EB8443DA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7087"/>
            <a:ext cx="10515600" cy="5743826"/>
          </a:xfrm>
        </p:spPr>
        <p:txBody>
          <a:bodyPr>
            <a:normAutofit lnSpcReduction="10000"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Registry analysis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volatility -f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memory_dump.raw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hivelist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volatility -f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memory_dump.raw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printkey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 -o &lt;offset&gt;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 startAt="6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Signature scanning malware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menggunakan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YARA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volatility -f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memory_dump.raw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yarascan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 -r /path/to/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rules.yara</a:t>
            </a:r>
            <a:endParaRPr lang="en-US" dirty="0"/>
          </a:p>
          <a:p>
            <a:pPr marL="514350" indent="-514350">
              <a:buFont typeface="+mj-lt"/>
              <a:buAutoNum type="arabicPeriod" startAt="7"/>
            </a:pPr>
            <a:r>
              <a:rPr lang="en-US" dirty="0"/>
              <a:t>Timeline Analysis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volatility -f 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memory_dump.raw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timeliner</a:t>
            </a:r>
            <a:endParaRPr lang="en-US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514350" indent="-514350">
              <a:buFont typeface="+mj-lt"/>
              <a:buAutoNum type="arabicPeriod" startAt="8"/>
            </a:pPr>
            <a:r>
              <a:rPr lang="en-US" dirty="0"/>
              <a:t>Artifact Analysis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volatility -f 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memory_dump.raw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 handles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volatility -f 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memory_dump.raw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dlllist</a:t>
            </a:r>
            <a:endParaRPr lang="en-US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514350" indent="-514350">
              <a:buFont typeface="+mj-lt"/>
              <a:buAutoNum type="arabicPeriod" startAt="9"/>
            </a:pPr>
            <a:r>
              <a:rPr lang="en-US" dirty="0"/>
              <a:t>Custom IOC check </a:t>
            </a:r>
            <a:r>
              <a:rPr lang="en-US" dirty="0" err="1"/>
              <a:t>berdasarkan</a:t>
            </a:r>
            <a:r>
              <a:rPr lang="en-US" dirty="0"/>
              <a:t> IOC </a:t>
            </a:r>
            <a:r>
              <a:rPr lang="en-US" dirty="0" err="1"/>
              <a:t>spesifik</a:t>
            </a:r>
            <a:r>
              <a:rPr lang="en-US" dirty="0"/>
              <a:t> yang </a:t>
            </a:r>
            <a:r>
              <a:rPr lang="en-US" dirty="0" err="1"/>
              <a:t>relevan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threat yang </a:t>
            </a:r>
            <a:r>
              <a:rPr lang="en-US" dirty="0" err="1"/>
              <a:t>diinvestigasi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808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703DF-F152-4E8F-BDE6-195F2F153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Kelemahan</a:t>
            </a:r>
            <a:r>
              <a:rPr lang="en-US" b="1" dirty="0"/>
              <a:t> Volatility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81302-F40E-4C5C-A5F2-E44D173D9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2674"/>
            <a:ext cx="10515600" cy="2692651"/>
          </a:xfrm>
        </p:spPr>
        <p:txBody>
          <a:bodyPr/>
          <a:lstStyle/>
          <a:p>
            <a:r>
              <a:rPr lang="en-US" dirty="0"/>
              <a:t>Dynamic Analysis </a:t>
            </a:r>
            <a:r>
              <a:rPr lang="en-US" dirty="0" err="1"/>
              <a:t>dalam</a:t>
            </a:r>
            <a:r>
              <a:rPr lang="en-US" dirty="0"/>
              <a:t> sandbox, 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malware yang </a:t>
            </a:r>
            <a:r>
              <a:rPr lang="en-US" dirty="0" err="1"/>
              <a:t>memiliki</a:t>
            </a:r>
            <a:r>
              <a:rPr lang="en-US" dirty="0"/>
              <a:t> sandbox evasion.</a:t>
            </a:r>
          </a:p>
          <a:p>
            <a:r>
              <a:rPr lang="en-US" dirty="0"/>
              <a:t>Scanning method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diimplementasi</a:t>
            </a:r>
            <a:r>
              <a:rPr lang="en-US" dirty="0"/>
              <a:t>, dan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di </a:t>
            </a:r>
            <a:r>
              <a:rPr lang="en-US" dirty="0" err="1"/>
              <a:t>berbagai</a:t>
            </a:r>
            <a:r>
              <a:rPr lang="en-US" dirty="0"/>
              <a:t> software </a:t>
            </a:r>
            <a:r>
              <a:rPr lang="en-US" dirty="0" err="1"/>
              <a:t>komersial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method ini </a:t>
            </a:r>
            <a:r>
              <a:rPr lang="en-US" dirty="0" err="1"/>
              <a:t>gagal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mendeteksi</a:t>
            </a:r>
            <a:r>
              <a:rPr lang="en-US" dirty="0"/>
              <a:t> malware zero-day dan yang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hanya </a:t>
            </a:r>
            <a:r>
              <a:rPr lang="en-US" dirty="0" err="1"/>
              <a:t>memberikan</a:t>
            </a:r>
            <a:r>
              <a:rPr lang="en-US" dirty="0"/>
              <a:t> view yang </a:t>
            </a:r>
            <a:r>
              <a:rPr lang="en-US" dirty="0" err="1"/>
              <a:t>terbatas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behavior </a:t>
            </a:r>
            <a:r>
              <a:rPr lang="en-US" dirty="0" err="1"/>
              <a:t>malwarenya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9359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489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PowerPoint Presentation</vt:lpstr>
      <vt:lpstr>Volatility</vt:lpstr>
      <vt:lpstr>Kegunaan Volatility</vt:lpstr>
      <vt:lpstr>Contoh Proses Kerja Volatility</vt:lpstr>
      <vt:lpstr>Proses Analisa VAD</vt:lpstr>
      <vt:lpstr>Proses Identifikasi IOC</vt:lpstr>
      <vt:lpstr>PowerPoint Presentation</vt:lpstr>
      <vt:lpstr>Kelemahan Volatility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Volatility</dc:title>
  <dc:creator>NICHOLAS ALEXANDER</dc:creator>
  <cp:lastModifiedBy>NICHOLAS ALEXANDER</cp:lastModifiedBy>
  <cp:revision>4</cp:revision>
  <dcterms:created xsi:type="dcterms:W3CDTF">2023-11-26T13:29:54Z</dcterms:created>
  <dcterms:modified xsi:type="dcterms:W3CDTF">2023-11-26T14:46:54Z</dcterms:modified>
</cp:coreProperties>
</file>