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1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2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4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5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6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7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8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9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20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21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2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24.xml" ContentType="application/vnd.openxmlformats-officedocument.theme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5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26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7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28.xml" ContentType="application/vnd.openxmlformats-officedocument.theme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theme/theme29.xml" ContentType="application/vnd.openxmlformats-officedocument.theme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30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theme/theme31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theme/theme32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33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theme/theme34.xml" ContentType="application/vnd.openxmlformats-officedocument.theme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theme/theme35.xml" ContentType="application/vnd.openxmlformats-officedocument.theme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theme/theme36.xml" ContentType="application/vnd.openxmlformats-officedocument.theme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theme/theme37.xml" ContentType="application/vnd.openxmlformats-officedocument.theme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theme/theme38.xml" ContentType="application/vnd.openxmlformats-officedocument.theme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39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40.xml" ContentType="application/vnd.openxmlformats-officedocument.theme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theme/theme41.xml" ContentType="application/vnd.openxmlformats-officedocument.theme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theme/theme42.xml" ContentType="application/vnd.openxmlformats-officedocument.theme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theme/theme43.xml" ContentType="application/vnd.openxmlformats-officedocument.theme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theme/theme44.xml" ContentType="application/vnd.openxmlformats-officedocument.theme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theme/theme45.xml" ContentType="application/vnd.openxmlformats-officedocument.theme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theme/theme46.xml" ContentType="application/vnd.openxmlformats-officedocument.theme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812" r:id="rId3"/>
    <p:sldMasterId id="2147483824" r:id="rId4"/>
    <p:sldMasterId id="2147483848" r:id="rId5"/>
    <p:sldMasterId id="2147483872" r:id="rId6"/>
    <p:sldMasterId id="2147483909" r:id="rId7"/>
    <p:sldMasterId id="2147483936" r:id="rId8"/>
    <p:sldMasterId id="2147484087" r:id="rId9"/>
    <p:sldMasterId id="2147484099" r:id="rId10"/>
    <p:sldMasterId id="2147484281" r:id="rId11"/>
    <p:sldMasterId id="2147484522" r:id="rId12"/>
    <p:sldMasterId id="2147484571" r:id="rId13"/>
    <p:sldMasterId id="2147484777" r:id="rId14"/>
    <p:sldMasterId id="2147484837" r:id="rId15"/>
    <p:sldMasterId id="2147484849" r:id="rId16"/>
    <p:sldMasterId id="2147484861" r:id="rId17"/>
    <p:sldMasterId id="2147484873" r:id="rId18"/>
    <p:sldMasterId id="2147484969" r:id="rId19"/>
    <p:sldMasterId id="2147485410" r:id="rId20"/>
    <p:sldMasterId id="2147485520" r:id="rId21"/>
    <p:sldMasterId id="2147485532" r:id="rId22"/>
    <p:sldMasterId id="2147485665" r:id="rId23"/>
    <p:sldMasterId id="2147485714" r:id="rId24"/>
    <p:sldMasterId id="2147486472" r:id="rId25"/>
    <p:sldMasterId id="2147486594" r:id="rId26"/>
    <p:sldMasterId id="2147486871" r:id="rId27"/>
    <p:sldMasterId id="2147487120" r:id="rId28"/>
    <p:sldMasterId id="2147487144" r:id="rId29"/>
    <p:sldMasterId id="2147487194" r:id="rId30"/>
    <p:sldMasterId id="2147487206" r:id="rId31"/>
    <p:sldMasterId id="2147487258" r:id="rId32"/>
    <p:sldMasterId id="2147487574" r:id="rId33"/>
    <p:sldMasterId id="2147487623" r:id="rId34"/>
    <p:sldMasterId id="2147487743" r:id="rId35"/>
    <p:sldMasterId id="2147488085" r:id="rId36"/>
    <p:sldMasterId id="2147488097" r:id="rId37"/>
    <p:sldMasterId id="2147488265" r:id="rId38"/>
    <p:sldMasterId id="2147488340" r:id="rId39"/>
    <p:sldMasterId id="2147488378" r:id="rId40"/>
    <p:sldMasterId id="2147488559" r:id="rId41"/>
    <p:sldMasterId id="2147488991" r:id="rId42"/>
    <p:sldMasterId id="2147489216" r:id="rId43"/>
    <p:sldMasterId id="2147489228" r:id="rId44"/>
    <p:sldMasterId id="2147489252" r:id="rId45"/>
    <p:sldMasterId id="2147489265" r:id="rId46"/>
    <p:sldMasterId id="2147489277" r:id="rId47"/>
  </p:sldMasterIdLst>
  <p:notesMasterIdLst>
    <p:notesMasterId r:id="rId77"/>
  </p:notesMasterIdLst>
  <p:handoutMasterIdLst>
    <p:handoutMasterId r:id="rId78"/>
  </p:handoutMasterIdLst>
  <p:sldIdLst>
    <p:sldId id="5509" r:id="rId48"/>
    <p:sldId id="5529" r:id="rId49"/>
    <p:sldId id="5574" r:id="rId50"/>
    <p:sldId id="5575" r:id="rId51"/>
    <p:sldId id="5576" r:id="rId52"/>
    <p:sldId id="5585" r:id="rId53"/>
    <p:sldId id="5584" r:id="rId54"/>
    <p:sldId id="5577" r:id="rId55"/>
    <p:sldId id="5586" r:id="rId56"/>
    <p:sldId id="5578" r:id="rId57"/>
    <p:sldId id="5579" r:id="rId58"/>
    <p:sldId id="5588" r:id="rId59"/>
    <p:sldId id="5589" r:id="rId60"/>
    <p:sldId id="5587" r:id="rId61"/>
    <p:sldId id="5580" r:id="rId62"/>
    <p:sldId id="5590" r:id="rId63"/>
    <p:sldId id="5591" r:id="rId64"/>
    <p:sldId id="5582" r:id="rId65"/>
    <p:sldId id="5581" r:id="rId66"/>
    <p:sldId id="5583" r:id="rId67"/>
    <p:sldId id="5592" r:id="rId68"/>
    <p:sldId id="5593" r:id="rId69"/>
    <p:sldId id="5594" r:id="rId70"/>
    <p:sldId id="5599" r:id="rId71"/>
    <p:sldId id="5595" r:id="rId72"/>
    <p:sldId id="5597" r:id="rId73"/>
    <p:sldId id="5596" r:id="rId74"/>
    <p:sldId id="5598" r:id="rId75"/>
    <p:sldId id="5526" r:id="rId7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55D6"/>
    <a:srgbClr val="F5ABE2"/>
    <a:srgbClr val="FF00C4"/>
    <a:srgbClr val="0000FF"/>
    <a:srgbClr val="0432FF"/>
    <a:srgbClr val="67BDE3"/>
    <a:srgbClr val="E48B00"/>
    <a:srgbClr val="FF9300"/>
    <a:srgbClr val="948A54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74729" autoAdjust="0"/>
  </p:normalViewPr>
  <p:slideViewPr>
    <p:cSldViewPr>
      <p:cViewPr varScale="1">
        <p:scale>
          <a:sx n="94" d="100"/>
          <a:sy n="94" d="100"/>
        </p:scale>
        <p:origin x="1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16.xml"/><Relationship Id="rId68" Type="http://schemas.openxmlformats.org/officeDocument/2006/relationships/slide" Target="slides/slide2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6.xml"/><Relationship Id="rId58" Type="http://schemas.openxmlformats.org/officeDocument/2006/relationships/slide" Target="slides/slide11.xml"/><Relationship Id="rId74" Type="http://schemas.openxmlformats.org/officeDocument/2006/relationships/slide" Target="slides/slide2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4.xml"/><Relationship Id="rId82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1.xml"/><Relationship Id="rId56" Type="http://schemas.openxmlformats.org/officeDocument/2006/relationships/slide" Target="slides/slide9.xml"/><Relationship Id="rId64" Type="http://schemas.openxmlformats.org/officeDocument/2006/relationships/slide" Target="slides/slide17.xml"/><Relationship Id="rId69" Type="http://schemas.openxmlformats.org/officeDocument/2006/relationships/slide" Target="slides/slide22.xml"/><Relationship Id="rId77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.xml"/><Relationship Id="rId72" Type="http://schemas.openxmlformats.org/officeDocument/2006/relationships/slide" Target="slides/slide2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12.xml"/><Relationship Id="rId67" Type="http://schemas.openxmlformats.org/officeDocument/2006/relationships/slide" Target="slides/slide20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7.xml"/><Relationship Id="rId62" Type="http://schemas.openxmlformats.org/officeDocument/2006/relationships/slide" Target="slides/slide15.xml"/><Relationship Id="rId70" Type="http://schemas.openxmlformats.org/officeDocument/2006/relationships/slide" Target="slides/slide23.xml"/><Relationship Id="rId75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2.xml"/><Relationship Id="rId57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5.xml"/><Relationship Id="rId60" Type="http://schemas.openxmlformats.org/officeDocument/2006/relationships/slide" Target="slides/slide13.xml"/><Relationship Id="rId65" Type="http://schemas.openxmlformats.org/officeDocument/2006/relationships/slide" Target="slides/slide18.xml"/><Relationship Id="rId73" Type="http://schemas.openxmlformats.org/officeDocument/2006/relationships/slide" Target="slides/slide26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3.xml"/><Relationship Id="rId55" Type="http://schemas.openxmlformats.org/officeDocument/2006/relationships/slide" Target="slides/slide8.xml"/><Relationship Id="rId76" Type="http://schemas.openxmlformats.org/officeDocument/2006/relationships/slide" Target="slides/slide2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79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real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real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0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name of the file should be the same as the name of the 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way to tell the JVM that this is an entry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6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name of the file should be the same as the name of the 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way to tell the JVM that this is an entry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5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name of the file should be the same as the name of the 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way to tell the JVM that this is an entry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3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Instead, it translates a Java program into </a:t>
            </a:r>
            <a:r>
              <a:rPr lang="en-US" altLang="en-US" sz="2800" i="1" dirty="0"/>
              <a:t>byte-code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dirty="0"/>
              <a:t>Byte-code is the machine language for a hypothetical computer (or </a:t>
            </a:r>
            <a:r>
              <a:rPr lang="en-US" altLang="en-US" i="1" dirty="0"/>
              <a:t>interpreter</a:t>
            </a:r>
            <a:r>
              <a:rPr lang="en-US" altLang="en-US" dirty="0"/>
              <a:t>) called the Java Virtual Machine.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2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9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1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4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1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9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30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3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2400" dirty="0"/>
              <a:t>Sun produced the browser known today as </a:t>
            </a:r>
            <a:r>
              <a:rPr lang="en-US" altLang="en-US" sz="2400" dirty="0" err="1"/>
              <a:t>HotJava</a:t>
            </a:r>
            <a:r>
              <a:rPr lang="en-US" alt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5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Wildcard imports refer to importing a package instead of declaring specific class names being used from a package.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Wildcard imports refer to importing a package instead of declaring specific class names being used from a package.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real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3753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7826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9838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2073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788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25" tIns="45713" rIns="91425" bIns="45713"/>
          <a:lstStyle/>
          <a:p>
            <a:pPr defTabSz="914259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0671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0106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41158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6918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13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92512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3636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66256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5251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90055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45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4617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95310"/>
          </a:xfrm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1025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1952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59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42203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89655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3751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9402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8992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5351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511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39329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8746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3473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746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69925" indent="-325438">
              <a:buFont typeface="Wingdings" charset="2"/>
              <a:buChar char="q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04414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892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4448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76866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15277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0974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857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656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387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2779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081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6049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5228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13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80472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42114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64020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71237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8169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37539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6438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0202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37585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5773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0429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00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515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13795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06705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84746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74164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4165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649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94966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8855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95845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65600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87117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2151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18779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1674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239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10711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365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3788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59779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4614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07966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66992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9532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72713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021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51887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93416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236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97620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74657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77081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78914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89629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6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59952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2348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6624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3743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48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1434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0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9055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37458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D642-5717-9C43-BCF7-E4F88A58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59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AC23-9DE4-C746-BC02-D3085298A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5448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5027-C458-0F45-A175-76C38D629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2719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2552-3716-B24B-9F3D-FF7B024E8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3555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D5230-971F-2E41-8CFA-14A60A5B2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0648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EAA0-2A78-7C4C-AC1D-0745BDD65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4556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A15DC-7DB6-2E4F-8E40-D436CE927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99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56" y="188640"/>
            <a:ext cx="8735888" cy="10668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63103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972F1-201A-1341-A138-68D51697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2723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A4686-03CC-5744-B2F1-C7CFBAB9D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7140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60323-C27F-274D-98DD-E8A584096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6284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8D1A2-8B05-D448-BEED-1DCCC5669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459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2FA06-CF86-2545-AF2A-570D639DE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0028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61737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77340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64163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27174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2525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63028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8508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96304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83577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01788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8879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33164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99387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60067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34862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2077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7853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24576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77436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9623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2086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01118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35911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8123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16" tIns="45709" rIns="91416" bIns="45709"/>
          <a:lstStyle/>
          <a:p>
            <a:pPr defTabSz="914165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3878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85237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82" indent="0">
              <a:buNone/>
              <a:defRPr sz="1800"/>
            </a:lvl2pPr>
            <a:lvl3pPr marL="914165" indent="0">
              <a:buNone/>
              <a:defRPr sz="1600"/>
            </a:lvl3pPr>
            <a:lvl4pPr marL="1371250" indent="0">
              <a:buNone/>
              <a:defRPr sz="1400"/>
            </a:lvl4pPr>
            <a:lvl5pPr marL="1828332" indent="0">
              <a:buNone/>
              <a:defRPr sz="1400"/>
            </a:lvl5pPr>
            <a:lvl6pPr marL="2285415" indent="0">
              <a:buNone/>
              <a:defRPr sz="1400"/>
            </a:lvl6pPr>
            <a:lvl7pPr marL="2742500" indent="0">
              <a:buNone/>
              <a:defRPr sz="1400"/>
            </a:lvl7pPr>
            <a:lvl8pPr marL="3199580" indent="0">
              <a:buNone/>
              <a:defRPr sz="1400"/>
            </a:lvl8pPr>
            <a:lvl9pPr marL="365666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8369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89560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5070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2" indent="0">
              <a:buNone/>
              <a:defRPr sz="2000" b="1"/>
            </a:lvl2pPr>
            <a:lvl3pPr marL="914165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2" indent="0">
              <a:buNone/>
              <a:defRPr sz="1600" b="1"/>
            </a:lvl5pPr>
            <a:lvl6pPr marL="2285415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0" indent="0">
              <a:buNone/>
              <a:defRPr sz="1600" b="1"/>
            </a:lvl8pPr>
            <a:lvl9pPr marL="36566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84331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02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77748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9025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2" indent="0">
              <a:buNone/>
              <a:defRPr sz="2800"/>
            </a:lvl2pPr>
            <a:lvl3pPr marL="914165" indent="0">
              <a:buNone/>
              <a:defRPr sz="2400"/>
            </a:lvl3pPr>
            <a:lvl4pPr marL="1371250" indent="0">
              <a:buNone/>
              <a:defRPr sz="2000"/>
            </a:lvl4pPr>
            <a:lvl5pPr marL="1828332" indent="0">
              <a:buNone/>
              <a:defRPr sz="2000"/>
            </a:lvl5pPr>
            <a:lvl6pPr marL="2285415" indent="0">
              <a:buNone/>
              <a:defRPr sz="2000"/>
            </a:lvl6pPr>
            <a:lvl7pPr marL="2742500" indent="0">
              <a:buNone/>
              <a:defRPr sz="2000"/>
            </a:lvl7pPr>
            <a:lvl8pPr marL="3199580" indent="0">
              <a:buNone/>
              <a:defRPr sz="2000"/>
            </a:lvl8pPr>
            <a:lvl9pPr marL="365666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2" indent="0">
              <a:buNone/>
              <a:defRPr sz="1200"/>
            </a:lvl2pPr>
            <a:lvl3pPr marL="914165" indent="0">
              <a:buNone/>
              <a:defRPr sz="1000"/>
            </a:lvl3pPr>
            <a:lvl4pPr marL="1371250" indent="0">
              <a:buNone/>
              <a:defRPr sz="900"/>
            </a:lvl4pPr>
            <a:lvl5pPr marL="1828332" indent="0">
              <a:buNone/>
              <a:defRPr sz="900"/>
            </a:lvl5pPr>
            <a:lvl6pPr marL="2285415" indent="0">
              <a:buNone/>
              <a:defRPr sz="900"/>
            </a:lvl6pPr>
            <a:lvl7pPr marL="2742500" indent="0">
              <a:buNone/>
              <a:defRPr sz="900"/>
            </a:lvl7pPr>
            <a:lvl8pPr marL="3199580" indent="0">
              <a:buNone/>
              <a:defRPr sz="900"/>
            </a:lvl8pPr>
            <a:lvl9pPr marL="36566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0365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59023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83518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466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04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58197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59128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53903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59576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77432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5466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5563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29144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6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98750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769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21076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75784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24249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65628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31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75383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113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65468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2016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3053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214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99281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3888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10633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6561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450811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072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828504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9036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5753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7130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019865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952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4594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6325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79847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72035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66681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79462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69968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15984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52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45983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0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3300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9205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E240D94-E5C6-2B45-92EB-F7FCCB9B6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61544"/>
      </p:ext>
    </p:extLst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7B2952-2F74-D544-92BC-FBFBE9A34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34131"/>
      </p:ext>
    </p:extLst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F9F7682-838C-D145-8DB5-B49C18A13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153688"/>
      </p:ext>
    </p:extLst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E01938C-1825-4C47-ADAA-667501E8BB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725712"/>
      </p:ext>
    </p:extLst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2E44CBD-17AA-1C44-8BA0-F0313DF1E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638184"/>
      </p:ext>
    </p:extLst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14E6E70-902E-8E4C-B56A-EB171DB5C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595539"/>
      </p:ext>
    </p:extLst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920B83-E5C7-4748-945F-F95855947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433047"/>
      </p:ext>
    </p:extLst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84C42A7-D582-E24E-B2AD-361121256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594660"/>
      </p:ext>
    </p:extLst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5B44AF-607F-D14C-BF32-685CA37DF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018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0221"/>
      </p:ext>
    </p:extLst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CDFAA6-D8FF-694C-834A-ACCCD8522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007646"/>
      </p:ext>
    </p:extLst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923AAA-1C55-7E45-B953-D9BFED328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791579"/>
      </p:ext>
    </p:extLst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09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019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5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2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3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7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4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0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2104"/>
      </p:ext>
    </p:extLst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3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38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668BF9C-93BB-B548-912F-BE2A1331A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2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60F4C6C-A4AD-634C-B2AA-5823E8564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E9D27D4-CF21-B743-868C-38D13B2F4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8F35F6C-2FE9-E643-BA9E-744EBFA97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36820D8-511C-334B-9255-32401B223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4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42E3693-D302-D64D-8335-04DBBDCAC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4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6866"/>
      </p:ext>
    </p:extLst>
  </p:cSld>
  <p:clrMapOvr>
    <a:masterClrMapping/>
  </p:clrMapOvr>
  <p:transition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C3B91E-9495-5D4C-A473-89DD744F3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317DB17-6DD3-1D47-9DC7-29C718BD8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4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8B564A7-2749-BD47-ACBB-5E9A7893C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3FA10DE-9244-444C-BB66-013E28A2D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9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E2563C0-B5B3-BE4C-AFD7-D5025596D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C66147B-D8F4-B34F-ACFC-F4150A9F5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8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B4B655F-9513-DB41-847A-CB5F5ABCD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4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70262A-25C7-1D4F-BA49-9AAD51FA1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5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AFF24C-C776-6444-B9B7-94F550F93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D46D27-56D0-344A-BE31-89C869EBE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0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71892"/>
      </p:ext>
    </p:extLst>
  </p:cSld>
  <p:clrMapOvr>
    <a:masterClrMapping/>
  </p:clrMapOvr>
  <p:transition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5BFE8-1EE5-7749-87C6-59D761839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0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9151F3C-38B5-C447-BBE5-70E1ABFC6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8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7B9740-5855-2A42-B252-D99EB4C57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8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C5EF0D-3683-CA41-828D-672F2E39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11A51B-8B96-BD4C-95B5-FCA03A36A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3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9F2BAA-D8FE-2C4D-A9A5-9491AFC1A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55826"/>
      </p:ext>
    </p:extLst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7697"/>
      </p:ext>
    </p:extLst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008"/>
      </p:ext>
    </p:extLst>
  </p:cSld>
  <p:clrMapOvr>
    <a:masterClrMapping/>
  </p:clrMapOvr>
  <p:transition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42916"/>
      </p:ext>
    </p:extLst>
  </p:cSld>
  <p:clrMapOvr>
    <a:masterClrMapping/>
  </p:clrMapOvr>
  <p:transition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TW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61647"/>
      </p:ext>
    </p:extLst>
  </p:cSld>
  <p:clrMapOvr>
    <a:masterClrMapping/>
  </p:clrMapOvr>
  <p:transition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1317"/>
      </p:ext>
    </p:extLst>
  </p:cSld>
  <p:clrMapOvr>
    <a:masterClrMapping/>
  </p:clrMapOvr>
  <p:transition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68776"/>
      </p:ext>
    </p:extLst>
  </p:cSld>
  <p:clrMapOvr>
    <a:masterClrMapping/>
  </p:clrMapOvr>
  <p:transition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11931"/>
      </p:ext>
    </p:extLst>
  </p:cSld>
  <p:clrMapOvr>
    <a:masterClrMapping/>
  </p:clrMapOvr>
  <p:transition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74166"/>
      </p:ext>
    </p:extLst>
  </p:cSld>
  <p:clrMapOvr>
    <a:masterClrMapping/>
  </p:clrMapOvr>
  <p:transition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19389"/>
      </p:ext>
    </p:extLst>
  </p:cSld>
  <p:clrMapOvr>
    <a:masterClrMapping/>
  </p:clrMapOvr>
  <p:transition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18677"/>
      </p:ext>
    </p:extLst>
  </p:cSld>
  <p:clrMapOvr>
    <a:masterClrMapping/>
  </p:clrMapOvr>
  <p:transition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74766"/>
      </p:ext>
    </p:extLst>
  </p:cSld>
  <p:clrMapOvr>
    <a:masterClrMapping/>
  </p:clrMapOvr>
  <p:transition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41354"/>
      </p:ext>
    </p:extLst>
  </p:cSld>
  <p:clrMapOvr>
    <a:masterClrMapping/>
  </p:clrMapOvr>
  <p:transition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98135"/>
      </p:ext>
    </p:extLst>
  </p:cSld>
  <p:clrMapOvr>
    <a:masterClrMapping/>
  </p:clrMapOvr>
  <p:transition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8811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18393"/>
      </p:ext>
    </p:extLst>
  </p:cSld>
  <p:clrMapOvr>
    <a:masterClrMapping/>
  </p:clrMapOvr>
  <p:transition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1839"/>
      </p:ext>
    </p:extLst>
  </p:cSld>
  <p:clrMapOvr>
    <a:masterClrMapping/>
  </p:clrMapOvr>
  <p:transition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25789"/>
      </p:ext>
    </p:extLst>
  </p:cSld>
  <p:clrMapOvr>
    <a:masterClrMapping/>
  </p:clrMapOvr>
  <p:transition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409016"/>
      </p:ext>
    </p:extLst>
  </p:cSld>
  <p:clrMapOvr>
    <a:masterClrMapping/>
  </p:clrMapOvr>
  <p:transition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495892"/>
      </p:ext>
    </p:extLst>
  </p:cSld>
  <p:clrMapOvr>
    <a:masterClrMapping/>
  </p:clrMapOvr>
  <p:transition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89725"/>
      </p:ext>
    </p:extLst>
  </p:cSld>
  <p:clrMapOvr>
    <a:masterClrMapping/>
  </p:clrMapOvr>
  <p:transition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419311"/>
      </p:ext>
    </p:extLst>
  </p:cSld>
  <p:clrMapOvr>
    <a:masterClrMapping/>
  </p:clrMapOvr>
  <p:transition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196653"/>
      </p:ext>
    </p:extLst>
  </p:cSld>
  <p:clrMapOvr>
    <a:masterClrMapping/>
  </p:clrMapOvr>
  <p:transition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399964"/>
      </p:ext>
    </p:extLst>
  </p:cSld>
  <p:clrMapOvr>
    <a:masterClrMapping/>
  </p:clrMapOvr>
  <p:transition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952778"/>
      </p:ext>
    </p:extLst>
  </p:cSld>
  <p:clrMapOvr>
    <a:masterClrMapping/>
  </p:clrMapOvr>
  <p:transition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5073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56249"/>
      </p:ext>
    </p:extLst>
  </p:cSld>
  <p:clrMapOvr>
    <a:masterClrMapping/>
  </p:clrMapOvr>
  <p:transition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7281"/>
      </p:ext>
    </p:extLst>
  </p:cSld>
  <p:clrMapOvr>
    <a:masterClrMapping/>
  </p:clrMapOvr>
  <p:transition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621740"/>
      </p:ext>
    </p:extLst>
  </p:cSld>
  <p:clrMapOvr>
    <a:masterClrMapping/>
  </p:clrMapOvr>
  <p:transition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56820"/>
      </p:ext>
    </p:extLst>
  </p:cSld>
  <p:clrMapOvr>
    <a:masterClrMapping/>
  </p:clrMapOvr>
  <p:transition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26908"/>
      </p:ext>
    </p:extLst>
  </p:cSld>
  <p:clrMapOvr>
    <a:masterClrMapping/>
  </p:clrMapOvr>
  <p:transition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54275"/>
      </p:ext>
    </p:extLst>
  </p:cSld>
  <p:clrMapOvr>
    <a:masterClrMapping/>
  </p:clrMapOvr>
  <p:transition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48345"/>
      </p:ext>
    </p:extLst>
  </p:cSld>
  <p:clrMapOvr>
    <a:masterClrMapping/>
  </p:clrMapOvr>
  <p:transition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7984"/>
      </p:ext>
    </p:extLst>
  </p:cSld>
  <p:clrMapOvr>
    <a:masterClrMapping/>
  </p:clrMapOvr>
  <p:transition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71066"/>
      </p:ext>
    </p:extLst>
  </p:cSld>
  <p:clrMapOvr>
    <a:masterClrMapping/>
  </p:clrMapOvr>
  <p:transition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28682"/>
      </p:ext>
    </p:extLst>
  </p:cSld>
  <p:clrMapOvr>
    <a:masterClrMapping/>
  </p:clrMapOvr>
  <p:transition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9831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34606"/>
      </p:ext>
    </p:extLst>
  </p:cSld>
  <p:clrMapOvr>
    <a:masterClrMapping/>
  </p:clrMapOvr>
  <p:transition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77376"/>
      </p:ext>
    </p:extLst>
  </p:cSld>
  <p:clrMapOvr>
    <a:masterClrMapping/>
  </p:clrMapOvr>
  <p:transition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0184"/>
      </p:ext>
    </p:extLst>
  </p:cSld>
  <p:clrMapOvr>
    <a:masterClrMapping/>
  </p:clrMapOvr>
  <p:transition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21759"/>
      </p:ext>
    </p:extLst>
  </p:cSld>
  <p:clrMapOvr>
    <a:masterClrMapping/>
  </p:clrMapOvr>
  <p:transition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C66147B-D8F4-B34F-ACFC-F4150A9F5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6880"/>
      </p:ext>
    </p:extLst>
  </p:cSld>
  <p:clrMapOvr>
    <a:masterClrMapping/>
  </p:clrMapOvr>
  <p:transition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B4B655F-9513-DB41-847A-CB5F5ABCD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748827"/>
      </p:ext>
    </p:extLst>
  </p:cSld>
  <p:clrMapOvr>
    <a:masterClrMapping/>
  </p:clrMapOvr>
  <p:transition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70262A-25C7-1D4F-BA49-9AAD51FA1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348648"/>
      </p:ext>
    </p:extLst>
  </p:cSld>
  <p:clrMapOvr>
    <a:masterClrMapping/>
  </p:clrMapOvr>
  <p:transition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AFF24C-C776-6444-B9B7-94F550F93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294743"/>
      </p:ext>
    </p:extLst>
  </p:cSld>
  <p:clrMapOvr>
    <a:masterClrMapping/>
  </p:clrMapOvr>
  <p:transition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3D46D27-56D0-344A-BE31-89C869EBE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732729"/>
      </p:ext>
    </p:extLst>
  </p:cSld>
  <p:clrMapOvr>
    <a:masterClrMapping/>
  </p:clrMapOvr>
  <p:transition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5BFE8-1EE5-7749-87C6-59D761839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746972"/>
      </p:ext>
    </p:extLst>
  </p:cSld>
  <p:clrMapOvr>
    <a:masterClrMapping/>
  </p:clrMapOvr>
  <p:transition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9151F3C-38B5-C447-BBE5-70E1ABFC6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2056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83501"/>
      </p:ext>
    </p:extLst>
  </p:cSld>
  <p:clrMapOvr>
    <a:masterClrMapping/>
  </p:clrMapOvr>
  <p:transition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7B9740-5855-2A42-B252-D99EB4C57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324575"/>
      </p:ext>
    </p:extLst>
  </p:cSld>
  <p:clrMapOvr>
    <a:masterClrMapping/>
  </p:clrMapOvr>
  <p:transition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C5EF0D-3683-CA41-828D-672F2E39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707855"/>
      </p:ext>
    </p:extLst>
  </p:cSld>
  <p:clrMapOvr>
    <a:masterClrMapping/>
  </p:clrMapOvr>
  <p:transition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D11A51B-8B96-BD4C-95B5-FCA03A36A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579808"/>
      </p:ext>
    </p:extLst>
  </p:cSld>
  <p:clrMapOvr>
    <a:masterClrMapping/>
  </p:clrMapOvr>
  <p:transition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9F2BAA-D8FE-2C4D-A9A5-9491AFC1A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39324"/>
      </p:ext>
    </p:extLst>
  </p:cSld>
  <p:clrMapOvr>
    <a:masterClrMapping/>
  </p:clrMapOvr>
  <p:transition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8652"/>
      </p:ext>
    </p:extLst>
  </p:cSld>
  <p:clrMapOvr>
    <a:masterClrMapping/>
  </p:clrMapOvr>
  <p:transition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82364"/>
      </p:ext>
    </p:extLst>
  </p:cSld>
  <p:clrMapOvr>
    <a:masterClrMapping/>
  </p:clrMapOvr>
  <p:transition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1" indent="0">
              <a:buNone/>
              <a:defRPr sz="1800"/>
            </a:lvl2pPr>
            <a:lvl3pPr marL="914024" indent="0">
              <a:buNone/>
              <a:defRPr sz="1600"/>
            </a:lvl3pPr>
            <a:lvl4pPr marL="1371040" indent="0">
              <a:buNone/>
              <a:defRPr sz="1400"/>
            </a:lvl4pPr>
            <a:lvl5pPr marL="1828052" indent="0">
              <a:buNone/>
              <a:defRPr sz="1400"/>
            </a:lvl5pPr>
            <a:lvl6pPr marL="2285064" indent="0">
              <a:buNone/>
              <a:defRPr sz="1400"/>
            </a:lvl6pPr>
            <a:lvl7pPr marL="2742079" indent="0">
              <a:buNone/>
              <a:defRPr sz="1400"/>
            </a:lvl7pPr>
            <a:lvl8pPr marL="3199088" indent="0">
              <a:buNone/>
              <a:defRPr sz="1400"/>
            </a:lvl8pPr>
            <a:lvl9pPr marL="36561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61478"/>
      </p:ext>
    </p:extLst>
  </p:cSld>
  <p:clrMapOvr>
    <a:masterClrMapping/>
  </p:clrMapOvr>
  <p:transition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85520"/>
      </p:ext>
    </p:extLst>
  </p:cSld>
  <p:clrMapOvr>
    <a:masterClrMapping/>
  </p:clrMapOvr>
  <p:transition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1" indent="0">
              <a:buNone/>
              <a:defRPr sz="2000" b="1"/>
            </a:lvl2pPr>
            <a:lvl3pPr marL="914024" indent="0">
              <a:buNone/>
              <a:defRPr sz="1800" b="1"/>
            </a:lvl3pPr>
            <a:lvl4pPr marL="1371040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4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88" indent="0">
              <a:buNone/>
              <a:defRPr sz="1600" b="1"/>
            </a:lvl8pPr>
            <a:lvl9pPr marL="36561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78452"/>
      </p:ext>
    </p:extLst>
  </p:cSld>
  <p:clrMapOvr>
    <a:masterClrMapping/>
  </p:clrMapOvr>
  <p:transition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8009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33776"/>
      </p:ext>
    </p:extLst>
  </p:cSld>
  <p:clrMapOvr>
    <a:masterClrMapping/>
  </p:clrMapOvr>
  <p:transition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6310"/>
      </p:ext>
    </p:extLst>
  </p:cSld>
  <p:clrMapOvr>
    <a:masterClrMapping/>
  </p:clrMapOvr>
  <p:transition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27763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1" indent="0">
              <a:buNone/>
              <a:defRPr sz="2800"/>
            </a:lvl2pPr>
            <a:lvl3pPr marL="914024" indent="0">
              <a:buNone/>
              <a:defRPr sz="2400"/>
            </a:lvl3pPr>
            <a:lvl4pPr marL="1371040" indent="0">
              <a:buNone/>
              <a:defRPr sz="2000"/>
            </a:lvl4pPr>
            <a:lvl5pPr marL="1828052" indent="0">
              <a:buNone/>
              <a:defRPr sz="2000"/>
            </a:lvl5pPr>
            <a:lvl6pPr marL="2285064" indent="0">
              <a:buNone/>
              <a:defRPr sz="2000"/>
            </a:lvl6pPr>
            <a:lvl7pPr marL="2742079" indent="0">
              <a:buNone/>
              <a:defRPr sz="2000"/>
            </a:lvl7pPr>
            <a:lvl8pPr marL="3199088" indent="0">
              <a:buNone/>
              <a:defRPr sz="2000"/>
            </a:lvl8pPr>
            <a:lvl9pPr marL="36561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1" indent="0">
              <a:buNone/>
              <a:defRPr sz="1200"/>
            </a:lvl2pPr>
            <a:lvl3pPr marL="914024" indent="0">
              <a:buNone/>
              <a:defRPr sz="1000"/>
            </a:lvl3pPr>
            <a:lvl4pPr marL="1371040" indent="0">
              <a:buNone/>
              <a:defRPr sz="900"/>
            </a:lvl4pPr>
            <a:lvl5pPr marL="1828052" indent="0">
              <a:buNone/>
              <a:defRPr sz="900"/>
            </a:lvl5pPr>
            <a:lvl6pPr marL="2285064" indent="0">
              <a:buNone/>
              <a:defRPr sz="900"/>
            </a:lvl6pPr>
            <a:lvl7pPr marL="2742079" indent="0">
              <a:buNone/>
              <a:defRPr sz="900"/>
            </a:lvl7pPr>
            <a:lvl8pPr marL="3199088" indent="0">
              <a:buNone/>
              <a:defRPr sz="900"/>
            </a:lvl8pPr>
            <a:lvl9pPr marL="36561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7949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99752"/>
      </p:ext>
    </p:extLst>
  </p:cSld>
  <p:clrMapOvr>
    <a:masterClrMapping/>
  </p:clrMapOvr>
  <p:transition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68246"/>
      </p:ext>
    </p:extLst>
  </p:cSld>
  <p:clrMapOvr>
    <a:masterClrMapping/>
  </p:clrMapOvr>
  <p:transition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25495"/>
      </p:ext>
    </p:extLst>
  </p:cSld>
  <p:clrMapOvr>
    <a:masterClrMapping/>
  </p:clrMapOvr>
  <p:transition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731054"/>
      </p:ext>
    </p:extLst>
  </p:cSld>
  <p:clrMapOvr>
    <a:masterClrMapping/>
  </p:clrMapOvr>
  <p:transition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116492"/>
      </p:ext>
    </p:extLst>
  </p:cSld>
  <p:clrMapOvr>
    <a:masterClrMapping/>
  </p:clrMapOvr>
  <p:transition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844510"/>
      </p:ext>
    </p:extLst>
  </p:cSld>
  <p:clrMapOvr>
    <a:masterClrMapping/>
  </p:clrMapOvr>
  <p:transition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7074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99048"/>
      </p:ext>
    </p:extLst>
  </p:cSld>
  <p:clrMapOvr>
    <a:masterClrMapping/>
  </p:clrMapOvr>
  <p:transition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82394"/>
      </p:ext>
    </p:extLst>
  </p:cSld>
  <p:clrMapOvr>
    <a:masterClrMapping/>
  </p:clrMapOvr>
  <p:transition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152822"/>
      </p:ext>
    </p:extLst>
  </p:cSld>
  <p:clrMapOvr>
    <a:masterClrMapping/>
  </p:clrMapOvr>
  <p:transition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486270"/>
      </p:ext>
    </p:extLst>
  </p:cSld>
  <p:clrMapOvr>
    <a:masterClrMapping/>
  </p:clrMapOvr>
  <p:transition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78341"/>
      </p:ext>
    </p:extLst>
  </p:cSld>
  <p:clrMapOvr>
    <a:masterClrMapping/>
  </p:clrMapOvr>
  <p:transition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44539"/>
      </p:ext>
    </p:extLst>
  </p:cSld>
  <p:clrMapOvr>
    <a:masterClrMapping/>
  </p:clrMapOvr>
  <p:transition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205396"/>
      </p:ext>
    </p:extLst>
  </p:cSld>
  <p:clrMapOvr>
    <a:masterClrMapping/>
  </p:clrMapOvr>
  <p:transition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89456"/>
      </p:ext>
    </p:extLst>
  </p:cSld>
  <p:clrMapOvr>
    <a:masterClrMapping/>
  </p:clrMapOvr>
  <p:transition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84263"/>
      </p:ext>
    </p:extLst>
  </p:cSld>
  <p:clrMapOvr>
    <a:masterClrMapping/>
  </p:clrMapOvr>
  <p:transition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7394"/>
      </p:ext>
    </p:extLst>
  </p:cSld>
  <p:clrMapOvr>
    <a:masterClrMapping/>
  </p:clrMapOvr>
  <p:transition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417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70323"/>
      </p:ext>
    </p:extLst>
  </p:cSld>
  <p:clrMapOvr>
    <a:masterClrMapping/>
  </p:clrMapOvr>
  <p:transition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9503"/>
      </p:ext>
    </p:extLst>
  </p:cSld>
  <p:clrMapOvr>
    <a:masterClrMapping/>
  </p:clrMapOvr>
  <p:transition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42624"/>
      </p:ext>
    </p:extLst>
  </p:cSld>
  <p:clrMapOvr>
    <a:masterClrMapping/>
  </p:clrMapOvr>
  <p:transition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63842"/>
      </p:ext>
    </p:extLst>
  </p:cSld>
  <p:clrMapOvr>
    <a:masterClrMapping/>
  </p:clrMapOvr>
  <p:transition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80434"/>
      </p:ext>
    </p:extLst>
  </p:cSld>
  <p:clrMapOvr>
    <a:masterClrMapping/>
  </p:clrMapOvr>
  <p:transition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04124"/>
      </p:ext>
    </p:extLst>
  </p:cSld>
  <p:clrMapOvr>
    <a:masterClrMapping/>
  </p:clrMapOvr>
  <p:transition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0896"/>
      </p:ext>
    </p:extLst>
  </p:cSld>
  <p:clrMapOvr>
    <a:masterClrMapping/>
  </p:clrMapOvr>
  <p:transition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56847"/>
      </p:ext>
    </p:extLst>
  </p:cSld>
  <p:clrMapOvr>
    <a:masterClrMapping/>
  </p:clrMapOvr>
  <p:transition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69631"/>
      </p:ext>
    </p:extLst>
  </p:cSld>
  <p:clrMapOvr>
    <a:masterClrMapping/>
  </p:clrMapOvr>
  <p:transition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4391"/>
      </p:ext>
    </p:extLst>
  </p:cSld>
  <p:clrMapOvr>
    <a:masterClrMapping/>
  </p:clrMapOvr>
  <p:transition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8295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98509"/>
      </p:ext>
    </p:extLst>
  </p:cSld>
  <p:clrMapOvr>
    <a:masterClrMapping/>
  </p:clrMapOvr>
  <p:transition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84604"/>
      </p:ext>
    </p:extLst>
  </p:cSld>
  <p:clrMapOvr>
    <a:masterClrMapping/>
  </p:clrMapOvr>
  <p:transition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05679"/>
      </p:ext>
    </p:extLst>
  </p:cSld>
  <p:clrMapOvr>
    <a:masterClrMapping/>
  </p:clrMapOvr>
  <p:transition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05328"/>
      </p:ext>
    </p:extLst>
  </p:cSld>
  <p:clrMapOvr>
    <a:masterClrMapping/>
  </p:clrMapOvr>
  <p:transition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69480"/>
      </p:ext>
    </p:extLst>
  </p:cSld>
  <p:clrMapOvr>
    <a:masterClrMapping/>
  </p:clrMapOvr>
  <p:transition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5131"/>
      </p:ext>
    </p:extLst>
  </p:cSld>
  <p:clrMapOvr>
    <a:masterClrMapping/>
  </p:clrMapOvr>
  <p:transition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30101"/>
      </p:ext>
    </p:extLst>
  </p:cSld>
  <p:clrMapOvr>
    <a:masterClrMapping/>
  </p:clrMapOvr>
  <p:transition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5113"/>
      </p:ext>
    </p:extLst>
  </p:cSld>
  <p:clrMapOvr>
    <a:masterClrMapping/>
  </p:clrMapOvr>
  <p:transition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70776"/>
      </p:ext>
    </p:extLst>
  </p:cSld>
  <p:clrMapOvr>
    <a:masterClrMapping/>
  </p:clrMapOvr>
  <p:transition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03890"/>
      </p:ext>
    </p:extLst>
  </p:cSld>
  <p:clrMapOvr>
    <a:masterClrMapping/>
  </p:clrMapOvr>
  <p:transition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4721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7723"/>
      </p:ext>
    </p:extLst>
  </p:cSld>
  <p:clrMapOvr>
    <a:masterClrMapping/>
  </p:clrMapOvr>
  <p:transition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97697"/>
      </p:ext>
    </p:extLst>
  </p:cSld>
  <p:clrMapOvr>
    <a:masterClrMapping/>
  </p:clrMapOvr>
  <p:transition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24017"/>
      </p:ext>
    </p:extLst>
  </p:cSld>
  <p:clrMapOvr>
    <a:masterClrMapping/>
  </p:clrMapOvr>
  <p:transition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23395"/>
      </p:ext>
    </p:extLst>
  </p:cSld>
  <p:clrMapOvr>
    <a:masterClrMapping/>
  </p:clrMapOvr>
  <p:transition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92406"/>
      </p:ext>
    </p:extLst>
  </p:cSld>
  <p:clrMapOvr>
    <a:masterClrMapping/>
  </p:clrMapOvr>
  <p:transition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64639"/>
      </p:ext>
    </p:extLst>
  </p:cSld>
  <p:clrMapOvr>
    <a:masterClrMapping/>
  </p:clrMapOvr>
  <p:transition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9538"/>
      </p:ext>
    </p:extLst>
  </p:cSld>
  <p:clrMapOvr>
    <a:masterClrMapping/>
  </p:clrMapOvr>
  <p:transition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50286"/>
      </p:ext>
    </p:extLst>
  </p:cSld>
  <p:clrMapOvr>
    <a:masterClrMapping/>
  </p:clrMapOvr>
  <p:transition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37046"/>
      </p:ext>
    </p:extLst>
  </p:cSld>
  <p:clrMapOvr>
    <a:masterClrMapping/>
  </p:clrMapOvr>
  <p:transition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7253"/>
      </p:ext>
    </p:extLst>
  </p:cSld>
  <p:clrMapOvr>
    <a:masterClrMapping/>
  </p:clrMapOvr>
  <p:transition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567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59992"/>
      </p:ext>
    </p:extLst>
  </p:cSld>
  <p:clrMapOvr>
    <a:masterClrMapping/>
  </p:clrMapOvr>
  <p:transition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90546"/>
      </p:ext>
    </p:extLst>
  </p:cSld>
  <p:clrMapOvr>
    <a:masterClrMapping/>
  </p:clrMapOvr>
  <p:transition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00005"/>
      </p:ext>
    </p:extLst>
  </p:cSld>
  <p:clrMapOvr>
    <a:masterClrMapping/>
  </p:clrMapOvr>
  <p:transition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56819"/>
      </p:ext>
    </p:extLst>
  </p:cSld>
  <p:clrMapOvr>
    <a:masterClrMapping/>
  </p:clrMapOvr>
  <p:transition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12476"/>
      </p:ext>
    </p:extLst>
  </p:cSld>
  <p:clrMapOvr>
    <a:masterClrMapping/>
  </p:clrMapOvr>
  <p:transition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89379"/>
      </p:ext>
    </p:extLst>
  </p:cSld>
  <p:clrMapOvr>
    <a:masterClrMapping/>
  </p:clrMapOvr>
  <p:transition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81763"/>
      </p:ext>
    </p:extLst>
  </p:cSld>
  <p:clrMapOvr>
    <a:masterClrMapping/>
  </p:clrMapOvr>
  <p:transition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03731"/>
      </p:ext>
    </p:extLst>
  </p:cSld>
  <p:clrMapOvr>
    <a:masterClrMapping/>
  </p:clrMapOvr>
  <p:transition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35776"/>
      </p:ext>
    </p:extLst>
  </p:cSld>
  <p:clrMapOvr>
    <a:masterClrMapping/>
  </p:clrMapOvr>
  <p:transition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6877"/>
      </p:ext>
    </p:extLst>
  </p:cSld>
  <p:clrMapOvr>
    <a:masterClrMapping/>
  </p:clrMapOvr>
  <p:transition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3359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69925" indent="-325438">
              <a:buFont typeface="Wingdings" charset="2"/>
              <a:buChar char="q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84214"/>
      </p:ext>
    </p:extLst>
  </p:cSld>
  <p:clrMapOvr>
    <a:masterClrMapping/>
  </p:clrMapOvr>
  <p:transition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04900"/>
      </p:ext>
    </p:extLst>
  </p:cSld>
  <p:clrMapOvr>
    <a:masterClrMapping/>
  </p:clrMapOvr>
  <p:transition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627032"/>
      </p:ext>
    </p:extLst>
  </p:cSld>
  <p:clrMapOvr>
    <a:masterClrMapping/>
  </p:clrMapOvr>
  <p:transition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705307"/>
      </p:ext>
    </p:extLst>
  </p:cSld>
  <p:clrMapOvr>
    <a:masterClrMapping/>
  </p:clrMapOvr>
  <p:transition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213287"/>
      </p:ext>
    </p:extLst>
  </p:cSld>
  <p:clrMapOvr>
    <a:masterClrMapping/>
  </p:clrMapOvr>
  <p:transition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551678"/>
      </p:ext>
    </p:extLst>
  </p:cSld>
  <p:clrMapOvr>
    <a:masterClrMapping/>
  </p:clrMapOvr>
  <p:transition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14607"/>
      </p:ext>
    </p:extLst>
  </p:cSld>
  <p:clrMapOvr>
    <a:masterClrMapping/>
  </p:clrMapOvr>
  <p:transition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04225"/>
      </p:ext>
    </p:extLst>
  </p:cSld>
  <p:clrMapOvr>
    <a:masterClrMapping/>
  </p:clrMapOvr>
  <p:transition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46272"/>
      </p:ext>
    </p:extLst>
  </p:cSld>
  <p:clrMapOvr>
    <a:masterClrMapping/>
  </p:clrMapOvr>
  <p:transition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50429"/>
      </p:ext>
    </p:extLst>
  </p:cSld>
  <p:clrMapOvr>
    <a:masterClrMapping/>
  </p:clrMapOvr>
  <p:transition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8271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75371"/>
      </p:ext>
    </p:extLst>
  </p:cSld>
  <p:clrMapOvr>
    <a:masterClrMapping/>
  </p:clrMapOvr>
  <p:transition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03565"/>
      </p:ext>
    </p:extLst>
  </p:cSld>
  <p:clrMapOvr>
    <a:masterClrMapping/>
  </p:clrMapOvr>
  <p:transition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52260"/>
      </p:ext>
    </p:extLst>
  </p:cSld>
  <p:clrMapOvr>
    <a:masterClrMapping/>
  </p:clrMapOvr>
  <p:transition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8494"/>
      </p:ext>
    </p:extLst>
  </p:cSld>
  <p:clrMapOvr>
    <a:masterClrMapping/>
  </p:clrMapOvr>
  <p:transition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73774"/>
      </p:ext>
    </p:extLst>
  </p:cSld>
  <p:clrMapOvr>
    <a:masterClrMapping/>
  </p:clrMapOvr>
  <p:transition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25032"/>
      </p:ext>
    </p:extLst>
  </p:cSld>
  <p:clrMapOvr>
    <a:masterClrMapping/>
  </p:clrMapOvr>
  <p:transition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7841"/>
      </p:ext>
    </p:extLst>
  </p:cSld>
  <p:clrMapOvr>
    <a:masterClrMapping/>
  </p:clrMapOvr>
  <p:transition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97304"/>
      </p:ext>
    </p:extLst>
  </p:cSld>
  <p:clrMapOvr>
    <a:masterClrMapping/>
  </p:clrMapOvr>
  <p:transition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44893"/>
      </p:ext>
    </p:extLst>
  </p:cSld>
  <p:clrMapOvr>
    <a:masterClrMapping/>
  </p:clrMapOvr>
  <p:transition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72785"/>
      </p:ext>
    </p:extLst>
  </p:cSld>
  <p:clrMapOvr>
    <a:masterClrMapping/>
  </p:clrMapOvr>
  <p:transition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9001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90872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41544"/>
      </p:ext>
    </p:extLst>
  </p:cSld>
  <p:clrMapOvr>
    <a:masterClrMapping/>
  </p:clrMapOvr>
  <p:transition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92628"/>
      </p:ext>
    </p:extLst>
  </p:cSld>
  <p:clrMapOvr>
    <a:masterClrMapping/>
  </p:clrMapOvr>
  <p:transition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30839"/>
      </p:ext>
    </p:extLst>
  </p:cSld>
  <p:clrMapOvr>
    <a:masterClrMapping/>
  </p:clrMapOvr>
  <p:transition/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3424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6951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052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0884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7537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7871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3433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0391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285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994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74858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5421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829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68135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879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7290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48755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3451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0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6408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3542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078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2675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7392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358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8560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278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90549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131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3713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9447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1378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0064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019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5415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4586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37371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7740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292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3835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56693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30625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9436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25" tIns="45713" rIns="91425" bIns="45713"/>
          <a:lstStyle/>
          <a:p>
            <a:pPr defTabSz="914259"/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81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893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86633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156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0490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42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3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49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7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52.xml"/><Relationship Id="rId7" Type="http://schemas.openxmlformats.org/officeDocument/2006/relationships/slideLayout" Target="../slideLayouts/slideLayout256.xml"/><Relationship Id="rId12" Type="http://schemas.openxmlformats.org/officeDocument/2006/relationships/slideLayout" Target="../slideLayouts/slideLayout261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slideLayout" Target="../slideLayouts/slideLayout255.xml"/><Relationship Id="rId11" Type="http://schemas.openxmlformats.org/officeDocument/2006/relationships/slideLayout" Target="../slideLayouts/slideLayout260.xml"/><Relationship Id="rId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53.xml"/><Relationship Id="rId9" Type="http://schemas.openxmlformats.org/officeDocument/2006/relationships/slideLayout" Target="../slideLayouts/slideLayout258.xml"/><Relationship Id="rId14" Type="http://schemas.openxmlformats.org/officeDocument/2006/relationships/image" Target="../media/image2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3" Type="http://schemas.openxmlformats.org/officeDocument/2006/relationships/slideLayout" Target="../slideLayouts/slideLayout264.xml"/><Relationship Id="rId7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7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9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13.xml"/><Relationship Id="rId2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20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15.xml"/><Relationship Id="rId1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24.xml"/><Relationship Id="rId5" Type="http://schemas.openxmlformats.org/officeDocument/2006/relationships/slideLayout" Target="../slideLayouts/slideLayout318.xml"/><Relationship Id="rId10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22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42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37.xml"/><Relationship Id="rId1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41.xml"/><Relationship Id="rId11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0.xml"/><Relationship Id="rId10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39.xml"/><Relationship Id="rId9" Type="http://schemas.openxmlformats.org/officeDocument/2006/relationships/slideLayout" Target="../slideLayouts/slideLayout344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53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5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11" Type="http://schemas.openxmlformats.org/officeDocument/2006/relationships/slideLayout" Target="../slideLayouts/slideLayout368.xml"/><Relationship Id="rId5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61.xml"/><Relationship Id="rId9" Type="http://schemas.openxmlformats.org/officeDocument/2006/relationships/slideLayout" Target="../slideLayouts/slideLayout366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5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0.xml"/><Relationship Id="rId1" Type="http://schemas.openxmlformats.org/officeDocument/2006/relationships/slideLayout" Target="../slideLayouts/slideLayout369.xml"/><Relationship Id="rId6" Type="http://schemas.openxmlformats.org/officeDocument/2006/relationships/slideLayout" Target="../slideLayouts/slideLayout374.xml"/><Relationship Id="rId11" Type="http://schemas.openxmlformats.org/officeDocument/2006/relationships/slideLayout" Target="../slideLayouts/slideLayout379.xml"/><Relationship Id="rId5" Type="http://schemas.openxmlformats.org/officeDocument/2006/relationships/slideLayout" Target="../slideLayouts/slideLayout373.xml"/><Relationship Id="rId10" Type="http://schemas.openxmlformats.org/officeDocument/2006/relationships/slideLayout" Target="../slideLayouts/slideLayout378.xml"/><Relationship Id="rId4" Type="http://schemas.openxmlformats.org/officeDocument/2006/relationships/slideLayout" Target="../slideLayouts/slideLayout372.xml"/><Relationship Id="rId9" Type="http://schemas.openxmlformats.org/officeDocument/2006/relationships/slideLayout" Target="../slideLayouts/slideLayout377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7.xml"/><Relationship Id="rId3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6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80.xml"/><Relationship Id="rId6" Type="http://schemas.openxmlformats.org/officeDocument/2006/relationships/slideLayout" Target="../slideLayouts/slideLayout385.xml"/><Relationship Id="rId11" Type="http://schemas.openxmlformats.org/officeDocument/2006/relationships/slideLayout" Target="../slideLayouts/slideLayout390.xml"/><Relationship Id="rId5" Type="http://schemas.openxmlformats.org/officeDocument/2006/relationships/slideLayout" Target="../slideLayouts/slideLayout384.xml"/><Relationship Id="rId10" Type="http://schemas.openxmlformats.org/officeDocument/2006/relationships/slideLayout" Target="../slideLayouts/slideLayout389.xml"/><Relationship Id="rId4" Type="http://schemas.openxmlformats.org/officeDocument/2006/relationships/slideLayout" Target="../slideLayouts/slideLayout383.xml"/><Relationship Id="rId9" Type="http://schemas.openxmlformats.org/officeDocument/2006/relationships/slideLayout" Target="../slideLayouts/slideLayout388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7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2.xml"/><Relationship Id="rId1" Type="http://schemas.openxmlformats.org/officeDocument/2006/relationships/slideLayout" Target="../slideLayouts/slideLayout391.xml"/><Relationship Id="rId6" Type="http://schemas.openxmlformats.org/officeDocument/2006/relationships/slideLayout" Target="../slideLayouts/slideLayout396.xml"/><Relationship Id="rId11" Type="http://schemas.openxmlformats.org/officeDocument/2006/relationships/slideLayout" Target="../slideLayouts/slideLayout401.xml"/><Relationship Id="rId5" Type="http://schemas.openxmlformats.org/officeDocument/2006/relationships/slideLayout" Target="../slideLayouts/slideLayout395.xml"/><Relationship Id="rId10" Type="http://schemas.openxmlformats.org/officeDocument/2006/relationships/slideLayout" Target="../slideLayouts/slideLayout400.xml"/><Relationship Id="rId4" Type="http://schemas.openxmlformats.org/officeDocument/2006/relationships/slideLayout" Target="../slideLayouts/slideLayout394.xml"/><Relationship Id="rId9" Type="http://schemas.openxmlformats.org/officeDocument/2006/relationships/slideLayout" Target="../slideLayouts/slideLayout399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8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3.xml"/><Relationship Id="rId1" Type="http://schemas.openxmlformats.org/officeDocument/2006/relationships/slideLayout" Target="../slideLayouts/slideLayout402.xml"/><Relationship Id="rId6" Type="http://schemas.openxmlformats.org/officeDocument/2006/relationships/slideLayout" Target="../slideLayouts/slideLayout407.xml"/><Relationship Id="rId11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406.xml"/><Relationship Id="rId10" Type="http://schemas.openxmlformats.org/officeDocument/2006/relationships/slideLayout" Target="../slideLayouts/slideLayout411.xml"/><Relationship Id="rId4" Type="http://schemas.openxmlformats.org/officeDocument/2006/relationships/slideLayout" Target="../slideLayouts/slideLayout405.xml"/><Relationship Id="rId9" Type="http://schemas.openxmlformats.org/officeDocument/2006/relationships/slideLayout" Target="../slideLayouts/slideLayout410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0.xml"/><Relationship Id="rId3" Type="http://schemas.openxmlformats.org/officeDocument/2006/relationships/slideLayout" Target="../slideLayouts/slideLayout415.xml"/><Relationship Id="rId7" Type="http://schemas.openxmlformats.org/officeDocument/2006/relationships/slideLayout" Target="../slideLayouts/slideLayout419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4.xml"/><Relationship Id="rId1" Type="http://schemas.openxmlformats.org/officeDocument/2006/relationships/slideLayout" Target="../slideLayouts/slideLayout413.xml"/><Relationship Id="rId6" Type="http://schemas.openxmlformats.org/officeDocument/2006/relationships/slideLayout" Target="../slideLayouts/slideLayout418.xml"/><Relationship Id="rId11" Type="http://schemas.openxmlformats.org/officeDocument/2006/relationships/slideLayout" Target="../slideLayouts/slideLayout423.xml"/><Relationship Id="rId5" Type="http://schemas.openxmlformats.org/officeDocument/2006/relationships/slideLayout" Target="../slideLayouts/slideLayout417.xml"/><Relationship Id="rId10" Type="http://schemas.openxmlformats.org/officeDocument/2006/relationships/slideLayout" Target="../slideLayouts/slideLayout422.xml"/><Relationship Id="rId4" Type="http://schemas.openxmlformats.org/officeDocument/2006/relationships/slideLayout" Target="../slideLayouts/slideLayout416.xml"/><Relationship Id="rId9" Type="http://schemas.openxmlformats.org/officeDocument/2006/relationships/slideLayout" Target="../slideLayouts/slideLayout4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4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41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36.xml"/><Relationship Id="rId1" Type="http://schemas.openxmlformats.org/officeDocument/2006/relationships/slideLayout" Target="../slideLayouts/slideLayout435.xml"/><Relationship Id="rId6" Type="http://schemas.openxmlformats.org/officeDocument/2006/relationships/slideLayout" Target="../slideLayouts/slideLayout440.xml"/><Relationship Id="rId11" Type="http://schemas.openxmlformats.org/officeDocument/2006/relationships/slideLayout" Target="../slideLayouts/slideLayout445.xml"/><Relationship Id="rId5" Type="http://schemas.openxmlformats.org/officeDocument/2006/relationships/slideLayout" Target="../slideLayouts/slideLayout439.xml"/><Relationship Id="rId10" Type="http://schemas.openxmlformats.org/officeDocument/2006/relationships/slideLayout" Target="../slideLayouts/slideLayout444.xml"/><Relationship Id="rId4" Type="http://schemas.openxmlformats.org/officeDocument/2006/relationships/slideLayout" Target="../slideLayouts/slideLayout438.xml"/><Relationship Id="rId9" Type="http://schemas.openxmlformats.org/officeDocument/2006/relationships/slideLayout" Target="../slideLayouts/slideLayout443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52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47.xml"/><Relationship Id="rId1" Type="http://schemas.openxmlformats.org/officeDocument/2006/relationships/slideLayout" Target="../slideLayouts/slideLayout446.xml"/><Relationship Id="rId6" Type="http://schemas.openxmlformats.org/officeDocument/2006/relationships/slideLayout" Target="../slideLayouts/slideLayout451.xml"/><Relationship Id="rId11" Type="http://schemas.openxmlformats.org/officeDocument/2006/relationships/slideLayout" Target="../slideLayouts/slideLayout456.xml"/><Relationship Id="rId5" Type="http://schemas.openxmlformats.org/officeDocument/2006/relationships/slideLayout" Target="../slideLayouts/slideLayout450.xml"/><Relationship Id="rId10" Type="http://schemas.openxmlformats.org/officeDocument/2006/relationships/slideLayout" Target="../slideLayouts/slideLayout455.xml"/><Relationship Id="rId4" Type="http://schemas.openxmlformats.org/officeDocument/2006/relationships/slideLayout" Target="../slideLayouts/slideLayout449.xml"/><Relationship Id="rId9" Type="http://schemas.openxmlformats.org/officeDocument/2006/relationships/slideLayout" Target="../slideLayouts/slideLayout454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63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58.xml"/><Relationship Id="rId1" Type="http://schemas.openxmlformats.org/officeDocument/2006/relationships/slideLayout" Target="../slideLayouts/slideLayout457.xml"/><Relationship Id="rId6" Type="http://schemas.openxmlformats.org/officeDocument/2006/relationships/slideLayout" Target="../slideLayouts/slideLayout462.xml"/><Relationship Id="rId11" Type="http://schemas.openxmlformats.org/officeDocument/2006/relationships/slideLayout" Target="../slideLayouts/slideLayout467.xml"/><Relationship Id="rId5" Type="http://schemas.openxmlformats.org/officeDocument/2006/relationships/slideLayout" Target="../slideLayouts/slideLayout461.xml"/><Relationship Id="rId10" Type="http://schemas.openxmlformats.org/officeDocument/2006/relationships/slideLayout" Target="../slideLayouts/slideLayout466.xml"/><Relationship Id="rId4" Type="http://schemas.openxmlformats.org/officeDocument/2006/relationships/slideLayout" Target="../slideLayouts/slideLayout460.xml"/><Relationship Id="rId9" Type="http://schemas.openxmlformats.org/officeDocument/2006/relationships/slideLayout" Target="../slideLayouts/slideLayout465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0.xml"/><Relationship Id="rId7" Type="http://schemas.openxmlformats.org/officeDocument/2006/relationships/slideLayout" Target="../slideLayouts/slideLayout474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69.xml"/><Relationship Id="rId1" Type="http://schemas.openxmlformats.org/officeDocument/2006/relationships/slideLayout" Target="../slideLayouts/slideLayout468.xml"/><Relationship Id="rId6" Type="http://schemas.openxmlformats.org/officeDocument/2006/relationships/slideLayout" Target="../slideLayouts/slideLayout473.xml"/><Relationship Id="rId11" Type="http://schemas.openxmlformats.org/officeDocument/2006/relationships/slideLayout" Target="../slideLayouts/slideLayout478.xml"/><Relationship Id="rId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77.xml"/><Relationship Id="rId4" Type="http://schemas.openxmlformats.org/officeDocument/2006/relationships/slideLayout" Target="../slideLayouts/slideLayout471.xml"/><Relationship Id="rId9" Type="http://schemas.openxmlformats.org/officeDocument/2006/relationships/slideLayout" Target="../slideLayouts/slideLayout476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6.xml"/><Relationship Id="rId13" Type="http://schemas.openxmlformats.org/officeDocument/2006/relationships/theme" Target="../theme/theme45.xml"/><Relationship Id="rId3" Type="http://schemas.openxmlformats.org/officeDocument/2006/relationships/slideLayout" Target="../slideLayouts/slideLayout481.xml"/><Relationship Id="rId7" Type="http://schemas.openxmlformats.org/officeDocument/2006/relationships/slideLayout" Target="../slideLayouts/slideLayout485.xml"/><Relationship Id="rId12" Type="http://schemas.openxmlformats.org/officeDocument/2006/relationships/slideLayout" Target="../slideLayouts/slideLayout490.xml"/><Relationship Id="rId2" Type="http://schemas.openxmlformats.org/officeDocument/2006/relationships/slideLayout" Target="../slideLayouts/slideLayout480.xml"/><Relationship Id="rId1" Type="http://schemas.openxmlformats.org/officeDocument/2006/relationships/slideLayout" Target="../slideLayouts/slideLayout479.xml"/><Relationship Id="rId6" Type="http://schemas.openxmlformats.org/officeDocument/2006/relationships/slideLayout" Target="../slideLayouts/slideLayout484.xml"/><Relationship Id="rId11" Type="http://schemas.openxmlformats.org/officeDocument/2006/relationships/slideLayout" Target="../slideLayouts/slideLayout489.xml"/><Relationship Id="rId5" Type="http://schemas.openxmlformats.org/officeDocument/2006/relationships/slideLayout" Target="../slideLayouts/slideLayout483.xml"/><Relationship Id="rId10" Type="http://schemas.openxmlformats.org/officeDocument/2006/relationships/slideLayout" Target="../slideLayouts/slideLayout488.xml"/><Relationship Id="rId4" Type="http://schemas.openxmlformats.org/officeDocument/2006/relationships/slideLayout" Target="../slideLayouts/slideLayout482.xml"/><Relationship Id="rId9" Type="http://schemas.openxmlformats.org/officeDocument/2006/relationships/slideLayout" Target="../slideLayouts/slideLayout487.xml"/><Relationship Id="rId14" Type="http://schemas.openxmlformats.org/officeDocument/2006/relationships/image" Target="../media/image2.png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3.xml"/><Relationship Id="rId7" Type="http://schemas.openxmlformats.org/officeDocument/2006/relationships/slideLayout" Target="../slideLayouts/slideLayout497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2.xml"/><Relationship Id="rId1" Type="http://schemas.openxmlformats.org/officeDocument/2006/relationships/slideLayout" Target="../slideLayouts/slideLayout491.xml"/><Relationship Id="rId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501.xml"/><Relationship Id="rId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500.xml"/><Relationship Id="rId4" Type="http://schemas.openxmlformats.org/officeDocument/2006/relationships/slideLayout" Target="../slideLayouts/slideLayout494.xml"/><Relationship Id="rId9" Type="http://schemas.openxmlformats.org/officeDocument/2006/relationships/slideLayout" Target="../slideLayouts/slideLayout499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4.xml"/><Relationship Id="rId7" Type="http://schemas.openxmlformats.org/officeDocument/2006/relationships/slideLayout" Target="../slideLayouts/slideLayout508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3.xml"/><Relationship Id="rId1" Type="http://schemas.openxmlformats.org/officeDocument/2006/relationships/slideLayout" Target="../slideLayouts/slideLayout502.xml"/><Relationship Id="rId6" Type="http://schemas.openxmlformats.org/officeDocument/2006/relationships/slideLayout" Target="../slideLayouts/slideLayout507.xml"/><Relationship Id="rId11" Type="http://schemas.openxmlformats.org/officeDocument/2006/relationships/slideLayout" Target="../slideLayouts/slideLayout512.xml"/><Relationship Id="rId5" Type="http://schemas.openxmlformats.org/officeDocument/2006/relationships/slideLayout" Target="../slideLayouts/slideLayout506.xml"/><Relationship Id="rId10" Type="http://schemas.openxmlformats.org/officeDocument/2006/relationships/slideLayout" Target="../slideLayouts/slideLayout511.xml"/><Relationship Id="rId4" Type="http://schemas.openxmlformats.org/officeDocument/2006/relationships/slideLayout" Target="../slideLayouts/slideLayout505.xml"/><Relationship Id="rId9" Type="http://schemas.openxmlformats.org/officeDocument/2006/relationships/slideLayout" Target="../slideLayouts/slideLayout5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27E65-E93F-0741-81BD-1FC88DEA7C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79" y="114583"/>
            <a:ext cx="780721" cy="780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259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259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822" indent="-3253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193" indent="-35078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645" indent="-31586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905" indent="-33967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259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259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259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defTabSz="914259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48" indent="-3428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822" indent="-3253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193" indent="-35078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645" indent="-31586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905" indent="-33967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5720" y="6357958"/>
            <a:ext cx="1347679" cy="3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4864" y="6356176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453336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727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781" r:id="rId4"/>
    <p:sldLayoutId id="2147484782" r:id="rId5"/>
    <p:sldLayoutId id="2147484783" r:id="rId6"/>
    <p:sldLayoutId id="2147484784" r:id="rId7"/>
    <p:sldLayoutId id="2147484785" r:id="rId8"/>
    <p:sldLayoutId id="2147484786" r:id="rId9"/>
    <p:sldLayoutId id="2147484787" r:id="rId10"/>
    <p:sldLayoutId id="214748478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5171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024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797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4" r:id="rId1"/>
    <p:sldLayoutId id="2147484875" r:id="rId2"/>
    <p:sldLayoutId id="2147484876" r:id="rId3"/>
    <p:sldLayoutId id="2147484877" r:id="rId4"/>
    <p:sldLayoutId id="2147484878" r:id="rId5"/>
    <p:sldLayoutId id="2147484879" r:id="rId6"/>
    <p:sldLayoutId id="2147484880" r:id="rId7"/>
    <p:sldLayoutId id="2147484881" r:id="rId8"/>
    <p:sldLayoutId id="2147484882" r:id="rId9"/>
    <p:sldLayoutId id="2147484883" r:id="rId10"/>
    <p:sldLayoutId id="214748488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59C95-9F24-CC4B-832C-1D8C21792A43}" type="slidenum">
              <a:rPr lang="en-US"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3366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67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68" name="Picture 7" descr="safari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  <p:sldLayoutId id="214748498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89" r:id="rId1"/>
    <p:sldLayoutId id="2147489290" r:id="rId2"/>
    <p:sldLayoutId id="2147489291" r:id="rId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800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1" r:id="rId1"/>
    <p:sldLayoutId id="2147485412" r:id="rId2"/>
    <p:sldLayoutId id="2147485413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/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 defTabSz="914024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  <p:sldLayoutId id="2147485522" r:id="rId2"/>
    <p:sldLayoutId id="2147485523" r:id="rId3"/>
    <p:sldLayoutId id="2147485524" r:id="rId4"/>
    <p:sldLayoutId id="2147485525" r:id="rId5"/>
    <p:sldLayoutId id="2147485526" r:id="rId6"/>
    <p:sldLayoutId id="2147485527" r:id="rId7"/>
    <p:sldLayoutId id="2147485528" r:id="rId8"/>
    <p:sldLayoutId id="2147485529" r:id="rId9"/>
    <p:sldLayoutId id="2147485530" r:id="rId10"/>
    <p:sldLayoutId id="214748553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165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165"/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 defTabSz="914165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16" tIns="45709" rIns="91416" bIns="45709"/>
          <a:lstStyle/>
          <a:p>
            <a:pPr defTabSz="914165"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216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8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165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2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33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813" indent="-342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753" indent="-3253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089" indent="-350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507" indent="-31583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733" indent="-33963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81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898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98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063" indent="-3396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914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33" y="1250443"/>
            <a:ext cx="8897503" cy="522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033" y="6544372"/>
            <a:ext cx="18206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8826" y="6544372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24883" y="64563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8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6" r:id="rId1"/>
    <p:sldLayoutId id="2147485667" r:id="rId2"/>
    <p:sldLayoutId id="2147485668" r:id="rId3"/>
    <p:sldLayoutId id="2147485669" r:id="rId4"/>
    <p:sldLayoutId id="2147485670" r:id="rId5"/>
    <p:sldLayoutId id="2147485671" r:id="rId6"/>
    <p:sldLayoutId id="2147485672" r:id="rId7"/>
    <p:sldLayoutId id="2147485673" r:id="rId8"/>
    <p:sldLayoutId id="2147485674" r:id="rId9"/>
    <p:sldLayoutId id="2147485675" r:id="rId10"/>
    <p:sldLayoutId id="2147485676" r:id="rId11"/>
    <p:sldLayoutId id="2147485677" r:id="rId12"/>
  </p:sldLayoutIdLst>
  <p:hf hdr="0" ftr="0" dt="0"/>
  <p:txStyles>
    <p:titleStyle>
      <a:lvl1pPr marL="0"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85000"/>
        </a:lnSpc>
        <a:spcBef>
          <a:spcPts val="600"/>
        </a:spcBef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5" r:id="rId1"/>
    <p:sldLayoutId id="2147485716" r:id="rId2"/>
    <p:sldLayoutId id="2147485717" r:id="rId3"/>
    <p:sldLayoutId id="2147485718" r:id="rId4"/>
    <p:sldLayoutId id="2147485719" r:id="rId5"/>
    <p:sldLayoutId id="2147485720" r:id="rId6"/>
    <p:sldLayoutId id="2147485721" r:id="rId7"/>
    <p:sldLayoutId id="2147485722" r:id="rId8"/>
    <p:sldLayoutId id="2147485723" r:id="rId9"/>
    <p:sldLayoutId id="2147485724" r:id="rId10"/>
    <p:sldLayoutId id="2147485725" r:id="rId11"/>
    <p:sldLayoutId id="214748572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나눔고딕"/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79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3" r:id="rId1"/>
    <p:sldLayoutId id="2147486474" r:id="rId2"/>
    <p:sldLayoutId id="2147486475" r:id="rId3"/>
    <p:sldLayoutId id="2147486476" r:id="rId4"/>
    <p:sldLayoutId id="2147486477" r:id="rId5"/>
    <p:sldLayoutId id="2147486478" r:id="rId6"/>
    <p:sldLayoutId id="2147486479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5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ts val="5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ts val="5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ts val="5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95" r:id="rId1"/>
    <p:sldLayoutId id="2147486596" r:id="rId2"/>
    <p:sldLayoutId id="2147486597" r:id="rId3"/>
    <p:sldLayoutId id="2147486598" r:id="rId4"/>
    <p:sldLayoutId id="2147486599" r:id="rId5"/>
    <p:sldLayoutId id="2147486600" r:id="rId6"/>
    <p:sldLayoutId id="2147486601" r:id="rId7"/>
    <p:sldLayoutId id="2147486602" r:id="rId8"/>
    <p:sldLayoutId id="2147486603" r:id="rId9"/>
    <p:sldLayoutId id="2147486604" r:id="rId10"/>
    <p:sldLayoutId id="21474866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2" r:id="rId1"/>
    <p:sldLayoutId id="2147486873" r:id="rId2"/>
    <p:sldLayoutId id="2147486874" r:id="rId3"/>
    <p:sldLayoutId id="2147486875" r:id="rId4"/>
    <p:sldLayoutId id="2147486876" r:id="rId5"/>
    <p:sldLayoutId id="2147486877" r:id="rId6"/>
    <p:sldLayoutId id="2147486878" r:id="rId7"/>
    <p:sldLayoutId id="2147486879" r:id="rId8"/>
    <p:sldLayoutId id="2147486880" r:id="rId9"/>
    <p:sldLayoutId id="2147486881" r:id="rId10"/>
    <p:sldLayoutId id="214748688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223C560-0E5F-EA4E-BC8F-576A57968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107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31080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4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21" r:id="rId1"/>
    <p:sldLayoutId id="2147487122" r:id="rId2"/>
    <p:sldLayoutId id="2147487123" r:id="rId3"/>
    <p:sldLayoutId id="2147487124" r:id="rId4"/>
    <p:sldLayoutId id="2147487125" r:id="rId5"/>
    <p:sldLayoutId id="2147487126" r:id="rId6"/>
    <p:sldLayoutId id="2147487127" r:id="rId7"/>
    <p:sldLayoutId id="2147487128" r:id="rId8"/>
    <p:sldLayoutId id="2147487129" r:id="rId9"/>
    <p:sldLayoutId id="2147487130" r:id="rId10"/>
    <p:sldLayoutId id="214748713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33" y="1250443"/>
            <a:ext cx="8897503" cy="522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033" y="6544372"/>
            <a:ext cx="18206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8826" y="6544372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24883" y="64563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59951FD-F195-4FF4-B5D0-ABFF8986B8D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4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45" r:id="rId1"/>
    <p:sldLayoutId id="2147487146" r:id="rId2"/>
    <p:sldLayoutId id="2147487147" r:id="rId3"/>
    <p:sldLayoutId id="2147487148" r:id="rId4"/>
    <p:sldLayoutId id="2147487149" r:id="rId5"/>
    <p:sldLayoutId id="2147487150" r:id="rId6"/>
    <p:sldLayoutId id="2147487151" r:id="rId7"/>
    <p:sldLayoutId id="2147487152" r:id="rId8"/>
    <p:sldLayoutId id="2147487153" r:id="rId9"/>
    <p:sldLayoutId id="2147487154" r:id="rId10"/>
    <p:sldLayoutId id="2147487155" r:id="rId11"/>
    <p:sldLayoutId id="214748715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marL="0"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85000"/>
        </a:lnSpc>
        <a:spcBef>
          <a:spcPts val="600"/>
        </a:spcBef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483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FC36330-171D-874A-B302-CA3D70443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999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9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69992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5" r:id="rId1"/>
    <p:sldLayoutId id="2147487196" r:id="rId2"/>
    <p:sldLayoutId id="2147487197" r:id="rId3"/>
    <p:sldLayoutId id="2147487198" r:id="rId4"/>
    <p:sldLayoutId id="2147487199" r:id="rId5"/>
    <p:sldLayoutId id="2147487200" r:id="rId6"/>
    <p:sldLayoutId id="2147487201" r:id="rId7"/>
    <p:sldLayoutId id="2147487202" r:id="rId8"/>
    <p:sldLayoutId id="2147487203" r:id="rId9"/>
    <p:sldLayoutId id="2147487204" r:id="rId10"/>
    <p:sldLayoutId id="214748720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2694B9D-8BFE-654E-8D86-2D1B27ECA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5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07" r:id="rId1"/>
    <p:sldLayoutId id="2147487208" r:id="rId2"/>
    <p:sldLayoutId id="2147487209" r:id="rId3"/>
    <p:sldLayoutId id="2147487210" r:id="rId4"/>
    <p:sldLayoutId id="2147487211" r:id="rId5"/>
    <p:sldLayoutId id="2147487212" r:id="rId6"/>
    <p:sldLayoutId id="2147487213" r:id="rId7"/>
    <p:sldLayoutId id="2147487214" r:id="rId8"/>
    <p:sldLayoutId id="2147487215" r:id="rId9"/>
    <p:sldLayoutId id="2147487216" r:id="rId10"/>
    <p:sldLayoutId id="214748721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59" r:id="rId1"/>
    <p:sldLayoutId id="2147487260" r:id="rId2"/>
    <p:sldLayoutId id="2147487261" r:id="rId3"/>
    <p:sldLayoutId id="2147487262" r:id="rId4"/>
    <p:sldLayoutId id="2147487263" r:id="rId5"/>
    <p:sldLayoutId id="2147487264" r:id="rId6"/>
    <p:sldLayoutId id="2147487265" r:id="rId7"/>
    <p:sldLayoutId id="2147487266" r:id="rId8"/>
    <p:sldLayoutId id="2147487267" r:id="rId9"/>
    <p:sldLayoutId id="2147487268" r:id="rId10"/>
    <p:sldLayoutId id="214748726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2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75" r:id="rId1"/>
    <p:sldLayoutId id="2147487576" r:id="rId2"/>
    <p:sldLayoutId id="2147487577" r:id="rId3"/>
    <p:sldLayoutId id="2147487578" r:id="rId4"/>
    <p:sldLayoutId id="2147487579" r:id="rId5"/>
    <p:sldLayoutId id="2147487580" r:id="rId6"/>
    <p:sldLayoutId id="2147487581" r:id="rId7"/>
    <p:sldLayoutId id="2147487582" r:id="rId8"/>
    <p:sldLayoutId id="2147487583" r:id="rId9"/>
    <p:sldLayoutId id="2147487584" r:id="rId10"/>
    <p:sldLayoutId id="214748758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4" r:id="rId1"/>
    <p:sldLayoutId id="2147487625" r:id="rId2"/>
    <p:sldLayoutId id="2147487626" r:id="rId3"/>
    <p:sldLayoutId id="2147487627" r:id="rId4"/>
    <p:sldLayoutId id="2147487628" r:id="rId5"/>
    <p:sldLayoutId id="2147487629" r:id="rId6"/>
    <p:sldLayoutId id="2147487630" r:id="rId7"/>
    <p:sldLayoutId id="2147487631" r:id="rId8"/>
    <p:sldLayoutId id="2147487632" r:id="rId9"/>
    <p:sldLayoutId id="2147487633" r:id="rId10"/>
    <p:sldLayoutId id="214748763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Garamond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4CAE9295-42F8-0747-9AE1-33958E89C37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44" r:id="rId1"/>
    <p:sldLayoutId id="2147487745" r:id="rId2"/>
    <p:sldLayoutId id="2147487746" r:id="rId3"/>
    <p:sldLayoutId id="2147487747" r:id="rId4"/>
    <p:sldLayoutId id="2147487748" r:id="rId5"/>
    <p:sldLayoutId id="2147487749" r:id="rId6"/>
    <p:sldLayoutId id="2147487750" r:id="rId7"/>
    <p:sldLayoutId id="2147487751" r:id="rId8"/>
    <p:sldLayoutId id="2147487752" r:id="rId9"/>
    <p:sldLayoutId id="2147487753" r:id="rId10"/>
    <p:sldLayoutId id="2147487754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aramond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1650">
          <a:solidFill>
            <a:schemeClr val="tx1"/>
          </a:solidFill>
          <a:latin typeface="+mn-lt"/>
        </a:defRPr>
      </a:lvl2pPr>
      <a:lvl3pPr marL="766763" indent="-26312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3pPr>
      <a:lvl4pPr marL="1004888" indent="-23693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2608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6037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19466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2895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2632472" indent="-2547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86" r:id="rId1"/>
    <p:sldLayoutId id="2147488087" r:id="rId2"/>
    <p:sldLayoutId id="2147488088" r:id="rId3"/>
    <p:sldLayoutId id="2147488089" r:id="rId4"/>
    <p:sldLayoutId id="2147488090" r:id="rId5"/>
    <p:sldLayoutId id="2147488091" r:id="rId6"/>
    <p:sldLayoutId id="2147488092" r:id="rId7"/>
    <p:sldLayoutId id="2147488093" r:id="rId8"/>
    <p:sldLayoutId id="2147488094" r:id="rId9"/>
    <p:sldLayoutId id="2147488095" r:id="rId10"/>
    <p:sldLayoutId id="214748809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98" r:id="rId1"/>
    <p:sldLayoutId id="2147488099" r:id="rId2"/>
    <p:sldLayoutId id="2147488100" r:id="rId3"/>
    <p:sldLayoutId id="2147488101" r:id="rId4"/>
    <p:sldLayoutId id="2147488102" r:id="rId5"/>
    <p:sldLayoutId id="2147488103" r:id="rId6"/>
    <p:sldLayoutId id="2147488104" r:id="rId7"/>
    <p:sldLayoutId id="2147488105" r:id="rId8"/>
    <p:sldLayoutId id="2147488106" r:id="rId9"/>
    <p:sldLayoutId id="2147488107" r:id="rId10"/>
    <p:sldLayoutId id="214748810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6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66" r:id="rId1"/>
    <p:sldLayoutId id="2147488267" r:id="rId2"/>
    <p:sldLayoutId id="2147488268" r:id="rId3"/>
    <p:sldLayoutId id="2147488269" r:id="rId4"/>
    <p:sldLayoutId id="2147488270" r:id="rId5"/>
    <p:sldLayoutId id="2147488271" r:id="rId6"/>
    <p:sldLayoutId id="2147488272" r:id="rId7"/>
    <p:sldLayoutId id="2147488273" r:id="rId8"/>
    <p:sldLayoutId id="2147488274" r:id="rId9"/>
    <p:sldLayoutId id="2147488275" r:id="rId10"/>
    <p:sldLayoutId id="214748827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fld id="{72694B9D-8BFE-654E-8D86-2D1B27ECA5D0}" type="slidenum">
              <a:rPr lang="en-US" altLang="en-US"/>
              <a:pPr eaLnBrk="1" hangingPunct="1">
                <a:defRPr/>
              </a:pPr>
              <a:t>‹#›</a:t>
            </a:fld>
            <a:endParaRPr lang="en-US" altLang="en-US"/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41" r:id="rId1"/>
    <p:sldLayoutId id="2147488342" r:id="rId2"/>
    <p:sldLayoutId id="2147488343" r:id="rId3"/>
    <p:sldLayoutId id="2147488344" r:id="rId4"/>
    <p:sldLayoutId id="2147488345" r:id="rId5"/>
    <p:sldLayoutId id="2147488346" r:id="rId6"/>
    <p:sldLayoutId id="2147488347" r:id="rId7"/>
    <p:sldLayoutId id="2147488348" r:id="rId8"/>
    <p:sldLayoutId id="2147488349" r:id="rId9"/>
    <p:sldLayoutId id="2147488350" r:id="rId10"/>
    <p:sldLayoutId id="214748835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5177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defTabSz="914024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02" tIns="45702" rIns="91402" bIns="45702"/>
          <a:lstStyle/>
          <a:p>
            <a:pPr defTabSz="91402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79" r:id="rId1"/>
    <p:sldLayoutId id="2147488380" r:id="rId2"/>
    <p:sldLayoutId id="2147488381" r:id="rId3"/>
    <p:sldLayoutId id="2147488382" r:id="rId4"/>
    <p:sldLayoutId id="2147488383" r:id="rId5"/>
    <p:sldLayoutId id="2147488384" r:id="rId6"/>
    <p:sldLayoutId id="2147488385" r:id="rId7"/>
    <p:sldLayoutId id="2147488386" r:id="rId8"/>
    <p:sldLayoutId id="2147488387" r:id="rId9"/>
    <p:sldLayoutId id="2147488388" r:id="rId10"/>
    <p:sldLayoutId id="214748838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011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024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04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052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761" indent="-34276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650" indent="-3253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1933" indent="-3506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301" indent="-31578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0475" indent="-33958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7491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4499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1514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8523" indent="-33958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0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88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4" algn="l" defTabSz="9140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0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560" r:id="rId1"/>
    <p:sldLayoutId id="2147488561" r:id="rId2"/>
    <p:sldLayoutId id="2147488562" r:id="rId3"/>
    <p:sldLayoutId id="2147488563" r:id="rId4"/>
    <p:sldLayoutId id="2147488564" r:id="rId5"/>
    <p:sldLayoutId id="2147488565" r:id="rId6"/>
    <p:sldLayoutId id="2147488566" r:id="rId7"/>
    <p:sldLayoutId id="2147488567" r:id="rId8"/>
    <p:sldLayoutId id="2147488568" r:id="rId9"/>
    <p:sldLayoutId id="2147488569" r:id="rId10"/>
    <p:sldLayoutId id="214748857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92" r:id="rId1"/>
    <p:sldLayoutId id="2147488993" r:id="rId2"/>
    <p:sldLayoutId id="2147488994" r:id="rId3"/>
    <p:sldLayoutId id="2147488995" r:id="rId4"/>
    <p:sldLayoutId id="2147488996" r:id="rId5"/>
    <p:sldLayoutId id="2147488997" r:id="rId6"/>
    <p:sldLayoutId id="2147488998" r:id="rId7"/>
    <p:sldLayoutId id="2147488999" r:id="rId8"/>
    <p:sldLayoutId id="2147489000" r:id="rId9"/>
    <p:sldLayoutId id="2147489001" r:id="rId10"/>
    <p:sldLayoutId id="214748900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F400BD0-49BF-48FC-8114-37C1D4F5AB3D}" type="slidenum">
              <a:rPr lang="en-US" altLang="en-US">
                <a:solidFill>
                  <a:srgbClr val="000000"/>
                </a:solidFill>
                <a:ea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Tahoma"/>
              <a:ea typeface="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17" r:id="rId1"/>
    <p:sldLayoutId id="2147489218" r:id="rId2"/>
    <p:sldLayoutId id="2147489219" r:id="rId3"/>
    <p:sldLayoutId id="2147489220" r:id="rId4"/>
    <p:sldLayoutId id="2147489221" r:id="rId5"/>
    <p:sldLayoutId id="2147489222" r:id="rId6"/>
    <p:sldLayoutId id="2147489223" r:id="rId7"/>
    <p:sldLayoutId id="2147489224" r:id="rId8"/>
    <p:sldLayoutId id="2147489225" r:id="rId9"/>
    <p:sldLayoutId id="2147489226" r:id="rId10"/>
    <p:sldLayoutId id="214748922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29" r:id="rId1"/>
    <p:sldLayoutId id="2147489230" r:id="rId2"/>
    <p:sldLayoutId id="2147489231" r:id="rId3"/>
    <p:sldLayoutId id="2147489232" r:id="rId4"/>
    <p:sldLayoutId id="2147489233" r:id="rId5"/>
    <p:sldLayoutId id="2147489234" r:id="rId6"/>
    <p:sldLayoutId id="2147489235" r:id="rId7"/>
    <p:sldLayoutId id="2147489236" r:id="rId8"/>
    <p:sldLayoutId id="2147489237" r:id="rId9"/>
    <p:sldLayoutId id="2147489238" r:id="rId10"/>
    <p:sldLayoutId id="214748923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53" r:id="rId1"/>
    <p:sldLayoutId id="2147489254" r:id="rId2"/>
    <p:sldLayoutId id="2147489255" r:id="rId3"/>
    <p:sldLayoutId id="2147489256" r:id="rId4"/>
    <p:sldLayoutId id="2147489257" r:id="rId5"/>
    <p:sldLayoutId id="2147489258" r:id="rId6"/>
    <p:sldLayoutId id="2147489259" r:id="rId7"/>
    <p:sldLayoutId id="2147489260" r:id="rId8"/>
    <p:sldLayoutId id="2147489261" r:id="rId9"/>
    <p:sldLayoutId id="2147489262" r:id="rId10"/>
    <p:sldLayoutId id="2147489263" r:id="rId11"/>
    <p:sldLayoutId id="214748926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66" r:id="rId1"/>
    <p:sldLayoutId id="2147489267" r:id="rId2"/>
    <p:sldLayoutId id="2147489268" r:id="rId3"/>
    <p:sldLayoutId id="2147489269" r:id="rId4"/>
    <p:sldLayoutId id="2147489270" r:id="rId5"/>
    <p:sldLayoutId id="2147489271" r:id="rId6"/>
    <p:sldLayoutId id="2147489272" r:id="rId7"/>
    <p:sldLayoutId id="2147489273" r:id="rId8"/>
    <p:sldLayoutId id="2147489274" r:id="rId9"/>
    <p:sldLayoutId id="2147489275" r:id="rId10"/>
    <p:sldLayoutId id="214748927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78" r:id="rId1"/>
    <p:sldLayoutId id="2147489279" r:id="rId2"/>
    <p:sldLayoutId id="2147489280" r:id="rId3"/>
    <p:sldLayoutId id="2147489281" r:id="rId4"/>
    <p:sldLayoutId id="2147489282" r:id="rId5"/>
    <p:sldLayoutId id="2147489283" r:id="rId6"/>
    <p:sldLayoutId id="2147489284" r:id="rId7"/>
    <p:sldLayoutId id="2147489285" r:id="rId8"/>
    <p:sldLayoutId id="2147489286" r:id="rId9"/>
    <p:sldLayoutId id="2147489287" r:id="rId10"/>
    <p:sldLayoutId id="214748928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/>
          <a:ea typeface="+mj-ea"/>
          <a:cs typeface="Times New Roman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edit Master title style</a:t>
            </a:r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7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218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20" r:id="rId10"/>
    <p:sldLayoutId id="2147483921" r:id="rId11"/>
    <p:sldLayoutId id="2147483922" r:id="rId12"/>
    <p:sldLayoutId id="2147483923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650085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2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ourmn.alserr@safari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ingo.com/embedded-basics-classifying-software-bug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577064" cy="1752600"/>
          </a:xfrm>
          <a:noFill/>
        </p:spPr>
        <p:txBody>
          <a:bodyPr anchor="ctr">
            <a:noAutofit/>
          </a:bodyPr>
          <a:lstStyle/>
          <a:p>
            <a:pPr algn="ctr"/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CSCI 1304: Programming I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Chapter 1 Introduction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Part 2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Sip of Java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281A8C-59AD-6041-917F-36FF6D5DAE91}"/>
              </a:ext>
            </a:extLst>
          </p:cNvPr>
          <p:cNvSpPr txBox="1">
            <a:spLocks/>
          </p:cNvSpPr>
          <p:nvPr/>
        </p:nvSpPr>
        <p:spPr bwMode="auto">
          <a:xfrm>
            <a:off x="395536" y="2924944"/>
            <a:ext cx="820891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Dr. Nour Almadhoun Alserr</a:t>
            </a:r>
          </a:p>
          <a:p>
            <a:r>
              <a:rPr lang="en-US" b="1" kern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5</a:t>
            </a:r>
          </a:p>
          <a:p>
            <a:r>
              <a:rPr lang="en-US" b="1" kern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 3</a:t>
            </a:r>
            <a:endParaRPr lang="ar-SA" kern="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41C06-B6E7-1E4A-AA10-14E178663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0" y="4940424"/>
            <a:ext cx="1692388" cy="1692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54E83-EC23-D14A-BB42-AFC2BAE4F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931414"/>
            <a:ext cx="1665938" cy="16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890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63A-6458-A94F-AECA-A392B5F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5E86-B9CE-D445-BC1D-849C7CFC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>
                <a:solidFill>
                  <a:srgbClr val="7030A0"/>
                </a:solidFill>
              </a:rPr>
              <a:t>item(s) </a:t>
            </a:r>
            <a:r>
              <a:rPr lang="en-US" altLang="en-US" sz="2800" dirty="0"/>
              <a:t>inside parentheses are called </a:t>
            </a:r>
            <a:r>
              <a:rPr lang="en-US" altLang="en-US" sz="2800" b="1" i="1" dirty="0">
                <a:solidFill>
                  <a:srgbClr val="7030A0"/>
                </a:solidFill>
              </a:rPr>
              <a:t>argument(s)</a:t>
            </a:r>
            <a:r>
              <a:rPr lang="en-US" altLang="en-US" sz="2800" b="1" i="1" dirty="0"/>
              <a:t> </a:t>
            </a:r>
            <a:r>
              <a:rPr lang="en-US" altLang="en-US" sz="2800" dirty="0"/>
              <a:t>and provide the information needed by methods.</a:t>
            </a:r>
          </a:p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i="1" dirty="0">
                <a:solidFill>
                  <a:srgbClr val="7030A0"/>
                </a:solidFill>
              </a:rPr>
              <a:t>variable</a:t>
            </a:r>
            <a:r>
              <a:rPr lang="en-US" altLang="en-US" sz="2800" dirty="0"/>
              <a:t> is something that can store data.</a:t>
            </a:r>
          </a:p>
          <a:p>
            <a:pPr lvl="1" eaLnBrk="1" hangingPunct="1"/>
            <a:r>
              <a:rPr lang="en-US" sz="2400" b="1" dirty="0">
                <a:solidFill>
                  <a:srgbClr val="0070C0"/>
                </a:solidFill>
              </a:rPr>
              <a:t>int n1, n2;</a:t>
            </a:r>
            <a:endParaRPr lang="en-US" altLang="en-US" sz="2400" b="1" dirty="0">
              <a:solidFill>
                <a:srgbClr val="0070C0"/>
              </a:solidFill>
            </a:endParaRPr>
          </a:p>
          <a:p>
            <a:pPr lvl="1" eaLnBrk="1" hangingPunct="1"/>
            <a:endParaRPr lang="en-US" altLang="en-US" sz="2600" dirty="0"/>
          </a:p>
          <a:p>
            <a:pPr eaLnBrk="1" hangingPunct="1"/>
            <a:r>
              <a:rPr lang="en-US" altLang="en-US" sz="2800" dirty="0"/>
              <a:t>An instruction to the computer is called a </a:t>
            </a:r>
            <a:r>
              <a:rPr lang="en-US" altLang="en-US" sz="2800" b="1" i="1" dirty="0">
                <a:solidFill>
                  <a:srgbClr val="7030A0"/>
                </a:solidFill>
              </a:rPr>
              <a:t>statement</a:t>
            </a:r>
            <a:r>
              <a:rPr lang="en-US" altLang="en-US" sz="2800" dirty="0"/>
              <a:t>; it ends with a </a:t>
            </a:r>
            <a:r>
              <a:rPr lang="en-US" altLang="en-US" sz="2800" b="1" dirty="0">
                <a:solidFill>
                  <a:srgbClr val="7030A0"/>
                </a:solidFill>
              </a:rPr>
              <a:t>semicolon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sz="2400" b="1" dirty="0" err="1">
                <a:solidFill>
                  <a:srgbClr val="0070C0"/>
                </a:solidFill>
              </a:rPr>
              <a:t>System.out.println</a:t>
            </a:r>
            <a:r>
              <a:rPr lang="en-US" sz="2400" b="1" dirty="0">
                <a:solidFill>
                  <a:srgbClr val="0070C0"/>
                </a:solidFill>
              </a:rPr>
              <a:t> ("Hello out there.");</a:t>
            </a:r>
          </a:p>
          <a:p>
            <a:pPr lvl="1" eaLnBrk="1" hangingPunct="1"/>
            <a:r>
              <a:rPr lang="en-US" sz="2400" b="1" dirty="0" err="1">
                <a:solidFill>
                  <a:srgbClr val="0070C0"/>
                </a:solidFill>
              </a:rPr>
              <a:t>System.out.println</a:t>
            </a:r>
            <a:r>
              <a:rPr lang="en-US" sz="2400" b="1" dirty="0">
                <a:solidFill>
                  <a:srgbClr val="0070C0"/>
                </a:solidFill>
              </a:rPr>
              <a:t> ("I will add two numbers for you."); 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u="sng" dirty="0"/>
              <a:t>grammar rules </a:t>
            </a:r>
            <a:r>
              <a:rPr lang="en-US" altLang="en-US" sz="2800" dirty="0"/>
              <a:t>for a programming language are called the </a:t>
            </a:r>
            <a:r>
              <a:rPr lang="en-US" altLang="en-US" sz="2800" b="1" i="1" dirty="0">
                <a:solidFill>
                  <a:srgbClr val="7030A0"/>
                </a:solidFill>
              </a:rPr>
              <a:t>syntax</a:t>
            </a:r>
            <a:r>
              <a:rPr lang="en-US" altLang="en-US" sz="2800" dirty="0"/>
              <a:t> of the language.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2BC-0A96-5F4D-9459-BEA92DF4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19356-A49F-D548-B456-A3B30F2DE32A}"/>
              </a:ext>
            </a:extLst>
          </p:cNvPr>
          <p:cNvSpPr/>
          <p:nvPr/>
        </p:nvSpPr>
        <p:spPr>
          <a:xfrm>
            <a:off x="899592" y="2348880"/>
            <a:ext cx="1728192" cy="5760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472B1-6A91-5E4B-B343-A5D6AC68756B}"/>
              </a:ext>
            </a:extLst>
          </p:cNvPr>
          <p:cNvSpPr/>
          <p:nvPr/>
        </p:nvSpPr>
        <p:spPr>
          <a:xfrm>
            <a:off x="899592" y="4221088"/>
            <a:ext cx="7128792" cy="8640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1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63A-6458-A94F-AECA-A392B5F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5E86-B9CE-D445-BC1D-849C7CFC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2600" b="1" dirty="0" err="1">
                <a:solidFill>
                  <a:srgbClr val="0070C0"/>
                </a:solidFill>
              </a:rPr>
              <a:t>System.out.println</a:t>
            </a:r>
            <a:r>
              <a:rPr lang="en-US" sz="2600" b="1" dirty="0">
                <a:solidFill>
                  <a:srgbClr val="0070C0"/>
                </a:solidFill>
              </a:rPr>
              <a:t> ("Hello out there.");</a:t>
            </a:r>
            <a:endParaRPr lang="en-US" altLang="en-US" sz="2600" b="1" dirty="0">
              <a:solidFill>
                <a:srgbClr val="0070C0"/>
              </a:solidFill>
            </a:endParaRPr>
          </a:p>
          <a:p>
            <a:pPr eaLnBrk="1" hangingPunct="1"/>
            <a:endParaRPr lang="en-US" altLang="en-US" sz="2800" b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800" b="1" dirty="0" err="1">
                <a:solidFill>
                  <a:srgbClr val="0070C0"/>
                </a:solidFill>
              </a:rPr>
              <a:t>System.out</a:t>
            </a:r>
            <a:r>
              <a:rPr lang="en-US" altLang="en-US" sz="2800" dirty="0"/>
              <a:t> is an object for sending </a:t>
            </a:r>
            <a:r>
              <a:rPr lang="en-US" altLang="en-US" sz="2800" b="1" dirty="0"/>
              <a:t>output</a:t>
            </a:r>
            <a:r>
              <a:rPr lang="en-US" altLang="en-US" sz="2800" dirty="0"/>
              <a:t> to the </a:t>
            </a:r>
            <a:r>
              <a:rPr lang="en-US" altLang="en-US" sz="2800" b="1" dirty="0"/>
              <a:t>screen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b="1" dirty="0">
                <a:solidFill>
                  <a:srgbClr val="0070C0"/>
                </a:solidFill>
              </a:rPr>
              <a:t>println</a:t>
            </a:r>
            <a:r>
              <a:rPr lang="en-US" altLang="en-US" sz="2800" dirty="0"/>
              <a:t> is a </a:t>
            </a:r>
            <a:r>
              <a:rPr lang="en-US" altLang="en-US" sz="2800" b="1" dirty="0"/>
              <a:t>method</a:t>
            </a:r>
            <a:r>
              <a:rPr lang="en-US" altLang="en-US" sz="2800" dirty="0"/>
              <a:t> to print whatever is in parentheses to the screen.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  <a:endParaRPr lang="en-US" altLang="en-US" sz="2800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2BC-0A96-5F4D-9459-BEA92DF4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3468D-225D-DC4F-8D7C-04AC1B85B602}"/>
              </a:ext>
            </a:extLst>
          </p:cNvPr>
          <p:cNvSpPr/>
          <p:nvPr/>
        </p:nvSpPr>
        <p:spPr>
          <a:xfrm>
            <a:off x="566738" y="1400921"/>
            <a:ext cx="6093494" cy="5760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30B71-20E7-304C-80BA-1E412FC50EC3}"/>
              </a:ext>
            </a:extLst>
          </p:cNvPr>
          <p:cNvSpPr/>
          <p:nvPr/>
        </p:nvSpPr>
        <p:spPr>
          <a:xfrm>
            <a:off x="156592" y="6381328"/>
            <a:ext cx="83038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www.quora.com</a:t>
            </a:r>
            <a:r>
              <a:rPr lang="en-US" sz="1100" dirty="0">
                <a:solidFill>
                  <a:srgbClr val="2A55D6"/>
                </a:solidFill>
              </a:rPr>
              <a:t>/What-is-the-difference-between-println-and-printLn-in-Java-Where-do-we-use-output-command-line-printLn-with-uppercase-L</a:t>
            </a:r>
          </a:p>
        </p:txBody>
      </p:sp>
    </p:spTree>
    <p:extLst>
      <p:ext uri="{BB962C8B-B14F-4D97-AF65-F5344CB8AC3E}">
        <p14:creationId xmlns:p14="http://schemas.microsoft.com/office/powerpoint/2010/main" val="479287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63A-6458-A94F-AECA-A392B5F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5E86-B9CE-D445-BC1D-849C7CFC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0070C0"/>
                </a:solidFill>
              </a:rPr>
              <a:t>Print() and println()</a:t>
            </a:r>
            <a:r>
              <a:rPr lang="en-US" altLang="en-US" sz="2800" dirty="0"/>
              <a:t>	</a:t>
            </a:r>
            <a:endParaRPr lang="en-US" altLang="en-US" sz="2800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2BC-0A96-5F4D-9459-BEA92DF4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30B71-20E7-304C-80BA-1E412FC50EC3}"/>
              </a:ext>
            </a:extLst>
          </p:cNvPr>
          <p:cNvSpPr/>
          <p:nvPr/>
        </p:nvSpPr>
        <p:spPr>
          <a:xfrm>
            <a:off x="156592" y="6381328"/>
            <a:ext cx="83038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www.quora.com</a:t>
            </a:r>
            <a:r>
              <a:rPr lang="en-US" sz="1100" dirty="0">
                <a:solidFill>
                  <a:srgbClr val="2A55D6"/>
                </a:solidFill>
              </a:rPr>
              <a:t>/What-is-the-difference-between-println-and-printLn-in-Java-Where-do-we-use-output-command-line-printLn-with-uppercase-L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DFC3F7-4596-6E4A-A1EB-E552A8F7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0" y="2257492"/>
            <a:ext cx="6428043" cy="35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28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71C7-C847-DA43-B091-0243A855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First Java 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61FBE-273F-104C-A34D-78ACA9C6F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6F8BC-DC5A-384B-9801-2056E988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1524000"/>
            <a:ext cx="84709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17242-C9C0-D24B-A5FD-04F191634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88640"/>
            <a:ext cx="1130424" cy="6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87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63A-6458-A94F-AECA-A392B5F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5E86-B9CE-D445-BC1D-849C7CFC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object performs an action when you </a:t>
            </a:r>
            <a:r>
              <a:rPr lang="en-US" altLang="en-US" sz="2800" b="1" i="1" dirty="0">
                <a:solidFill>
                  <a:srgbClr val="7030A0"/>
                </a:solidFill>
              </a:rPr>
              <a:t>invoke</a:t>
            </a:r>
            <a:r>
              <a:rPr lang="en-US" altLang="en-US" sz="2800" dirty="0"/>
              <a:t> or </a:t>
            </a:r>
            <a:r>
              <a:rPr lang="en-US" altLang="en-US" sz="2800" b="1" i="1" dirty="0">
                <a:solidFill>
                  <a:srgbClr val="7030A0"/>
                </a:solidFill>
              </a:rPr>
              <a:t>call</a:t>
            </a:r>
            <a:r>
              <a:rPr lang="en-US" altLang="en-US" sz="2800" dirty="0"/>
              <a:t> one of its </a:t>
            </a:r>
            <a:r>
              <a:rPr lang="en-US" altLang="en-US" sz="2800" b="1" dirty="0"/>
              <a:t>methods.</a:t>
            </a:r>
          </a:p>
          <a:p>
            <a:pPr eaLnBrk="1" hangingPunct="1"/>
            <a:endParaRPr lang="en-US" altLang="en-US" sz="2800" b="1" dirty="0"/>
          </a:p>
          <a:p>
            <a:pPr eaLnBrk="1" hangingPunct="1"/>
            <a:endParaRPr lang="en-US" altLang="en-US" sz="2800" b="1" dirty="0"/>
          </a:p>
          <a:p>
            <a:pPr eaLnBrk="1" hangingPunct="1"/>
            <a:endParaRPr lang="en-US" altLang="en-US" sz="2800" b="1" dirty="0"/>
          </a:p>
          <a:p>
            <a:pPr lvl="1" eaLnBrk="1" hangingPunct="1"/>
            <a:r>
              <a:rPr lang="en-US" sz="2300" b="1" kern="1200" dirty="0">
                <a:solidFill>
                  <a:srgbClr val="0070C0"/>
                </a:solidFill>
                <a:ea typeface="+mn-ea"/>
                <a:cs typeface="+mn-cs"/>
              </a:rPr>
              <a:t>Scanner keyboard = new Scanner (</a:t>
            </a:r>
            <a:r>
              <a:rPr lang="en-US" sz="2300" b="1" kern="1200" dirty="0" err="1">
                <a:solidFill>
                  <a:srgbClr val="0070C0"/>
                </a:solidFill>
                <a:ea typeface="+mn-ea"/>
                <a:cs typeface="+mn-cs"/>
              </a:rPr>
              <a:t>System.in</a:t>
            </a:r>
            <a:r>
              <a:rPr lang="en-US" sz="2300" b="1" kern="1200" dirty="0">
                <a:solidFill>
                  <a:srgbClr val="0070C0"/>
                </a:solidFill>
                <a:ea typeface="+mn-ea"/>
                <a:cs typeface="+mn-cs"/>
              </a:rPr>
              <a:t>); </a:t>
            </a:r>
          </a:p>
          <a:p>
            <a:pPr lvl="1" eaLnBrk="1" hangingPunct="1"/>
            <a:r>
              <a:rPr lang="en-US" sz="2300" b="1" kern="1200" dirty="0">
                <a:solidFill>
                  <a:srgbClr val="0070C0"/>
                </a:solidFill>
                <a:ea typeface="+mn-ea"/>
                <a:cs typeface="+mn-cs"/>
              </a:rPr>
              <a:t>n1 = </a:t>
            </a:r>
            <a:r>
              <a:rPr lang="en-US" sz="2300" b="1" kern="1200" dirty="0" err="1">
                <a:solidFill>
                  <a:srgbClr val="0070C0"/>
                </a:solidFill>
                <a:ea typeface="+mn-ea"/>
                <a:cs typeface="+mn-cs"/>
              </a:rPr>
              <a:t>keyboard.nextInt</a:t>
            </a:r>
            <a:r>
              <a:rPr lang="en-US" sz="2300" b="1" kern="1200" dirty="0">
                <a:solidFill>
                  <a:srgbClr val="0070C0"/>
                </a:solidFill>
                <a:ea typeface="+mn-ea"/>
                <a:cs typeface="+mn-cs"/>
              </a:rPr>
              <a:t> ();</a:t>
            </a:r>
            <a:endParaRPr lang="en-US" altLang="en-US" sz="2300" b="1" kern="1200" dirty="0">
              <a:solidFill>
                <a:srgbClr val="0070C0"/>
              </a:solidFill>
              <a:ea typeface="+mn-ea"/>
              <a:cs typeface="+mn-cs"/>
            </a:endParaRPr>
          </a:p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  <a:endParaRPr lang="en-US" altLang="en-US" sz="2800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2BC-0A96-5F4D-9459-BEA92DF4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 Box 1028">
            <a:extLst>
              <a:ext uri="{FF2B5EF4-FFF2-40B4-BE49-F238E27FC236}">
                <a16:creationId xmlns:a16="http://schemas.microsoft.com/office/drawing/2014/main" id="{5702575D-BDC7-3549-B224-4683847D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6" y="1952030"/>
            <a:ext cx="857726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300" b="1" dirty="0" err="1">
                <a:solidFill>
                  <a:srgbClr val="0070C0"/>
                </a:solidFill>
                <a:latin typeface="+mn-lt"/>
              </a:rPr>
              <a:t>objectName.methodName</a:t>
            </a:r>
            <a:r>
              <a:rPr lang="en-US" altLang="en-US" sz="2300" b="1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altLang="en-US" sz="2300" b="1" dirty="0" err="1">
                <a:solidFill>
                  <a:srgbClr val="0070C0"/>
                </a:solidFill>
                <a:latin typeface="+mn-lt"/>
              </a:rPr>
              <a:t>argumentsTheMethodNeeds</a:t>
            </a:r>
            <a:r>
              <a:rPr lang="en-US" altLang="en-US" sz="2300" b="1" dirty="0">
                <a:solidFill>
                  <a:srgbClr val="0070C0"/>
                </a:solidFill>
                <a:latin typeface="+mn-lt"/>
              </a:rPr>
              <a:t>);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23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sz="23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406D8-9F75-5E45-97C2-B09EEBD0C672}"/>
              </a:ext>
            </a:extLst>
          </p:cNvPr>
          <p:cNvSpPr/>
          <p:nvPr/>
        </p:nvSpPr>
        <p:spPr>
          <a:xfrm>
            <a:off x="854770" y="3377154"/>
            <a:ext cx="6093494" cy="9879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1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Java Program 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D8F-8278-1D40-AB1A-83288AE8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80728"/>
            <a:ext cx="8610600" cy="4876800"/>
          </a:xfrm>
        </p:spPr>
        <p:txBody>
          <a:bodyPr/>
          <a:lstStyle/>
          <a:p>
            <a:pPr algn="just"/>
            <a:r>
              <a:rPr lang="en-US" sz="2800" dirty="0"/>
              <a:t>A Java program consists of one or more </a:t>
            </a:r>
            <a:r>
              <a:rPr lang="en-US" sz="2800" b="1" dirty="0">
                <a:solidFill>
                  <a:srgbClr val="7030A0"/>
                </a:solidFill>
              </a:rPr>
              <a:t>classes</a:t>
            </a:r>
            <a:r>
              <a:rPr lang="en-US" sz="2800" dirty="0"/>
              <a:t>, which must be compiled before running the program.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need not compile classes that accompany Java (e.g. </a:t>
            </a:r>
            <a:r>
              <a:rPr lang="en-US" sz="2800" b="1" dirty="0">
                <a:solidFill>
                  <a:srgbClr val="7030A0"/>
                </a:solidFill>
              </a:rPr>
              <a:t>System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7030A0"/>
                </a:solidFill>
              </a:rPr>
              <a:t>Scanner</a:t>
            </a:r>
            <a:r>
              <a:rPr lang="en-US" sz="2800" dirty="0"/>
              <a:t>).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9257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Java Program 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D8F-8278-1D40-AB1A-83288AE8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80728"/>
            <a:ext cx="8610600" cy="4876800"/>
          </a:xfrm>
        </p:spPr>
        <p:txBody>
          <a:bodyPr/>
          <a:lstStyle/>
          <a:p>
            <a:pPr algn="just"/>
            <a:r>
              <a:rPr lang="en-US" sz="2800" dirty="0"/>
              <a:t>Each class should be in a separate file.</a:t>
            </a:r>
          </a:p>
          <a:p>
            <a:pPr algn="just"/>
            <a:r>
              <a:rPr lang="en-US" sz="2800" dirty="0"/>
              <a:t>The name of the file should be the same as the name of the class.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79113-D79A-784D-AF5F-DEDD7C984A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0" b="80240"/>
          <a:stretch/>
        </p:blipFill>
        <p:spPr>
          <a:xfrm>
            <a:off x="430944" y="2564904"/>
            <a:ext cx="8470900" cy="504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74701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Java Program or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F5FF8-BEE0-C64B-9999-BC6F989379F3}"/>
              </a:ext>
            </a:extLst>
          </p:cNvPr>
          <p:cNvSpPr/>
          <p:nvPr/>
        </p:nvSpPr>
        <p:spPr>
          <a:xfrm>
            <a:off x="221455" y="637767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www.geeksforgeeks.org</a:t>
            </a:r>
            <a:r>
              <a:rPr lang="en-US" sz="1100" dirty="0">
                <a:solidFill>
                  <a:srgbClr val="2A55D6"/>
                </a:solidFill>
              </a:rPr>
              <a:t>/myth-file-name-class-name-java/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2114F-34F4-3D40-B455-8E601852C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7" y="3625010"/>
            <a:ext cx="6359827" cy="2538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A32541-A028-8C42-84BA-32E86A445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3" y="1096278"/>
            <a:ext cx="8547671" cy="29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86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D90A-0DEE-5544-B7F2-38CF863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Class Loader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4F79-37AD-234D-AC52-9D8A1896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56" y="1124744"/>
            <a:ext cx="3325924" cy="4876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A Java program typically consists of several pieces called </a:t>
            </a:r>
            <a:r>
              <a:rPr lang="en-US" altLang="en-US" b="1" i="1" dirty="0"/>
              <a:t>classes</a:t>
            </a:r>
            <a:r>
              <a:rPr lang="en-US" altLang="en-US" i="1" dirty="0"/>
              <a:t>.</a:t>
            </a:r>
          </a:p>
          <a:p>
            <a:pPr algn="just" eaLnBrk="1" hangingPunct="1"/>
            <a:r>
              <a:rPr lang="en-US" altLang="en-US" dirty="0"/>
              <a:t>Each class may have a </a:t>
            </a:r>
            <a:r>
              <a:rPr lang="en-US" altLang="en-US" b="1" dirty="0">
                <a:solidFill>
                  <a:srgbClr val="7030A0"/>
                </a:solidFill>
              </a:rPr>
              <a:t>separate author </a:t>
            </a:r>
            <a:r>
              <a:rPr lang="en-US" altLang="en-US" dirty="0"/>
              <a:t>and each is compiled (translated into byte-code) </a:t>
            </a:r>
            <a:r>
              <a:rPr lang="en-US" altLang="en-US" b="1" dirty="0">
                <a:solidFill>
                  <a:srgbClr val="7030A0"/>
                </a:solidFill>
              </a:rPr>
              <a:t>separately</a:t>
            </a:r>
            <a:r>
              <a:rPr lang="en-US" alt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C7052-28C3-EA42-8318-99491AA95B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29B32-3DA9-3F41-A686-A79CA55ED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11081" r="35553" b="7187"/>
          <a:stretch/>
        </p:blipFill>
        <p:spPr>
          <a:xfrm>
            <a:off x="3918136" y="1159614"/>
            <a:ext cx="4557452" cy="400662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37675C-F445-654C-9A0A-99E251F6E3C1}"/>
              </a:ext>
            </a:extLst>
          </p:cNvPr>
          <p:cNvSpPr txBox="1">
            <a:spLocks/>
          </p:cNvSpPr>
          <p:nvPr/>
        </p:nvSpPr>
        <p:spPr bwMode="auto">
          <a:xfrm>
            <a:off x="318356" y="4869160"/>
            <a:ext cx="8214084" cy="12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/>
            <a:r>
              <a:rPr lang="en-US" altLang="en-US" kern="0" dirty="0"/>
              <a:t>A </a:t>
            </a:r>
            <a:r>
              <a:rPr lang="en-US" altLang="en-US" b="1" i="1" kern="0" dirty="0">
                <a:solidFill>
                  <a:srgbClr val="C00000"/>
                </a:solidFill>
              </a:rPr>
              <a:t>class loader</a:t>
            </a:r>
            <a:r>
              <a:rPr lang="en-US" altLang="en-US" b="1" kern="0" dirty="0">
                <a:solidFill>
                  <a:srgbClr val="C00000"/>
                </a:solidFill>
              </a:rPr>
              <a:t> </a:t>
            </a:r>
            <a:r>
              <a:rPr lang="en-US" altLang="en-US" kern="0" dirty="0"/>
              <a:t>(called a </a:t>
            </a:r>
            <a:r>
              <a:rPr lang="en-US" altLang="en-US" b="1" i="1" kern="0" dirty="0"/>
              <a:t>linker</a:t>
            </a:r>
            <a:r>
              <a:rPr lang="en-US" altLang="en-US" i="1" kern="0" dirty="0"/>
              <a:t> </a:t>
            </a:r>
            <a:r>
              <a:rPr lang="en-US" altLang="en-US" kern="0" dirty="0"/>
              <a:t>in other programming languages) automatically connects the classes together.</a:t>
            </a:r>
          </a:p>
          <a:p>
            <a:pPr algn="just"/>
            <a:endParaRPr lang="en-US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457E1-A17B-BF42-A87E-CFAADE1FA23E}"/>
              </a:ext>
            </a:extLst>
          </p:cNvPr>
          <p:cNvSpPr/>
          <p:nvPr/>
        </p:nvSpPr>
        <p:spPr>
          <a:xfrm>
            <a:off x="165956" y="640472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dzone.com</a:t>
            </a:r>
            <a:r>
              <a:rPr lang="en-US" sz="1100" dirty="0">
                <a:solidFill>
                  <a:srgbClr val="2A55D6"/>
                </a:solidFill>
              </a:rPr>
              <a:t>/articles/java-virtual-machine-internals-class-loader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94C99-E88A-B240-A1B5-E1CEE73C1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00" y="267263"/>
            <a:ext cx="1130424" cy="6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7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C54C-FEA5-D641-8C5A-31076B53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Compiling and Running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1FF0-2118-DE4C-89E3-AE8A1B50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80728"/>
            <a:ext cx="8610600" cy="4876800"/>
          </a:xfrm>
          <a:ln>
            <a:gradFill>
              <a:gsLst>
                <a:gs pos="0">
                  <a:schemeClr val="bg1"/>
                </a:gs>
                <a:gs pos="0">
                  <a:schemeClr val="bg1"/>
                </a:gs>
              </a:gsLst>
              <a:lin ang="5400000" scaled="1"/>
            </a:gradFill>
          </a:ln>
        </p:spPr>
        <p:txBody>
          <a:bodyPr/>
          <a:lstStyle/>
          <a:p>
            <a:pPr algn="just" eaLnBrk="1" hangingPunct="1"/>
            <a:r>
              <a:rPr lang="en-US" altLang="en-US" dirty="0"/>
              <a:t>Use an </a:t>
            </a:r>
            <a:r>
              <a:rPr lang="en-US" altLang="en-US" b="1" i="1" dirty="0">
                <a:solidFill>
                  <a:srgbClr val="7030A0"/>
                </a:solidFill>
              </a:rPr>
              <a:t>IDE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7030A0"/>
                </a:solidFill>
              </a:rPr>
              <a:t>(integrated development environment) </a:t>
            </a:r>
            <a:r>
              <a:rPr lang="en-US" altLang="en-US" dirty="0"/>
              <a:t>which combines a text editor with commands for compiling and running Java programs.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marL="0" indent="0" algn="just" eaLnBrk="1" hangingPunct="1">
              <a:buNone/>
            </a:pPr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When a Java program is compiled, the </a:t>
            </a:r>
            <a:r>
              <a:rPr lang="en-US" altLang="en-US" u="sng" dirty="0"/>
              <a:t>byte-code</a:t>
            </a:r>
            <a:r>
              <a:rPr lang="en-US" altLang="en-US" dirty="0"/>
              <a:t> version of the program has the same name, but the ending is changed from </a:t>
            </a:r>
            <a:r>
              <a:rPr lang="en-US" altLang="en-US" dirty="0">
                <a:solidFill>
                  <a:srgbClr val="0070C0"/>
                </a:solidFill>
              </a:rPr>
              <a:t>.java</a:t>
            </a:r>
            <a:r>
              <a:rPr lang="en-US" altLang="en-US" dirty="0"/>
              <a:t>  to  </a:t>
            </a:r>
            <a:r>
              <a:rPr lang="en-US" altLang="en-US" dirty="0">
                <a:solidFill>
                  <a:srgbClr val="0070C0"/>
                </a:solidFill>
              </a:rPr>
              <a:t>.class</a:t>
            </a:r>
            <a:r>
              <a:rPr lang="en-US" altLang="en-US" sz="1800" dirty="0"/>
              <a:t>.</a:t>
            </a:r>
            <a:endParaRPr lang="en-US" alt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7734-D048-664E-92FA-4012D43089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10A52-06E6-4E44-9AEF-12BAD7653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4" y="2355174"/>
            <a:ext cx="7740352" cy="21279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32748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Introduce program </a:t>
            </a:r>
            <a:r>
              <a:rPr lang="en-US" altLang="en-US" sz="3200" b="1" dirty="0"/>
              <a:t>design</a:t>
            </a:r>
            <a:r>
              <a:rPr lang="en-US" altLang="en-US" sz="3200" dirty="0"/>
              <a:t> and </a:t>
            </a:r>
            <a:r>
              <a:rPr lang="en-US" altLang="en-US" sz="3200" b="1" dirty="0"/>
              <a:t>errors</a:t>
            </a:r>
            <a:r>
              <a:rPr lang="en-US" altLang="en-US" sz="3200" dirty="0"/>
              <a:t>.</a:t>
            </a:r>
          </a:p>
          <a:p>
            <a:pPr algn="just" eaLnBrk="1" hangingPunct="1"/>
            <a:r>
              <a:rPr lang="en-US" altLang="en-US" sz="3200" b="1" dirty="0"/>
              <a:t>Overview</a:t>
            </a:r>
            <a:r>
              <a:rPr lang="en-US" altLang="en-US" sz="3200" dirty="0"/>
              <a:t> of the Java programming language.</a:t>
            </a:r>
          </a:p>
          <a:p>
            <a:pPr marL="0" indent="0" algn="just" eaLnBrk="1" hangingPunct="1">
              <a:buNone/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1173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099E-98FE-8247-A615-84E130E3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Java Compilers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02444-C017-6D41-BAD7-F802156EC5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8D5954-E997-9644-820B-4C8D12446D97}"/>
              </a:ext>
            </a:extLst>
          </p:cNvPr>
          <p:cNvSpPr/>
          <p:nvPr/>
        </p:nvSpPr>
        <p:spPr>
          <a:xfrm>
            <a:off x="2699792" y="1916832"/>
            <a:ext cx="30963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268B4-ECA3-9242-BDE3-1AFF10309999}"/>
              </a:ext>
            </a:extLst>
          </p:cNvPr>
          <p:cNvSpPr/>
          <p:nvPr/>
        </p:nvSpPr>
        <p:spPr>
          <a:xfrm>
            <a:off x="2731067" y="2002195"/>
            <a:ext cx="313707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</a:rPr>
              <a:t>Java Compiler</a:t>
            </a:r>
          </a:p>
          <a:p>
            <a:pPr algn="ctr"/>
            <a:r>
              <a:rPr lang="en-US" altLang="en-US" sz="2800" b="1" dirty="0"/>
              <a:t>(Translation)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94AE18-D7F4-AB40-BD48-F5ABFD7A088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0172" y="2492896"/>
            <a:ext cx="5896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5F67B-FD5F-B84C-981D-8DEC49FD680F}"/>
              </a:ext>
            </a:extLst>
          </p:cNvPr>
          <p:cNvSpPr/>
          <p:nvPr/>
        </p:nvSpPr>
        <p:spPr>
          <a:xfrm>
            <a:off x="237050" y="1991742"/>
            <a:ext cx="19442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/>
              <a:t>High-Level Language </a:t>
            </a:r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CD9524-9F57-E44B-8322-00E0711BFDCD}"/>
              </a:ext>
            </a:extLst>
          </p:cNvPr>
          <p:cNvCxnSpPr>
            <a:cxnSpLocks/>
          </p:cNvCxnSpPr>
          <p:nvPr/>
        </p:nvCxnSpPr>
        <p:spPr>
          <a:xfrm>
            <a:off x="5796136" y="2492896"/>
            <a:ext cx="5896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7E199-3185-B543-8DB7-6FCAB8CFB1A2}"/>
              </a:ext>
            </a:extLst>
          </p:cNvPr>
          <p:cNvSpPr/>
          <p:nvPr/>
        </p:nvSpPr>
        <p:spPr>
          <a:xfrm>
            <a:off x="6314662" y="1991742"/>
            <a:ext cx="19442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/>
              <a:t>Low-Level Language 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BB12F-D5B3-2442-A03D-380F8773A132}"/>
              </a:ext>
            </a:extLst>
          </p:cNvPr>
          <p:cNvSpPr/>
          <p:nvPr/>
        </p:nvSpPr>
        <p:spPr>
          <a:xfrm>
            <a:off x="6521545" y="3105088"/>
            <a:ext cx="17666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en-US" sz="3000" b="1" i="1" dirty="0">
              <a:solidFill>
                <a:srgbClr val="7030A0"/>
              </a:solidFill>
            </a:endParaRPr>
          </a:p>
          <a:p>
            <a:r>
              <a:rPr lang="en-US" altLang="en-US" sz="3000" b="1" i="1" dirty="0">
                <a:solidFill>
                  <a:srgbClr val="7030A0"/>
                </a:solidFill>
              </a:rPr>
              <a:t>Byte-code</a:t>
            </a:r>
          </a:p>
          <a:p>
            <a:pPr algn="ctr"/>
            <a:r>
              <a:rPr lang="en-US" sz="3000" b="1" i="1" dirty="0">
                <a:solidFill>
                  <a:srgbClr val="7030A0"/>
                </a:solidFill>
              </a:rPr>
              <a:t>(.class)</a:t>
            </a:r>
            <a:endParaRPr lang="en-US" sz="3000" b="1" dirty="0">
              <a:solidFill>
                <a:srgbClr val="7030A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D629D3-2DD1-CD46-B23A-000B842EEF6B}"/>
              </a:ext>
            </a:extLst>
          </p:cNvPr>
          <p:cNvSpPr/>
          <p:nvPr/>
        </p:nvSpPr>
        <p:spPr>
          <a:xfrm>
            <a:off x="5907885" y="2968826"/>
            <a:ext cx="2993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/>
              <a:t>Machine language for Java Virtual Machine (JVM) 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BE84E-FACC-374D-A36E-E4A418507A56}"/>
              </a:ext>
            </a:extLst>
          </p:cNvPr>
          <p:cNvSpPr/>
          <p:nvPr/>
        </p:nvSpPr>
        <p:spPr>
          <a:xfrm>
            <a:off x="561446" y="2959274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/>
              <a:t>Java language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876266-9F5F-5B42-BD92-BC2CB011CDD9}"/>
              </a:ext>
            </a:extLst>
          </p:cNvPr>
          <p:cNvSpPr/>
          <p:nvPr/>
        </p:nvSpPr>
        <p:spPr>
          <a:xfrm>
            <a:off x="203488" y="2780928"/>
            <a:ext cx="23807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en-US" sz="3000" b="1" i="1" dirty="0">
              <a:solidFill>
                <a:srgbClr val="7030A0"/>
              </a:solidFill>
            </a:endParaRPr>
          </a:p>
          <a:p>
            <a:r>
              <a:rPr lang="en-US" altLang="en-US" sz="3000" b="1" i="1" dirty="0">
                <a:solidFill>
                  <a:srgbClr val="7030A0"/>
                </a:solidFill>
              </a:rPr>
              <a:t>Java Program</a:t>
            </a:r>
          </a:p>
          <a:p>
            <a:pPr algn="ctr"/>
            <a:r>
              <a:rPr lang="en-US" sz="3000" b="1" i="1" dirty="0">
                <a:solidFill>
                  <a:srgbClr val="7030A0"/>
                </a:solidFill>
              </a:rPr>
              <a:t>(.java)</a:t>
            </a:r>
            <a:endParaRPr lang="en-US" sz="3000" b="1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51C99D-768D-D54E-A952-5D64F488BFFF}"/>
              </a:ext>
            </a:extLst>
          </p:cNvPr>
          <p:cNvSpPr/>
          <p:nvPr/>
        </p:nvSpPr>
        <p:spPr>
          <a:xfrm>
            <a:off x="147502" y="4951782"/>
            <a:ext cx="87543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solidFill>
                  <a:srgbClr val="7030A0"/>
                </a:solidFill>
              </a:rPr>
              <a:t>Byte-code</a:t>
            </a:r>
            <a:r>
              <a:rPr lang="en-US" altLang="en-US" sz="2800" dirty="0"/>
              <a:t>: </a:t>
            </a:r>
            <a:r>
              <a:rPr lang="en-US" altLang="en-US" sz="2800" b="1" dirty="0"/>
              <a:t>easy</a:t>
            </a:r>
            <a:r>
              <a:rPr lang="en-US" altLang="en-US" sz="2800" dirty="0"/>
              <a:t> to translate into machine language for </a:t>
            </a:r>
            <a:r>
              <a:rPr lang="en-US" altLang="en-US" sz="2800" b="1" dirty="0"/>
              <a:t>any</a:t>
            </a:r>
            <a:r>
              <a:rPr lang="en-US" altLang="en-US" sz="2800" dirty="0"/>
              <a:t> particular computer (Java is platform </a:t>
            </a:r>
            <a:r>
              <a:rPr lang="en-US" altLang="en-US" sz="2800" b="1" dirty="0"/>
              <a:t>independent</a:t>
            </a:r>
            <a:r>
              <a:rPr lang="en-US" altLang="en-US" sz="2800" dirty="0"/>
              <a:t>).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9CAF94-A55D-2D4F-AD73-F1DA800D8920}"/>
              </a:ext>
            </a:extLst>
          </p:cNvPr>
          <p:cNvSpPr/>
          <p:nvPr/>
        </p:nvSpPr>
        <p:spPr>
          <a:xfrm>
            <a:off x="165956" y="4869160"/>
            <a:ext cx="8735888" cy="11521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515B6D-B093-0149-A441-AC04ECEDD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5683"/>
            <a:ext cx="1130424" cy="6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1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15" grpId="0"/>
      <p:bldP spid="22" grpId="0"/>
      <p:bldP spid="27" grpId="0"/>
      <p:bldP spid="28" grpId="0"/>
      <p:bldP spid="31" grpId="0"/>
      <p:bldP spid="32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D8F-8278-1D40-AB1A-83288AE8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80728"/>
            <a:ext cx="8610600" cy="4876800"/>
          </a:xfrm>
        </p:spPr>
        <p:txBody>
          <a:bodyPr/>
          <a:lstStyle/>
          <a:p>
            <a:pPr algn="just"/>
            <a:r>
              <a:rPr lang="en-US" sz="2800" dirty="0"/>
              <a:t>An error in a program is called a </a:t>
            </a:r>
            <a:r>
              <a:rPr lang="en-US" sz="2800" b="1" dirty="0">
                <a:solidFill>
                  <a:srgbClr val="7030A0"/>
                </a:solidFill>
              </a:rPr>
              <a:t>bug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Eliminating errors is called </a:t>
            </a:r>
            <a:r>
              <a:rPr lang="en-US" sz="2800" b="1" dirty="0">
                <a:solidFill>
                  <a:srgbClr val="7030A0"/>
                </a:solidFill>
              </a:rPr>
              <a:t>debugging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361AD-12D0-F943-A892-04D7D6075BBE}"/>
              </a:ext>
            </a:extLst>
          </p:cNvPr>
          <p:cNvSpPr/>
          <p:nvPr/>
        </p:nvSpPr>
        <p:spPr>
          <a:xfrm>
            <a:off x="165956" y="6388006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https://www.beningo.com/embedded-basics-classifying-software-bugs/</a:t>
            </a:r>
            <a:endParaRPr lang="en-US" sz="1100" dirty="0">
              <a:solidFill>
                <a:srgbClr val="2A55D6"/>
              </a:solidFill>
            </a:endParaRPr>
          </a:p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medium.com</a:t>
            </a:r>
            <a:r>
              <a:rPr lang="en-US" sz="1100" dirty="0">
                <a:solidFill>
                  <a:srgbClr val="2A55D6"/>
                </a:solidFill>
              </a:rPr>
              <a:t>/@imAkash25/bug-debug-3445497d4daf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C1BE5-E041-DB41-9487-31D8AAADD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9" y="2796909"/>
            <a:ext cx="2764164" cy="1856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6D61B-7C94-E449-8A5C-0690284C10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r="16139"/>
          <a:stretch/>
        </p:blipFill>
        <p:spPr>
          <a:xfrm>
            <a:off x="4094456" y="2193445"/>
            <a:ext cx="4592344" cy="37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55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D8F-8278-1D40-AB1A-83288AE8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20688"/>
            <a:ext cx="8610600" cy="4876800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Three kinds or errors</a:t>
            </a:r>
          </a:p>
          <a:p>
            <a:pPr lvl="1" algn="just"/>
            <a:r>
              <a:rPr lang="en-US" sz="2600" dirty="0"/>
              <a:t>Syntax errors</a:t>
            </a:r>
          </a:p>
          <a:p>
            <a:pPr lvl="1" algn="just"/>
            <a:r>
              <a:rPr lang="en-US" sz="2800" dirty="0"/>
              <a:t>Runtime errors</a:t>
            </a:r>
          </a:p>
          <a:p>
            <a:pPr lvl="1" algn="just"/>
            <a:r>
              <a:rPr lang="en-US" sz="2800" dirty="0"/>
              <a:t>Logic errors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332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D8F-8278-1D40-AB1A-83288AE8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20688"/>
            <a:ext cx="8610600" cy="4876800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Grammatical mistakes in a program.</a:t>
            </a:r>
          </a:p>
          <a:p>
            <a:pPr algn="just"/>
            <a:r>
              <a:rPr lang="en-US" sz="2800" dirty="0"/>
              <a:t>The grammatical rules for writing a program are very strict.</a:t>
            </a:r>
          </a:p>
          <a:p>
            <a:pPr algn="just"/>
            <a:r>
              <a:rPr lang="en-US" sz="2800" dirty="0"/>
              <a:t>The compiler catches </a:t>
            </a:r>
            <a:r>
              <a:rPr lang="en-US" sz="2800" b="1" dirty="0">
                <a:solidFill>
                  <a:srgbClr val="7030A0"/>
                </a:solidFill>
              </a:rPr>
              <a:t>syntax errors </a:t>
            </a:r>
            <a:r>
              <a:rPr lang="en-US" sz="2800" dirty="0"/>
              <a:t>and prints an error message.</a:t>
            </a:r>
          </a:p>
          <a:p>
            <a:pPr algn="just"/>
            <a:r>
              <a:rPr lang="en-US" sz="2800" dirty="0"/>
              <a:t>Example 1: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95FFA-1964-EA46-AFEC-DFA4003CA5C8}"/>
              </a:ext>
            </a:extLst>
          </p:cNvPr>
          <p:cNvSpPr/>
          <p:nvPr/>
        </p:nvSpPr>
        <p:spPr>
          <a:xfrm>
            <a:off x="192734" y="6377672"/>
            <a:ext cx="5603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www.quora.com</a:t>
            </a:r>
            <a:r>
              <a:rPr lang="en-US" sz="1100" dirty="0">
                <a:solidFill>
                  <a:srgbClr val="2A55D6"/>
                </a:solidFill>
              </a:rPr>
              <a:t>/What-error-comes-if-a-semicolon-is-not-given-in-Java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8F9D3-9769-3F43-A28D-2CE101903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9"/>
          <a:stretch/>
        </p:blipFill>
        <p:spPr>
          <a:xfrm>
            <a:off x="614081" y="4197600"/>
            <a:ext cx="8077131" cy="20460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140726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26CFBB-C608-2D4A-AA3D-1150121A4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80" y="1366838"/>
            <a:ext cx="6469020" cy="487680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383361-FBA9-A045-8AC8-7204C85B2A56}"/>
              </a:ext>
            </a:extLst>
          </p:cNvPr>
          <p:cNvSpPr/>
          <p:nvPr/>
        </p:nvSpPr>
        <p:spPr>
          <a:xfrm>
            <a:off x="192734" y="6377672"/>
            <a:ext cx="5603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www.scaler.com</a:t>
            </a:r>
            <a:r>
              <a:rPr lang="en-US" sz="1100" dirty="0">
                <a:solidFill>
                  <a:srgbClr val="2A55D6"/>
                </a:solidFill>
              </a:rPr>
              <a:t>/topics/types-of-errors-in-java/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1C18-8F29-3949-97B0-F6AF9FE3C8AF}"/>
              </a:ext>
            </a:extLst>
          </p:cNvPr>
          <p:cNvSpPr/>
          <p:nvPr/>
        </p:nvSpPr>
        <p:spPr>
          <a:xfrm>
            <a:off x="3940737" y="3244334"/>
            <a:ext cx="126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Example 1: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3DA7B9-70D3-A649-A22E-650D1E92AADF}"/>
              </a:ext>
            </a:extLst>
          </p:cNvPr>
          <p:cNvSpPr/>
          <p:nvPr/>
        </p:nvSpPr>
        <p:spPr>
          <a:xfrm>
            <a:off x="201452" y="1255286"/>
            <a:ext cx="185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/>
              <a:t>Example 2: </a:t>
            </a:r>
          </a:p>
        </p:txBody>
      </p:sp>
    </p:spTree>
    <p:extLst>
      <p:ext uri="{BB962C8B-B14F-4D97-AF65-F5344CB8AC3E}">
        <p14:creationId xmlns:p14="http://schemas.microsoft.com/office/powerpoint/2010/main" val="428540252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D8F-8278-1D40-AB1A-83288AE8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20688"/>
            <a:ext cx="8610600" cy="4876800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Errors that are detected when your program is </a:t>
            </a:r>
            <a:r>
              <a:rPr lang="en-US" sz="2800" b="1" dirty="0">
                <a:solidFill>
                  <a:srgbClr val="7030A0"/>
                </a:solidFill>
              </a:rPr>
              <a:t>running</a:t>
            </a:r>
            <a:r>
              <a:rPr lang="en-US" sz="2800" dirty="0"/>
              <a:t>, but not during compilation.</a:t>
            </a:r>
          </a:p>
          <a:p>
            <a:pPr algn="just"/>
            <a:r>
              <a:rPr lang="en-US" sz="2800" dirty="0"/>
              <a:t>When the computer detects an error, it </a:t>
            </a:r>
            <a:r>
              <a:rPr lang="en-US" sz="2800" b="1" dirty="0">
                <a:solidFill>
                  <a:srgbClr val="7030A0"/>
                </a:solidFill>
              </a:rPr>
              <a:t>terminates</a:t>
            </a:r>
            <a:r>
              <a:rPr lang="en-US" sz="2800" dirty="0"/>
              <a:t> the program and prints an error message.</a:t>
            </a:r>
          </a:p>
          <a:p>
            <a:pPr algn="just"/>
            <a:r>
              <a:rPr lang="en-US" sz="2800" dirty="0"/>
              <a:t>Example 1: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95FFA-1964-EA46-AFEC-DFA4003CA5C8}"/>
              </a:ext>
            </a:extLst>
          </p:cNvPr>
          <p:cNvSpPr/>
          <p:nvPr/>
        </p:nvSpPr>
        <p:spPr>
          <a:xfrm>
            <a:off x="192734" y="6377672"/>
            <a:ext cx="5603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linuxhint.com</a:t>
            </a:r>
            <a:r>
              <a:rPr lang="en-US" sz="1100" dirty="0">
                <a:solidFill>
                  <a:srgbClr val="2A55D6"/>
                </a:solidFill>
              </a:rPr>
              <a:t>/java-runtime-errors/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977A6-590B-6547-8F55-E541403D2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30" y="3140934"/>
            <a:ext cx="5905146" cy="3102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722514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2015E1-F64E-D944-9EAD-49DD2C5DF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10" y="1175266"/>
            <a:ext cx="7160029" cy="487680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81161B-A16D-9746-B9E2-7686CD05B196}"/>
              </a:ext>
            </a:extLst>
          </p:cNvPr>
          <p:cNvSpPr/>
          <p:nvPr/>
        </p:nvSpPr>
        <p:spPr>
          <a:xfrm>
            <a:off x="192734" y="6377672"/>
            <a:ext cx="5603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www.scaler.com</a:t>
            </a:r>
            <a:r>
              <a:rPr lang="en-US" sz="1100" dirty="0">
                <a:solidFill>
                  <a:srgbClr val="2A55D6"/>
                </a:solidFill>
              </a:rPr>
              <a:t>/topics/types-of-errors-in-java/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EDF7AF-E74D-524E-8F99-A8A8F74D16F5}"/>
              </a:ext>
            </a:extLst>
          </p:cNvPr>
          <p:cNvSpPr/>
          <p:nvPr/>
        </p:nvSpPr>
        <p:spPr>
          <a:xfrm>
            <a:off x="150361" y="1119381"/>
            <a:ext cx="1548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/>
              <a:t>Example 2:</a:t>
            </a:r>
          </a:p>
        </p:txBody>
      </p:sp>
    </p:spTree>
    <p:extLst>
      <p:ext uri="{BB962C8B-B14F-4D97-AF65-F5344CB8AC3E}">
        <p14:creationId xmlns:p14="http://schemas.microsoft.com/office/powerpoint/2010/main" val="330940940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3D8F-8278-1D40-AB1A-83288AE8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20688"/>
            <a:ext cx="8610600" cy="4876800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Errors that are not detected during compilation or while running, but which </a:t>
            </a:r>
            <a:r>
              <a:rPr lang="en-US" sz="2800" b="1" dirty="0">
                <a:solidFill>
                  <a:srgbClr val="7030A0"/>
                </a:solidFill>
              </a:rPr>
              <a:t>cause the program to produce incorrect results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Example: program to print even numbers.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95FFA-1964-EA46-AFEC-DFA4003CA5C8}"/>
              </a:ext>
            </a:extLst>
          </p:cNvPr>
          <p:cNvSpPr/>
          <p:nvPr/>
        </p:nvSpPr>
        <p:spPr>
          <a:xfrm>
            <a:off x="192734" y="6377672"/>
            <a:ext cx="5603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www.scaler.com</a:t>
            </a:r>
            <a:r>
              <a:rPr lang="en-US" sz="1100" dirty="0">
                <a:solidFill>
                  <a:srgbClr val="2A55D6"/>
                </a:solidFill>
              </a:rPr>
              <a:t>/topics/types-of-errors-in-java/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DC5E6B-A278-4B44-9C72-B4E9331DD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948672"/>
            <a:ext cx="8102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8200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AA71-041F-F745-9D60-D67F5940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1011-11E9-B14A-9779-B6BC26115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95FFA-1964-EA46-AFEC-DFA4003CA5C8}"/>
              </a:ext>
            </a:extLst>
          </p:cNvPr>
          <p:cNvSpPr/>
          <p:nvPr/>
        </p:nvSpPr>
        <p:spPr>
          <a:xfrm>
            <a:off x="192734" y="6377672"/>
            <a:ext cx="5603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www.scaler.com</a:t>
            </a:r>
            <a:r>
              <a:rPr lang="en-US" sz="1100" dirty="0">
                <a:solidFill>
                  <a:srgbClr val="2A55D6"/>
                </a:solidFill>
              </a:rPr>
              <a:t>/topics/types-of-errors-in-java/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75D29-249D-7C4F-A2AB-0A19F92F5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24744"/>
            <a:ext cx="8204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563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5490-A1E3-7545-9A48-28C203A2C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FB530-905D-4C40-98F5-F263FC1A3C50}"/>
              </a:ext>
            </a:extLst>
          </p:cNvPr>
          <p:cNvSpPr/>
          <p:nvPr/>
        </p:nvSpPr>
        <p:spPr>
          <a:xfrm>
            <a:off x="95675" y="1773558"/>
            <a:ext cx="4548333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5ABE2"/>
                </a:solidFill>
                <a:effectLst/>
              </a:rPr>
              <a:t>Do you have </a:t>
            </a:r>
          </a:p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5ABE2"/>
                </a:solidFill>
                <a:effectLst/>
              </a:rPr>
              <a:t>any QUESTIONS??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9D0F5B-C47B-3246-A11B-2C9ECCD8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2880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753717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of Java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In </a:t>
            </a:r>
            <a:r>
              <a:rPr lang="en-US" altLang="en-US" sz="3200" u="sng" dirty="0"/>
              <a:t>1991</a:t>
            </a:r>
            <a:r>
              <a:rPr lang="en-US" altLang="en-US" sz="3200" dirty="0"/>
              <a:t>, James Gosling and Sun Microsystems began designing a language for </a:t>
            </a:r>
            <a:r>
              <a:rPr lang="en-US" altLang="en-US" sz="3200" b="1" dirty="0"/>
              <a:t>home appliances </a:t>
            </a:r>
            <a:r>
              <a:rPr lang="en-US" altLang="en-US" sz="3200" dirty="0"/>
              <a:t>(controlled by many </a:t>
            </a:r>
            <a:r>
              <a:rPr lang="en-US" altLang="en-US" sz="3200" b="1" dirty="0"/>
              <a:t>different</a:t>
            </a:r>
            <a:r>
              <a:rPr lang="en-US" altLang="en-US" sz="3200" dirty="0"/>
              <a:t> chips ”</a:t>
            </a:r>
            <a:r>
              <a:rPr lang="en-US" altLang="en-US" sz="3200" b="1" dirty="0"/>
              <a:t>processors</a:t>
            </a:r>
            <a:r>
              <a:rPr lang="en-US" altLang="en-US" sz="3200" dirty="0"/>
              <a:t>”)).</a:t>
            </a:r>
          </a:p>
          <a:p>
            <a:pPr algn="just" eaLnBrk="1" hangingPunct="1"/>
            <a:endParaRPr lang="en-US" altLang="en-US" sz="3200" dirty="0"/>
          </a:p>
          <a:p>
            <a:pPr marL="0" indent="0" algn="just" eaLnBrk="1" hangingPunct="1">
              <a:buNone/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5B4872-33CB-184B-A605-407598CBEC1D}"/>
              </a:ext>
            </a:extLst>
          </p:cNvPr>
          <p:cNvSpPr/>
          <p:nvPr/>
        </p:nvSpPr>
        <p:spPr>
          <a:xfrm>
            <a:off x="2930286" y="3124658"/>
            <a:ext cx="30963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A693F7-1EEE-D544-8621-30D80DED1582}"/>
              </a:ext>
            </a:extLst>
          </p:cNvPr>
          <p:cNvCxnSpPr>
            <a:cxnSpLocks/>
          </p:cNvCxnSpPr>
          <p:nvPr/>
        </p:nvCxnSpPr>
        <p:spPr>
          <a:xfrm>
            <a:off x="2254188" y="3700722"/>
            <a:ext cx="589620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FBF765-CE7B-1E40-9220-BAF03406D6BF}"/>
              </a:ext>
            </a:extLst>
          </p:cNvPr>
          <p:cNvCxnSpPr>
            <a:cxnSpLocks/>
          </p:cNvCxnSpPr>
          <p:nvPr/>
        </p:nvCxnSpPr>
        <p:spPr>
          <a:xfrm>
            <a:off x="6026630" y="3671057"/>
            <a:ext cx="589620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07709-049F-5D4C-A547-B13E1DC1B916}"/>
              </a:ext>
            </a:extLst>
          </p:cNvPr>
          <p:cNvSpPr/>
          <p:nvPr/>
        </p:nvSpPr>
        <p:spPr>
          <a:xfrm>
            <a:off x="3121182" y="4293096"/>
            <a:ext cx="2674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common to all appliance processors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58ABCB-1592-6043-A720-2F3E42B1460A}"/>
              </a:ext>
            </a:extLst>
          </p:cNvPr>
          <p:cNvSpPr/>
          <p:nvPr/>
        </p:nvSpPr>
        <p:spPr>
          <a:xfrm>
            <a:off x="2945533" y="2852936"/>
            <a:ext cx="31767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/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Intermediate language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016F2-72A9-A041-8087-5B5AEFF42DF7}"/>
              </a:ext>
            </a:extLst>
          </p:cNvPr>
          <p:cNvSpPr/>
          <p:nvPr/>
        </p:nvSpPr>
        <p:spPr>
          <a:xfrm>
            <a:off x="611560" y="3189090"/>
            <a:ext cx="1624385" cy="103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E7AB9-C3F0-E843-83F6-7D2FA16977F2}"/>
              </a:ext>
            </a:extLst>
          </p:cNvPr>
          <p:cNvSpPr/>
          <p:nvPr/>
        </p:nvSpPr>
        <p:spPr>
          <a:xfrm>
            <a:off x="471749" y="3365712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</a:rPr>
              <a:t>Program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AF7C5-2C85-A840-A8C8-A6A50A1FD2BA}"/>
              </a:ext>
            </a:extLst>
          </p:cNvPr>
          <p:cNvSpPr/>
          <p:nvPr/>
        </p:nvSpPr>
        <p:spPr>
          <a:xfrm>
            <a:off x="6674603" y="3162303"/>
            <a:ext cx="2145869" cy="103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797E3-CC96-CB4C-A1CE-4D8DE27C7EFD}"/>
              </a:ext>
            </a:extLst>
          </p:cNvPr>
          <p:cNvSpPr/>
          <p:nvPr/>
        </p:nvSpPr>
        <p:spPr>
          <a:xfrm>
            <a:off x="6775429" y="3140968"/>
            <a:ext cx="19442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</a:rPr>
              <a:t>Machine language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DB619-8672-7E4A-8045-8A41404F7149}"/>
              </a:ext>
            </a:extLst>
          </p:cNvPr>
          <p:cNvSpPr/>
          <p:nvPr/>
        </p:nvSpPr>
        <p:spPr>
          <a:xfrm>
            <a:off x="6511417" y="4212089"/>
            <a:ext cx="2674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For a particular appliance’s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7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7" grpId="0"/>
      <p:bldP spid="9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4BE-8A72-D94E-9DD7-2FBA7B49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56" y="188640"/>
            <a:ext cx="8735888" cy="1066800"/>
          </a:xfrm>
        </p:spPr>
        <p:txBody>
          <a:bodyPr/>
          <a:lstStyle/>
          <a:p>
            <a:r>
              <a:rPr lang="en-US" altLang="en-US" dirty="0"/>
              <a:t>History of Java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CA63-726E-ED40-8CCF-EA843921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Appliance manufacturers weren’t impressed ….</a:t>
            </a:r>
          </a:p>
          <a:p>
            <a:pPr lvl="1"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3200" dirty="0"/>
              <a:t>In </a:t>
            </a:r>
            <a:r>
              <a:rPr lang="en-US" altLang="en-US" sz="3200" u="sng" dirty="0"/>
              <a:t>1994</a:t>
            </a:r>
            <a:r>
              <a:rPr lang="en-US" altLang="en-US" sz="3200" dirty="0"/>
              <a:t>, Gosling realized that his language would be ideal for a </a:t>
            </a:r>
            <a:r>
              <a:rPr lang="en-US" altLang="en-US" sz="3200" b="1" dirty="0"/>
              <a:t>Web browser </a:t>
            </a:r>
            <a:r>
              <a:rPr lang="en-US" altLang="en-US" sz="3200" dirty="0"/>
              <a:t>(over the </a:t>
            </a:r>
            <a:r>
              <a:rPr lang="en-US" altLang="en-US" sz="3200" b="1" dirty="0"/>
              <a:t>Internet</a:t>
            </a:r>
            <a:r>
              <a:rPr lang="en-US" altLang="en-US" sz="3200" dirty="0"/>
              <a:t>).</a:t>
            </a:r>
          </a:p>
          <a:p>
            <a:pPr marL="0" indent="0" algn="just" eaLnBrk="1" hangingPunct="1">
              <a:buNone/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</a:pPr>
            <a:endParaRPr lang="en-US" altLang="en-US" sz="3200" b="1" dirty="0">
              <a:solidFill>
                <a:schemeClr val="bg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7FF1-7F61-0742-9E31-BA55A91F6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4F71B-F25A-7442-A3E9-43504B415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94" y="3319682"/>
            <a:ext cx="3245306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68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71C7-C847-DA43-B091-0243A855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Applets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FF53-D4A8-5841-8837-8716F5D1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Two kinds of java programs: </a:t>
            </a:r>
            <a:r>
              <a:rPr lang="en-US" altLang="en-US" sz="2800" i="1" dirty="0"/>
              <a:t>applications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applets</a:t>
            </a:r>
            <a:endParaRPr lang="en-US" altLang="en-US" sz="2800" dirty="0"/>
          </a:p>
          <a:p>
            <a:pPr eaLnBrk="1" hangingPunct="1"/>
            <a:r>
              <a:rPr lang="en-US" altLang="en-US" sz="2800" b="1" dirty="0"/>
              <a:t>Applications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400" dirty="0"/>
              <a:t>Regular programs </a:t>
            </a:r>
          </a:p>
          <a:p>
            <a:pPr lvl="1" eaLnBrk="1" hangingPunct="1"/>
            <a:r>
              <a:rPr lang="en-US" altLang="en-US" sz="2400" dirty="0"/>
              <a:t>Meant to be run on your computer</a:t>
            </a:r>
          </a:p>
          <a:p>
            <a:pPr eaLnBrk="1" hangingPunct="1"/>
            <a:r>
              <a:rPr lang="en-US" altLang="en-US" sz="2800" b="1" dirty="0"/>
              <a:t>Applets</a:t>
            </a:r>
          </a:p>
          <a:p>
            <a:pPr lvl="1" eaLnBrk="1" hangingPunct="1"/>
            <a:r>
              <a:rPr lang="en-US" altLang="en-US" sz="2400" dirty="0"/>
              <a:t>Little applications</a:t>
            </a:r>
          </a:p>
          <a:p>
            <a:pPr lvl="1" eaLnBrk="1" hangingPunct="1"/>
            <a:r>
              <a:rPr lang="en-US" altLang="en-US" sz="2400" dirty="0"/>
              <a:t>Meant to be sent to </a:t>
            </a:r>
            <a:r>
              <a:rPr lang="en-US" altLang="en-US" sz="2400" u="sng" dirty="0"/>
              <a:t>another location </a:t>
            </a:r>
            <a:r>
              <a:rPr lang="en-US" altLang="en-US" sz="2400" dirty="0"/>
              <a:t>on the </a:t>
            </a:r>
            <a:r>
              <a:rPr lang="en-US" altLang="en-US" sz="2400" b="1" dirty="0"/>
              <a:t>internet</a:t>
            </a:r>
            <a:r>
              <a:rPr lang="en-US" altLang="en-US" sz="2400" dirty="0"/>
              <a:t> and run there (e.g.,</a:t>
            </a:r>
            <a:r>
              <a:rPr lang="en-US" dirty="0"/>
              <a:t> included with the HTML web document)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61FBE-273F-104C-A34D-78ACA9C6F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7275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71C7-C847-DA43-B091-0243A855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Java 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61FBE-273F-104C-A34D-78ACA9C6F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6F8BC-DC5A-384B-9801-2056E988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1524000"/>
            <a:ext cx="84709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89195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63A-6458-A94F-AECA-A392B5F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5E86-B9CE-D445-BC1D-849C7CFC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4876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The person who writes a program is called the </a:t>
            </a:r>
            <a:r>
              <a:rPr lang="en-US" altLang="en-US" sz="2800" b="1" i="1" dirty="0"/>
              <a:t>programmer</a:t>
            </a:r>
            <a:r>
              <a:rPr lang="en-US" altLang="en-US" sz="2800" i="1" dirty="0"/>
              <a:t>.</a:t>
            </a:r>
          </a:p>
          <a:p>
            <a:pPr algn="just" eaLnBrk="1" hangingPunct="1"/>
            <a:r>
              <a:rPr lang="en-US" altLang="en-US" sz="2800" dirty="0"/>
              <a:t>The person who interacts with the program is called the </a:t>
            </a:r>
            <a:r>
              <a:rPr lang="en-US" altLang="en-US" sz="2800" b="1" i="1" dirty="0"/>
              <a:t>user</a:t>
            </a:r>
            <a:r>
              <a:rPr lang="en-US" altLang="en-US" sz="2800" i="1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2BC-0A96-5F4D-9459-BEA92DF4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BDDAB-664F-EB48-9212-B1AF725014E5}"/>
              </a:ext>
            </a:extLst>
          </p:cNvPr>
          <p:cNvSpPr/>
          <p:nvPr/>
        </p:nvSpPr>
        <p:spPr>
          <a:xfrm>
            <a:off x="228600" y="6377672"/>
            <a:ext cx="6324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A55D6"/>
                </a:solidFill>
              </a:rPr>
              <a:t>https://</a:t>
            </a:r>
            <a:r>
              <a:rPr lang="en-US" sz="1100" dirty="0" err="1">
                <a:solidFill>
                  <a:srgbClr val="2A55D6"/>
                </a:solidFill>
              </a:rPr>
              <a:t>medium.com</a:t>
            </a:r>
            <a:r>
              <a:rPr lang="en-US" sz="1100" dirty="0">
                <a:solidFill>
                  <a:srgbClr val="2A55D6"/>
                </a:solidFill>
              </a:rPr>
              <a:t>/</a:t>
            </a:r>
            <a:r>
              <a:rPr lang="en-US" sz="1100" dirty="0" err="1">
                <a:solidFill>
                  <a:srgbClr val="2A55D6"/>
                </a:solidFill>
              </a:rPr>
              <a:t>swlh</a:t>
            </a:r>
            <a:r>
              <a:rPr lang="en-US" sz="1100" dirty="0">
                <a:solidFill>
                  <a:srgbClr val="2A55D6"/>
                </a:solidFill>
              </a:rPr>
              <a:t>/10-things-every-programmer-should-know-26ba37cfcaf4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5FB01-400A-7D4A-A828-88662EE5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37" y="2996952"/>
            <a:ext cx="3648526" cy="23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05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63A-6458-A94F-AECA-A392B5F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5E86-B9CE-D445-BC1D-849C7CFC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4876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A </a:t>
            </a:r>
            <a:r>
              <a:rPr lang="en-US" altLang="en-US" sz="2800" b="1" i="1" dirty="0"/>
              <a:t>package</a:t>
            </a:r>
            <a:r>
              <a:rPr lang="en-US" altLang="en-US" sz="2800" i="1" dirty="0"/>
              <a:t> </a:t>
            </a:r>
            <a:r>
              <a:rPr lang="en-US" altLang="en-US" sz="2800" dirty="0"/>
              <a:t>is a </a:t>
            </a:r>
            <a:r>
              <a:rPr lang="en-US" altLang="en-US" sz="2800" b="1" dirty="0"/>
              <a:t>library of classes</a:t>
            </a:r>
            <a:r>
              <a:rPr lang="en-US" altLang="en-US" sz="2800" dirty="0"/>
              <a:t> that have been defined already.</a:t>
            </a:r>
          </a:p>
          <a:p>
            <a:pPr lvl="1" algn="just" eaLnBrk="1" hangingPunct="1"/>
            <a:r>
              <a:rPr lang="en-US" altLang="en-US" sz="2800" b="1" dirty="0">
                <a:solidFill>
                  <a:srgbClr val="0070C0"/>
                </a:solidFill>
              </a:rPr>
              <a:t>import </a:t>
            </a:r>
            <a:r>
              <a:rPr lang="en-US" altLang="en-US" sz="2800" b="1" dirty="0" err="1">
                <a:solidFill>
                  <a:srgbClr val="0070C0"/>
                </a:solidFill>
              </a:rPr>
              <a:t>java.util.Scanner</a:t>
            </a:r>
            <a:r>
              <a:rPr lang="en-US" altLang="en-US" sz="2800" b="1" dirty="0">
                <a:solidFill>
                  <a:srgbClr val="0070C0"/>
                </a:solidFill>
              </a:rPr>
              <a:t>;            </a:t>
            </a:r>
            <a:r>
              <a:rPr lang="en-US" altLang="en-US" sz="2800" dirty="0"/>
              <a:t>//</a:t>
            </a:r>
            <a:r>
              <a:rPr lang="en-US" sz="2800" dirty="0"/>
              <a:t>Explicit import.</a:t>
            </a:r>
            <a:endParaRPr lang="en-US" altLang="en-US" sz="2800" dirty="0"/>
          </a:p>
          <a:p>
            <a:pPr algn="just" eaLnBrk="1" hangingPunct="1"/>
            <a:r>
              <a:rPr lang="en-US" sz="2800" dirty="0"/>
              <a:t>Scanner class is used to get user input.</a:t>
            </a:r>
          </a:p>
          <a:p>
            <a:pPr marL="0" indent="0" algn="just" eaLnBrk="1" hangingPunct="1">
              <a:buNone/>
            </a:pPr>
            <a:endParaRPr lang="en-US" sz="2800" dirty="0"/>
          </a:p>
          <a:p>
            <a:pPr lvl="1" algn="just" eaLnBrk="1" hangingPunct="1"/>
            <a:r>
              <a:rPr lang="en-US" altLang="en-US" sz="2800" b="1" dirty="0">
                <a:solidFill>
                  <a:srgbClr val="0070C0"/>
                </a:solidFill>
              </a:rPr>
              <a:t>import </a:t>
            </a:r>
            <a:r>
              <a:rPr lang="en-US" altLang="en-US" sz="2800" b="1" dirty="0" err="1">
                <a:solidFill>
                  <a:srgbClr val="0070C0"/>
                </a:solidFill>
              </a:rPr>
              <a:t>java.util</a:t>
            </a:r>
            <a:r>
              <a:rPr lang="en-US" altLang="en-US" sz="2800" b="1" dirty="0">
                <a:solidFill>
                  <a:srgbClr val="0070C0"/>
                </a:solidFill>
              </a:rPr>
              <a:t>.*;                       </a:t>
            </a:r>
            <a:r>
              <a:rPr lang="en-US" altLang="en-US" sz="2800" dirty="0"/>
              <a:t>//</a:t>
            </a:r>
            <a:r>
              <a:rPr lang="en-US" sz="2800" dirty="0"/>
              <a:t>Wildcard import. </a:t>
            </a:r>
          </a:p>
          <a:p>
            <a:pPr marL="344487" lvl="1" indent="0" algn="just" eaLnBrk="1" hangingPunct="1">
              <a:buNone/>
            </a:pPr>
            <a:endParaRPr lang="en-US" altLang="en-US" sz="2600" dirty="0"/>
          </a:p>
          <a:p>
            <a:pPr marL="344487" lvl="1" indent="0" algn="just" eaLnBrk="1" hangingPunct="1">
              <a:buNone/>
            </a:pPr>
            <a:endParaRPr lang="en-US" sz="2400" dirty="0"/>
          </a:p>
          <a:p>
            <a:pPr lvl="1" algn="just" eaLnBrk="1" hangingPunct="1"/>
            <a:endParaRPr lang="en-US" sz="2400" dirty="0"/>
          </a:p>
          <a:p>
            <a:pPr lvl="1" algn="just" eaLnBrk="1" hangingPunct="1"/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2BC-0A96-5F4D-9459-BEA92DF4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2A3B56-5ED0-074A-A39F-796813121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005064"/>
            <a:ext cx="1587500" cy="1905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6CCBC9-E4BC-8A42-8A74-728EE3357F43}"/>
              </a:ext>
            </a:extLst>
          </p:cNvPr>
          <p:cNvSpPr/>
          <p:nvPr/>
        </p:nvSpPr>
        <p:spPr>
          <a:xfrm>
            <a:off x="899592" y="1844824"/>
            <a:ext cx="3888432" cy="5760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B47BF2-1ECB-3946-8B49-72D23D050759}"/>
              </a:ext>
            </a:extLst>
          </p:cNvPr>
          <p:cNvSpPr/>
          <p:nvPr/>
        </p:nvSpPr>
        <p:spPr>
          <a:xfrm>
            <a:off x="899592" y="3347120"/>
            <a:ext cx="3528392" cy="5760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63A-6458-A94F-AECA-A392B5F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5E86-B9CE-D445-BC1D-849C7CFC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487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A Java program can involve any number of classes.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class to run (</a:t>
            </a:r>
            <a:r>
              <a:rPr lang="en-US" sz="2800" b="1" dirty="0"/>
              <a:t>m</a:t>
            </a:r>
            <a:r>
              <a:rPr lang="en-US" altLang="en-US" sz="2800" b="1" dirty="0"/>
              <a:t>ain method</a:t>
            </a:r>
            <a:r>
              <a:rPr lang="en-US" sz="2800" dirty="0"/>
              <a:t>) will contain the words</a:t>
            </a:r>
          </a:p>
          <a:p>
            <a:pPr lvl="1" algn="just" eaLnBrk="1" hangingPunct="1"/>
            <a:r>
              <a:rPr lang="en-US" altLang="en-US" sz="2800" b="1" dirty="0">
                <a:solidFill>
                  <a:srgbClr val="0070C0"/>
                </a:solidFill>
              </a:rPr>
              <a:t>public static void main(String </a:t>
            </a:r>
            <a:r>
              <a:rPr lang="en-US" altLang="en-US" sz="2800" b="1" dirty="0" err="1">
                <a:solidFill>
                  <a:srgbClr val="0070C0"/>
                </a:solidFill>
              </a:rPr>
              <a:t>args</a:t>
            </a:r>
            <a:r>
              <a:rPr lang="en-US" altLang="en-US" sz="2800" b="1" dirty="0">
                <a:solidFill>
                  <a:srgbClr val="0070C0"/>
                </a:solidFill>
              </a:rPr>
              <a:t>[]) {     }</a:t>
            </a:r>
            <a:endParaRPr lang="en-US" altLang="en-US" sz="2800" b="1" dirty="0"/>
          </a:p>
          <a:p>
            <a:pPr marL="344487" lvl="1" indent="0" algn="just" eaLnBrk="1" hangingPunct="1">
              <a:buNone/>
            </a:pPr>
            <a:endParaRPr lang="en-US" sz="2400" dirty="0"/>
          </a:p>
          <a:p>
            <a:pPr lvl="1" algn="just" eaLnBrk="1" hangingPunct="1"/>
            <a:endParaRPr lang="en-US" sz="2400" dirty="0"/>
          </a:p>
          <a:p>
            <a:pPr lvl="1" algn="just" eaLnBrk="1" hangingPunct="1"/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2BC-0A96-5F4D-9459-BEA92DF4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73CAD-4627-F447-A506-C5DBB84EF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714080"/>
            <a:ext cx="8343900" cy="2235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B3AADD-ADB2-1B48-9F32-342C2CEC5FF7}"/>
              </a:ext>
            </a:extLst>
          </p:cNvPr>
          <p:cNvSpPr/>
          <p:nvPr/>
        </p:nvSpPr>
        <p:spPr>
          <a:xfrm>
            <a:off x="899592" y="1908696"/>
            <a:ext cx="6264696" cy="5760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5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4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8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9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9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24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_Office 테마">
  <a:themeElements>
    <a:clrScheme name="기본">
      <a:dk1>
        <a:sysClr val="windowText" lastClr="000000"/>
      </a:dk1>
      <a:lt1>
        <a:sysClr val="window" lastClr="FFFFFF"/>
      </a:lt1>
      <a:dk2>
        <a:srgbClr val="1B6AA3"/>
      </a:dk2>
      <a:lt2>
        <a:srgbClr val="FFFFFF"/>
      </a:lt2>
      <a:accent1>
        <a:srgbClr val="5DA5DA"/>
      </a:accent1>
      <a:accent2>
        <a:srgbClr val="FAA43A"/>
      </a:accent2>
      <a:accent3>
        <a:srgbClr val="60BD68"/>
      </a:accent3>
      <a:accent4>
        <a:srgbClr val="F17CB0"/>
      </a:accent4>
      <a:accent5>
        <a:srgbClr val="B2912F"/>
      </a:accent5>
      <a:accent6>
        <a:srgbClr val="307D99"/>
      </a:accent6>
      <a:hlink>
        <a:srgbClr val="0563C1"/>
      </a:hlink>
      <a:folHlink>
        <a:srgbClr val="954F72"/>
      </a:folHlink>
    </a:clrScheme>
    <a:fontScheme name="Calibri - 나눔고딕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13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4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4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5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5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5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5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5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safari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fari" id="{1E4A3212-A6D8-EB49-8049-412E3186FEB9}" vid="{93387931-C767-9D4F-BD0F-4952975219FD}"/>
    </a:ext>
  </a:extLst>
</a:theme>
</file>

<file path=ppt/theme/theme36.xml><?xml version="1.0" encoding="utf-8"?>
<a:theme xmlns:a="http://schemas.openxmlformats.org/drawingml/2006/main" name="5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1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1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1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13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100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2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246199</TotalTime>
  <Words>1135</Words>
  <Application>Microsoft Macintosh PowerPoint</Application>
  <PresentationFormat>On-screen Show (4:3)</PresentationFormat>
  <Paragraphs>244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47</vt:i4>
      </vt:variant>
      <vt:variant>
        <vt:lpstr>Slide Titles</vt:lpstr>
      </vt:variant>
      <vt:variant>
        <vt:i4>29</vt:i4>
      </vt:variant>
    </vt:vector>
  </HeadingPairs>
  <TitlesOfParts>
    <vt:vector size="86" baseType="lpstr">
      <vt:lpstr>ＭＳ Ｐゴシック</vt:lpstr>
      <vt:lpstr>Arial</vt:lpstr>
      <vt:lpstr>Calibri</vt:lpstr>
      <vt:lpstr>Calibri Light</vt:lpstr>
      <vt:lpstr>Courier New</vt:lpstr>
      <vt:lpstr>Garamond</vt:lpstr>
      <vt:lpstr>나눔고딕</vt:lpstr>
      <vt:lpstr>Tahoma</vt:lpstr>
      <vt:lpstr>Times New Roman</vt:lpstr>
      <vt:lpstr>Wingdings</vt:lpstr>
      <vt:lpstr>Edge</vt:lpstr>
      <vt:lpstr>1_Edge</vt:lpstr>
      <vt:lpstr>3_Edge</vt:lpstr>
      <vt:lpstr>4_Edge</vt:lpstr>
      <vt:lpstr>6_Edge</vt:lpstr>
      <vt:lpstr>8_Edge</vt:lpstr>
      <vt:lpstr>2_Office Theme</vt:lpstr>
      <vt:lpstr>9_Edge</vt:lpstr>
      <vt:lpstr>17_Edge</vt:lpstr>
      <vt:lpstr>13_Edge</vt:lpstr>
      <vt:lpstr>23_Edge</vt:lpstr>
      <vt:lpstr>35_Edge</vt:lpstr>
      <vt:lpstr>39_Edge</vt:lpstr>
      <vt:lpstr>49_Edge</vt:lpstr>
      <vt:lpstr>56_Edge</vt:lpstr>
      <vt:lpstr>57_Edge</vt:lpstr>
      <vt:lpstr>58_Edge</vt:lpstr>
      <vt:lpstr>59_Edge</vt:lpstr>
      <vt:lpstr>64_Edge</vt:lpstr>
      <vt:lpstr>85_Edge</vt:lpstr>
      <vt:lpstr>90_Edge</vt:lpstr>
      <vt:lpstr>91_Edge</vt:lpstr>
      <vt:lpstr>1_Metropolitan_bullet</vt:lpstr>
      <vt:lpstr>98_Edge</vt:lpstr>
      <vt:lpstr>1_Office 테마</vt:lpstr>
      <vt:lpstr>136_Edge</vt:lpstr>
      <vt:lpstr>144_Edge</vt:lpstr>
      <vt:lpstr>148_Edge</vt:lpstr>
      <vt:lpstr>3_Metropolitan_bullet</vt:lpstr>
      <vt:lpstr>151_Edge</vt:lpstr>
      <vt:lpstr>152_Edge</vt:lpstr>
      <vt:lpstr>154_Edge</vt:lpstr>
      <vt:lpstr>156_Edge</vt:lpstr>
      <vt:lpstr>159_Edge</vt:lpstr>
      <vt:lpstr>safari</vt:lpstr>
      <vt:lpstr>5_Edge</vt:lpstr>
      <vt:lpstr>7_Edge</vt:lpstr>
      <vt:lpstr>18_Edge</vt:lpstr>
      <vt:lpstr>19_Edge</vt:lpstr>
      <vt:lpstr>11_Edge</vt:lpstr>
      <vt:lpstr>14_Edge</vt:lpstr>
      <vt:lpstr>137_Edge</vt:lpstr>
      <vt:lpstr>27_Edge</vt:lpstr>
      <vt:lpstr>28_Edge</vt:lpstr>
      <vt:lpstr>100_Edge</vt:lpstr>
      <vt:lpstr>29_Edge</vt:lpstr>
      <vt:lpstr>41_Edge</vt:lpstr>
      <vt:lpstr>     CSCI 1304: Programming I  Chapter 1 Introduction Part 2 A Sip of Java    </vt:lpstr>
      <vt:lpstr>Objectives</vt:lpstr>
      <vt:lpstr>History of Java</vt:lpstr>
      <vt:lpstr>History of Java</vt:lpstr>
      <vt:lpstr>Applications and Applets</vt:lpstr>
      <vt:lpstr>First Java Application</vt:lpstr>
      <vt:lpstr>Some Terminology</vt:lpstr>
      <vt:lpstr>Some Terminology</vt:lpstr>
      <vt:lpstr>Some Terminology</vt:lpstr>
      <vt:lpstr>Some Terminology</vt:lpstr>
      <vt:lpstr>Printing to the Screen</vt:lpstr>
      <vt:lpstr>Printing to the Screen</vt:lpstr>
      <vt:lpstr>RECALL: First Java Application</vt:lpstr>
      <vt:lpstr>Printing to the Screen</vt:lpstr>
      <vt:lpstr>Compiling a Java Program or Class</vt:lpstr>
      <vt:lpstr>Compiling a Java Program or Class</vt:lpstr>
      <vt:lpstr>Compiling a Java Program or Class</vt:lpstr>
      <vt:lpstr>RECALL: Class Loader</vt:lpstr>
      <vt:lpstr>Compiling and Running</vt:lpstr>
      <vt:lpstr>RECALL: Java Compilers</vt:lpstr>
      <vt:lpstr>Errors</vt:lpstr>
      <vt:lpstr>Errors</vt:lpstr>
      <vt:lpstr>Syntax Error</vt:lpstr>
      <vt:lpstr>Syntax Error</vt:lpstr>
      <vt:lpstr>Runtime Errors</vt:lpstr>
      <vt:lpstr>Runtime Errors</vt:lpstr>
      <vt:lpstr>Logic errors</vt:lpstr>
      <vt:lpstr>Logic errors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ATLAS: A Scalable and High-Performance Scheduling Algorithm for Multiple Memory Controllers</dc:title>
  <dc:creator>yoongu</dc:creator>
  <cp:lastModifiedBy>Microsoft Office User</cp:lastModifiedBy>
  <cp:revision>3637</cp:revision>
  <cp:lastPrinted>2023-09-16T16:54:39Z</cp:lastPrinted>
  <dcterms:created xsi:type="dcterms:W3CDTF">2010-10-08T20:41:54Z</dcterms:created>
  <dcterms:modified xsi:type="dcterms:W3CDTF">2023-09-23T18:13:33Z</dcterms:modified>
</cp:coreProperties>
</file>