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7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8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9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0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1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2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3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4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5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6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7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8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9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theme/theme20.xml" ContentType="application/vnd.openxmlformats-officedocument.theme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theme/theme21.xml" ContentType="application/vnd.openxmlformats-officedocument.theme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theme/theme22.xml" ContentType="application/vnd.openxmlformats-officedocument.theme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theme/theme23.xml" ContentType="application/vnd.openxmlformats-officedocument.theme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theme/theme24.xml" ContentType="application/vnd.openxmlformats-officedocument.theme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theme/theme25.xml" ContentType="application/vnd.openxmlformats-officedocument.theme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theme/theme26.xml" ContentType="application/vnd.openxmlformats-officedocument.theme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theme/theme27.xml" ContentType="application/vnd.openxmlformats-officedocument.theme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theme/theme28.xml" ContentType="application/vnd.openxmlformats-officedocument.theme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theme/theme29.xml" ContentType="application/vnd.openxmlformats-officedocument.theme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theme/theme30.xml" ContentType="application/vnd.openxmlformats-officedocument.theme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theme/theme31.xml" ContentType="application/vnd.openxmlformats-officedocument.theme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theme/theme32.xml" ContentType="application/vnd.openxmlformats-officedocument.theme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theme/theme33.xml" ContentType="application/vnd.openxmlformats-officedocument.theme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theme/theme34.xml" ContentType="application/vnd.openxmlformats-officedocument.theme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theme/theme35.xml" ContentType="application/vnd.openxmlformats-officedocument.theme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theme/theme36.xml" ContentType="application/vnd.openxmlformats-officedocument.theme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theme/theme37.xml" ContentType="application/vnd.openxmlformats-officedocument.theme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theme/theme38.xml" ContentType="application/vnd.openxmlformats-officedocument.theme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theme/theme39.xml" ContentType="application/vnd.openxmlformats-officedocument.theme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theme/theme40.xml" ContentType="application/vnd.openxmlformats-officedocument.theme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theme/theme41.xml" ContentType="application/vnd.openxmlformats-officedocument.theme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theme/theme42.xml" ContentType="application/vnd.openxmlformats-officedocument.theme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theme/theme43.xml" ContentType="application/vnd.openxmlformats-officedocument.theme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theme/theme44.xml" ContentType="application/vnd.openxmlformats-officedocument.theme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theme/theme45.xml" ContentType="application/vnd.openxmlformats-officedocument.theme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theme/theme46.xml" ContentType="application/vnd.openxmlformats-officedocument.theme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812" r:id="rId3"/>
    <p:sldMasterId id="2147483824" r:id="rId4"/>
    <p:sldMasterId id="2147483848" r:id="rId5"/>
    <p:sldMasterId id="2147483872" r:id="rId6"/>
    <p:sldMasterId id="2147483909" r:id="rId7"/>
    <p:sldMasterId id="2147483936" r:id="rId8"/>
    <p:sldMasterId id="2147484087" r:id="rId9"/>
    <p:sldMasterId id="2147484099" r:id="rId10"/>
    <p:sldMasterId id="2147484281" r:id="rId11"/>
    <p:sldMasterId id="2147484522" r:id="rId12"/>
    <p:sldMasterId id="2147484571" r:id="rId13"/>
    <p:sldMasterId id="2147484777" r:id="rId14"/>
    <p:sldMasterId id="2147484837" r:id="rId15"/>
    <p:sldMasterId id="2147484849" r:id="rId16"/>
    <p:sldMasterId id="2147484861" r:id="rId17"/>
    <p:sldMasterId id="2147484873" r:id="rId18"/>
    <p:sldMasterId id="2147484969" r:id="rId19"/>
    <p:sldMasterId id="2147485410" r:id="rId20"/>
    <p:sldMasterId id="2147485520" r:id="rId21"/>
    <p:sldMasterId id="2147485532" r:id="rId22"/>
    <p:sldMasterId id="2147485665" r:id="rId23"/>
    <p:sldMasterId id="2147485714" r:id="rId24"/>
    <p:sldMasterId id="2147486472" r:id="rId25"/>
    <p:sldMasterId id="2147486594" r:id="rId26"/>
    <p:sldMasterId id="2147486871" r:id="rId27"/>
    <p:sldMasterId id="2147487120" r:id="rId28"/>
    <p:sldMasterId id="2147487144" r:id="rId29"/>
    <p:sldMasterId id="2147487194" r:id="rId30"/>
    <p:sldMasterId id="2147487206" r:id="rId31"/>
    <p:sldMasterId id="2147487258" r:id="rId32"/>
    <p:sldMasterId id="2147487574" r:id="rId33"/>
    <p:sldMasterId id="2147487623" r:id="rId34"/>
    <p:sldMasterId id="2147487743" r:id="rId35"/>
    <p:sldMasterId id="2147488085" r:id="rId36"/>
    <p:sldMasterId id="2147488097" r:id="rId37"/>
    <p:sldMasterId id="2147488265" r:id="rId38"/>
    <p:sldMasterId id="2147488340" r:id="rId39"/>
    <p:sldMasterId id="2147488378" r:id="rId40"/>
    <p:sldMasterId id="2147488559" r:id="rId41"/>
    <p:sldMasterId id="2147488991" r:id="rId42"/>
    <p:sldMasterId id="2147489216" r:id="rId43"/>
    <p:sldMasterId id="2147489228" r:id="rId44"/>
    <p:sldMasterId id="2147489252" r:id="rId45"/>
    <p:sldMasterId id="2147489265" r:id="rId46"/>
    <p:sldMasterId id="2147489277" r:id="rId47"/>
  </p:sldMasterIdLst>
  <p:notesMasterIdLst>
    <p:notesMasterId r:id="rId58"/>
  </p:notesMasterIdLst>
  <p:handoutMasterIdLst>
    <p:handoutMasterId r:id="rId59"/>
  </p:handoutMasterIdLst>
  <p:sldIdLst>
    <p:sldId id="5509" r:id="rId48"/>
    <p:sldId id="5529" r:id="rId49"/>
    <p:sldId id="5574" r:id="rId50"/>
    <p:sldId id="5594" r:id="rId51"/>
    <p:sldId id="5595" r:id="rId52"/>
    <p:sldId id="5597" r:id="rId53"/>
    <p:sldId id="5596" r:id="rId54"/>
    <p:sldId id="5598" r:id="rId55"/>
    <p:sldId id="5601" r:id="rId56"/>
    <p:sldId id="5599" r:id="rId5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55D6"/>
    <a:srgbClr val="FF00C4"/>
    <a:srgbClr val="F5ABE2"/>
    <a:srgbClr val="0000FF"/>
    <a:srgbClr val="0432FF"/>
    <a:srgbClr val="67BDE3"/>
    <a:srgbClr val="E48B00"/>
    <a:srgbClr val="FF9300"/>
    <a:srgbClr val="948A54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5" autoAdjust="0"/>
    <p:restoredTop sz="74737" autoAdjust="0"/>
  </p:normalViewPr>
  <p:slideViewPr>
    <p:cSldViewPr>
      <p:cViewPr varScale="1">
        <p:scale>
          <a:sx n="71" d="100"/>
          <a:sy n="71" d="100"/>
        </p:scale>
        <p:origin x="6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50" Type="http://schemas.openxmlformats.org/officeDocument/2006/relationships/slide" Target="slides/slide3.xml"/><Relationship Id="rId55" Type="http://schemas.openxmlformats.org/officeDocument/2006/relationships/slide" Target="slides/slide8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" Target="slides/slide6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" Target="slides/slide1.xml"/><Relationship Id="rId56" Type="http://schemas.openxmlformats.org/officeDocument/2006/relationships/slide" Target="slides/slide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handoutMaster" Target="handoutMasters/handoutMaster1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7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2.xml"/><Relationship Id="rId57" Type="http://schemas.openxmlformats.org/officeDocument/2006/relationships/slide" Target="slides/slide10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" Target="slides/slide5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9/29/23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9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9/29/23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7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Overcome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59945-7217-484B-8E74-88DC87A74B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794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ar-SA" dirty="0"/>
              <a:t>مشفرة</a:t>
            </a:r>
            <a:r>
              <a:rPr lang="en-US" dirty="0"/>
              <a:t>encoded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9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4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Java, all variables must be declared before use.</a:t>
            </a:r>
            <a:endParaRPr lang="en-US" dirty="0"/>
          </a:p>
          <a:p>
            <a:pPr algn="just"/>
            <a:r>
              <a:rPr lang="en-US" dirty="0"/>
              <a:t>The data stored by a variable is called its value.</a:t>
            </a:r>
          </a:p>
          <a:p>
            <a:pPr algn="just"/>
            <a:r>
              <a:rPr lang="en-US" dirty="0"/>
              <a:t>The value is stored in the memory location.</a:t>
            </a:r>
          </a:p>
          <a:p>
            <a:pPr algn="just"/>
            <a:r>
              <a:rPr lang="en-US" dirty="0"/>
              <a:t>Its value can be changed.</a:t>
            </a:r>
          </a:p>
          <a:p>
            <a:pPr algn="just"/>
            <a:r>
              <a:rPr lang="en-US" sz="1200" b="1" dirty="0">
                <a:solidFill>
                  <a:srgbClr val="FF0000"/>
                </a:solidFill>
              </a:rPr>
              <a:t>Syntax </a:t>
            </a:r>
            <a:r>
              <a:rPr lang="ar-SA" sz="1200" b="1" dirty="0">
                <a:solidFill>
                  <a:srgbClr val="FF0000"/>
                </a:solidFill>
              </a:rPr>
              <a:t>بناء الجملة</a:t>
            </a:r>
            <a:endParaRPr lang="en-US" sz="1200" b="1" dirty="0">
              <a:solidFill>
                <a:srgbClr val="FF0000"/>
              </a:solidFill>
            </a:endParaRPr>
          </a:p>
          <a:p>
            <a:pPr algn="just"/>
            <a:endParaRPr lang="en-US" sz="1200" b="1" dirty="0">
              <a:solidFill>
                <a:srgbClr val="FF0000"/>
              </a:solidFill>
            </a:endParaRPr>
          </a:p>
          <a:p>
            <a:pPr algn="just"/>
            <a:r>
              <a:rPr lang="en-US" sz="1200" b="1" dirty="0" err="1">
                <a:solidFill>
                  <a:srgbClr val="FF0000"/>
                </a:solidFill>
              </a:rPr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7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9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5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sz="1200" b="1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primitive </a:t>
            </a:r>
            <a:r>
              <a:rPr lang="ar-SA" sz="1200" b="1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"بدائية"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in the sense that they cannot be decomposed </a:t>
            </a:r>
            <a:r>
              <a:rPr lang="ar-S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غير قابلة للتحلل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simpler components. From these basic types you can define new types - pointer types, array types, struct types, union types,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47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7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1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237537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47826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798383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20733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77888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25" tIns="45713" rIns="91425" bIns="45713"/>
          <a:lstStyle/>
          <a:p>
            <a:pPr defTabSz="914259"/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259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06719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01064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41158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69188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13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92512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236361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66256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85251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190055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74506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46172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395310"/>
          </a:xfrm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10258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919528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59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942203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89655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437517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39402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8992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253517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85112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39329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87462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334739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7461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69925" indent="-325438">
              <a:buFont typeface="Wingdings" charset="2"/>
              <a:buChar char="q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8600" y="908720"/>
            <a:ext cx="86106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504414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8924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244487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76866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15277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09747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8578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6562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23875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627791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0810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60498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52285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1355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680472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42114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464020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71237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81690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737539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64383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16" tIns="45709" rIns="91416" bIns="45709"/>
          <a:lstStyle/>
          <a:p>
            <a:pPr defTabSz="914165"/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165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0202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37585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57730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82" indent="0">
              <a:buNone/>
              <a:defRPr sz="1800"/>
            </a:lvl2pPr>
            <a:lvl3pPr marL="914165" indent="0">
              <a:buNone/>
              <a:defRPr sz="1600"/>
            </a:lvl3pPr>
            <a:lvl4pPr marL="1371250" indent="0">
              <a:buNone/>
              <a:defRPr sz="1400"/>
            </a:lvl4pPr>
            <a:lvl5pPr marL="1828332" indent="0">
              <a:buNone/>
              <a:defRPr sz="1400"/>
            </a:lvl5pPr>
            <a:lvl6pPr marL="2285415" indent="0">
              <a:buNone/>
              <a:defRPr sz="1400"/>
            </a:lvl6pPr>
            <a:lvl7pPr marL="2742500" indent="0">
              <a:buNone/>
              <a:defRPr sz="1400"/>
            </a:lvl7pPr>
            <a:lvl8pPr marL="3199580" indent="0">
              <a:buNone/>
              <a:defRPr sz="1400"/>
            </a:lvl8pPr>
            <a:lvl9pPr marL="365666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04299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900483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2" indent="0">
              <a:buNone/>
              <a:defRPr sz="2000" b="1"/>
            </a:lvl2pPr>
            <a:lvl3pPr marL="914165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0" indent="0">
              <a:buNone/>
              <a:defRPr sz="1600" b="1"/>
            </a:lvl8pPr>
            <a:lvl9pPr marL="36566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2" indent="0">
              <a:buNone/>
              <a:defRPr sz="2000" b="1"/>
            </a:lvl2pPr>
            <a:lvl3pPr marL="914165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0" indent="0">
              <a:buNone/>
              <a:defRPr sz="1600" b="1"/>
            </a:lvl8pPr>
            <a:lvl9pPr marL="36566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85155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13795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506705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2" indent="0">
              <a:buNone/>
              <a:defRPr sz="1200"/>
            </a:lvl2pPr>
            <a:lvl3pPr marL="914165" indent="0">
              <a:buNone/>
              <a:defRPr sz="1000"/>
            </a:lvl3pPr>
            <a:lvl4pPr marL="1371250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500" indent="0">
              <a:buNone/>
              <a:defRPr sz="900"/>
            </a:lvl7pPr>
            <a:lvl8pPr marL="3199580" indent="0">
              <a:buNone/>
              <a:defRPr sz="900"/>
            </a:lvl8pPr>
            <a:lvl9pPr marL="36566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184746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82" indent="0">
              <a:buNone/>
              <a:defRPr sz="2800"/>
            </a:lvl2pPr>
            <a:lvl3pPr marL="914165" indent="0">
              <a:buNone/>
              <a:defRPr sz="2400"/>
            </a:lvl3pPr>
            <a:lvl4pPr marL="1371250" indent="0">
              <a:buNone/>
              <a:defRPr sz="2000"/>
            </a:lvl4pPr>
            <a:lvl5pPr marL="1828332" indent="0">
              <a:buNone/>
              <a:defRPr sz="2000"/>
            </a:lvl5pPr>
            <a:lvl6pPr marL="2285415" indent="0">
              <a:buNone/>
              <a:defRPr sz="2000"/>
            </a:lvl6pPr>
            <a:lvl7pPr marL="2742500" indent="0">
              <a:buNone/>
              <a:defRPr sz="2000"/>
            </a:lvl7pPr>
            <a:lvl8pPr marL="3199580" indent="0">
              <a:buNone/>
              <a:defRPr sz="2000"/>
            </a:lvl8pPr>
            <a:lvl9pPr marL="3656665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2" indent="0">
              <a:buNone/>
              <a:defRPr sz="1200"/>
            </a:lvl2pPr>
            <a:lvl3pPr marL="914165" indent="0">
              <a:buNone/>
              <a:defRPr sz="1000"/>
            </a:lvl3pPr>
            <a:lvl4pPr marL="1371250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500" indent="0">
              <a:buNone/>
              <a:defRPr sz="900"/>
            </a:lvl7pPr>
            <a:lvl8pPr marL="3199580" indent="0">
              <a:buNone/>
              <a:defRPr sz="900"/>
            </a:lvl8pPr>
            <a:lvl9pPr marL="36566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74164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04165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26492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94966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16" tIns="45709" rIns="91416" bIns="45709"/>
          <a:lstStyle/>
          <a:p>
            <a:pPr defTabSz="914165"/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165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588555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595845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82" indent="0">
              <a:buNone/>
              <a:defRPr sz="1800"/>
            </a:lvl2pPr>
            <a:lvl3pPr marL="914165" indent="0">
              <a:buNone/>
              <a:defRPr sz="1600"/>
            </a:lvl3pPr>
            <a:lvl4pPr marL="1371250" indent="0">
              <a:buNone/>
              <a:defRPr sz="1400"/>
            </a:lvl4pPr>
            <a:lvl5pPr marL="1828332" indent="0">
              <a:buNone/>
              <a:defRPr sz="1400"/>
            </a:lvl5pPr>
            <a:lvl6pPr marL="2285415" indent="0">
              <a:buNone/>
              <a:defRPr sz="1400"/>
            </a:lvl6pPr>
            <a:lvl7pPr marL="2742500" indent="0">
              <a:buNone/>
              <a:defRPr sz="1400"/>
            </a:lvl7pPr>
            <a:lvl8pPr marL="3199580" indent="0">
              <a:buNone/>
              <a:defRPr sz="1400"/>
            </a:lvl8pPr>
            <a:lvl9pPr marL="365666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65600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087117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2" indent="0">
              <a:buNone/>
              <a:defRPr sz="2000" b="1"/>
            </a:lvl2pPr>
            <a:lvl3pPr marL="914165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0" indent="0">
              <a:buNone/>
              <a:defRPr sz="1600" b="1"/>
            </a:lvl8pPr>
            <a:lvl9pPr marL="36566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2" indent="0">
              <a:buNone/>
              <a:defRPr sz="2000" b="1"/>
            </a:lvl2pPr>
            <a:lvl3pPr marL="914165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0" indent="0">
              <a:buNone/>
              <a:defRPr sz="1600" b="1"/>
            </a:lvl8pPr>
            <a:lvl9pPr marL="36566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221515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18779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16749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2" indent="0">
              <a:buNone/>
              <a:defRPr sz="1200"/>
            </a:lvl2pPr>
            <a:lvl3pPr marL="914165" indent="0">
              <a:buNone/>
              <a:defRPr sz="1000"/>
            </a:lvl3pPr>
            <a:lvl4pPr marL="1371250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500" indent="0">
              <a:buNone/>
              <a:defRPr sz="900"/>
            </a:lvl7pPr>
            <a:lvl8pPr marL="3199580" indent="0">
              <a:buNone/>
              <a:defRPr sz="900"/>
            </a:lvl8pPr>
            <a:lvl9pPr marL="36566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82393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82" indent="0">
              <a:buNone/>
              <a:defRPr sz="2800"/>
            </a:lvl2pPr>
            <a:lvl3pPr marL="914165" indent="0">
              <a:buNone/>
              <a:defRPr sz="2400"/>
            </a:lvl3pPr>
            <a:lvl4pPr marL="1371250" indent="0">
              <a:buNone/>
              <a:defRPr sz="2000"/>
            </a:lvl4pPr>
            <a:lvl5pPr marL="1828332" indent="0">
              <a:buNone/>
              <a:defRPr sz="2000"/>
            </a:lvl5pPr>
            <a:lvl6pPr marL="2285415" indent="0">
              <a:buNone/>
              <a:defRPr sz="2000"/>
            </a:lvl6pPr>
            <a:lvl7pPr marL="2742500" indent="0">
              <a:buNone/>
              <a:defRPr sz="2000"/>
            </a:lvl7pPr>
            <a:lvl8pPr marL="3199580" indent="0">
              <a:buNone/>
              <a:defRPr sz="2000"/>
            </a:lvl8pPr>
            <a:lvl9pPr marL="3656665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2" indent="0">
              <a:buNone/>
              <a:defRPr sz="1200"/>
            </a:lvl2pPr>
            <a:lvl3pPr marL="914165" indent="0">
              <a:buNone/>
              <a:defRPr sz="1000"/>
            </a:lvl3pPr>
            <a:lvl4pPr marL="1371250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500" indent="0">
              <a:buNone/>
              <a:defRPr sz="900"/>
            </a:lvl7pPr>
            <a:lvl8pPr marL="3199580" indent="0">
              <a:buNone/>
              <a:defRPr sz="900"/>
            </a:lvl8pPr>
            <a:lvl9pPr marL="36566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10711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73656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63788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59779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02" tIns="45702" rIns="91402" bIns="45702"/>
          <a:lstStyle/>
          <a:p>
            <a:pPr defTabSz="914024"/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024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4614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07966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11" indent="0">
              <a:buNone/>
              <a:defRPr sz="1800"/>
            </a:lvl2pPr>
            <a:lvl3pPr marL="914024" indent="0">
              <a:buNone/>
              <a:defRPr sz="1600"/>
            </a:lvl3pPr>
            <a:lvl4pPr marL="1371040" indent="0">
              <a:buNone/>
              <a:defRPr sz="1400"/>
            </a:lvl4pPr>
            <a:lvl5pPr marL="1828052" indent="0">
              <a:buNone/>
              <a:defRPr sz="1400"/>
            </a:lvl5pPr>
            <a:lvl6pPr marL="2285064" indent="0">
              <a:buNone/>
              <a:defRPr sz="1400"/>
            </a:lvl6pPr>
            <a:lvl7pPr marL="2742079" indent="0">
              <a:buNone/>
              <a:defRPr sz="1400"/>
            </a:lvl7pPr>
            <a:lvl8pPr marL="3199088" indent="0">
              <a:buNone/>
              <a:defRPr sz="1400"/>
            </a:lvl8pPr>
            <a:lvl9pPr marL="365610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66992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9532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1" indent="0">
              <a:buNone/>
              <a:defRPr sz="2000" b="1"/>
            </a:lvl2pPr>
            <a:lvl3pPr marL="914024" indent="0">
              <a:buNone/>
              <a:defRPr sz="1800" b="1"/>
            </a:lvl3pPr>
            <a:lvl4pPr marL="1371040" indent="0">
              <a:buNone/>
              <a:defRPr sz="1600" b="1"/>
            </a:lvl4pPr>
            <a:lvl5pPr marL="1828052" indent="0">
              <a:buNone/>
              <a:defRPr sz="1600" b="1"/>
            </a:lvl5pPr>
            <a:lvl6pPr marL="2285064" indent="0">
              <a:buNone/>
              <a:defRPr sz="1600" b="1"/>
            </a:lvl6pPr>
            <a:lvl7pPr marL="2742079" indent="0">
              <a:buNone/>
              <a:defRPr sz="1600" b="1"/>
            </a:lvl7pPr>
            <a:lvl8pPr marL="3199088" indent="0">
              <a:buNone/>
              <a:defRPr sz="1600" b="1"/>
            </a:lvl8pPr>
            <a:lvl9pPr marL="365610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1" indent="0">
              <a:buNone/>
              <a:defRPr sz="2000" b="1"/>
            </a:lvl2pPr>
            <a:lvl3pPr marL="914024" indent="0">
              <a:buNone/>
              <a:defRPr sz="1800" b="1"/>
            </a:lvl3pPr>
            <a:lvl4pPr marL="1371040" indent="0">
              <a:buNone/>
              <a:defRPr sz="1600" b="1"/>
            </a:lvl4pPr>
            <a:lvl5pPr marL="1828052" indent="0">
              <a:buNone/>
              <a:defRPr sz="1600" b="1"/>
            </a:lvl5pPr>
            <a:lvl6pPr marL="2285064" indent="0">
              <a:buNone/>
              <a:defRPr sz="1600" b="1"/>
            </a:lvl6pPr>
            <a:lvl7pPr marL="2742079" indent="0">
              <a:buNone/>
              <a:defRPr sz="1600" b="1"/>
            </a:lvl7pPr>
            <a:lvl8pPr marL="3199088" indent="0">
              <a:buNone/>
              <a:defRPr sz="1600" b="1"/>
            </a:lvl8pPr>
            <a:lvl9pPr marL="365610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072713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40216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51887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11" indent="0">
              <a:buNone/>
              <a:defRPr sz="1200"/>
            </a:lvl2pPr>
            <a:lvl3pPr marL="914024" indent="0">
              <a:buNone/>
              <a:defRPr sz="1000"/>
            </a:lvl3pPr>
            <a:lvl4pPr marL="1371040" indent="0">
              <a:buNone/>
              <a:defRPr sz="900"/>
            </a:lvl4pPr>
            <a:lvl5pPr marL="1828052" indent="0">
              <a:buNone/>
              <a:defRPr sz="900"/>
            </a:lvl5pPr>
            <a:lvl6pPr marL="2285064" indent="0">
              <a:buNone/>
              <a:defRPr sz="900"/>
            </a:lvl6pPr>
            <a:lvl7pPr marL="2742079" indent="0">
              <a:buNone/>
              <a:defRPr sz="900"/>
            </a:lvl7pPr>
            <a:lvl8pPr marL="3199088" indent="0">
              <a:buNone/>
              <a:defRPr sz="900"/>
            </a:lvl8pPr>
            <a:lvl9pPr marL="36561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93416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11" indent="0">
              <a:buNone/>
              <a:defRPr sz="2800"/>
            </a:lvl2pPr>
            <a:lvl3pPr marL="914024" indent="0">
              <a:buNone/>
              <a:defRPr sz="2400"/>
            </a:lvl3pPr>
            <a:lvl4pPr marL="1371040" indent="0">
              <a:buNone/>
              <a:defRPr sz="2000"/>
            </a:lvl4pPr>
            <a:lvl5pPr marL="1828052" indent="0">
              <a:buNone/>
              <a:defRPr sz="2000"/>
            </a:lvl5pPr>
            <a:lvl6pPr marL="2285064" indent="0">
              <a:buNone/>
              <a:defRPr sz="2000"/>
            </a:lvl6pPr>
            <a:lvl7pPr marL="2742079" indent="0">
              <a:buNone/>
              <a:defRPr sz="2000"/>
            </a:lvl7pPr>
            <a:lvl8pPr marL="3199088" indent="0">
              <a:buNone/>
              <a:defRPr sz="2000"/>
            </a:lvl8pPr>
            <a:lvl9pPr marL="3656104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11" indent="0">
              <a:buNone/>
              <a:defRPr sz="1200"/>
            </a:lvl2pPr>
            <a:lvl3pPr marL="914024" indent="0">
              <a:buNone/>
              <a:defRPr sz="1000"/>
            </a:lvl3pPr>
            <a:lvl4pPr marL="1371040" indent="0">
              <a:buNone/>
              <a:defRPr sz="900"/>
            </a:lvl4pPr>
            <a:lvl5pPr marL="1828052" indent="0">
              <a:buNone/>
              <a:defRPr sz="900"/>
            </a:lvl5pPr>
            <a:lvl6pPr marL="2285064" indent="0">
              <a:buNone/>
              <a:defRPr sz="900"/>
            </a:lvl6pPr>
            <a:lvl7pPr marL="2742079" indent="0">
              <a:buNone/>
              <a:defRPr sz="900"/>
            </a:lvl7pPr>
            <a:lvl8pPr marL="3199088" indent="0">
              <a:buNone/>
              <a:defRPr sz="900"/>
            </a:lvl8pPr>
            <a:lvl9pPr marL="36561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2361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97620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74657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77081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78914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489629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560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59952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23489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66245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83743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485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14348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47908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390558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37458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DD642-5717-9C43-BCF7-E4F88A58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2593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4AC23-9DE4-C746-BC02-D3085298A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25448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65027-C458-0F45-A175-76C38D629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62719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F2552-3716-B24B-9F3D-FF7B024E8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33555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D5230-971F-2E41-8CFA-14A60A5B2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20648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DEAA0-2A78-7C4C-AC1D-0745BDD65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54556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A15DC-7DB6-2E4F-8E40-D436CE927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99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56" y="188640"/>
            <a:ext cx="8735888" cy="10668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63103"/>
      </p:ext>
    </p:extLst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972F1-201A-1341-A138-68D516974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02723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A4686-03CC-5744-B2F1-C7CFBAB9D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47140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60323-C27F-274D-98DD-E8A584096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46284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8D1A2-8B05-D448-BEED-1DCCC5669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0459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2FA06-CF86-2545-AF2A-570D639DE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30028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461737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977340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964163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227174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2525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63028"/>
      </p:ext>
    </p:extLst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28508"/>
      </p:ext>
    </p:extLst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96304"/>
      </p:ext>
    </p:extLst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83577"/>
      </p:ext>
    </p:extLst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701788"/>
      </p:ext>
    </p:extLst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48879"/>
      </p:ext>
    </p:extLst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33164"/>
      </p:ext>
    </p:extLst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02" tIns="45702" rIns="91402" bIns="45702"/>
          <a:lstStyle/>
          <a:p>
            <a:pPr defTabSz="914024"/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024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599387"/>
      </p:ext>
    </p:extLst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560067"/>
      </p:ext>
    </p:extLst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11" indent="0">
              <a:buNone/>
              <a:defRPr sz="1800"/>
            </a:lvl2pPr>
            <a:lvl3pPr marL="914024" indent="0">
              <a:buNone/>
              <a:defRPr sz="1600"/>
            </a:lvl3pPr>
            <a:lvl4pPr marL="1371040" indent="0">
              <a:buNone/>
              <a:defRPr sz="1400"/>
            </a:lvl4pPr>
            <a:lvl5pPr marL="1828052" indent="0">
              <a:buNone/>
              <a:defRPr sz="1400"/>
            </a:lvl5pPr>
            <a:lvl6pPr marL="2285064" indent="0">
              <a:buNone/>
              <a:defRPr sz="1400"/>
            </a:lvl6pPr>
            <a:lvl7pPr marL="2742079" indent="0">
              <a:buNone/>
              <a:defRPr sz="1400"/>
            </a:lvl7pPr>
            <a:lvl8pPr marL="3199088" indent="0">
              <a:buNone/>
              <a:defRPr sz="1400"/>
            </a:lvl8pPr>
            <a:lvl9pPr marL="365610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34862"/>
      </p:ext>
    </p:extLst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2077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7853"/>
      </p:ext>
    </p:extLst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1" indent="0">
              <a:buNone/>
              <a:defRPr sz="2000" b="1"/>
            </a:lvl2pPr>
            <a:lvl3pPr marL="914024" indent="0">
              <a:buNone/>
              <a:defRPr sz="1800" b="1"/>
            </a:lvl3pPr>
            <a:lvl4pPr marL="1371040" indent="0">
              <a:buNone/>
              <a:defRPr sz="1600" b="1"/>
            </a:lvl4pPr>
            <a:lvl5pPr marL="1828052" indent="0">
              <a:buNone/>
              <a:defRPr sz="1600" b="1"/>
            </a:lvl5pPr>
            <a:lvl6pPr marL="2285064" indent="0">
              <a:buNone/>
              <a:defRPr sz="1600" b="1"/>
            </a:lvl6pPr>
            <a:lvl7pPr marL="2742079" indent="0">
              <a:buNone/>
              <a:defRPr sz="1600" b="1"/>
            </a:lvl7pPr>
            <a:lvl8pPr marL="3199088" indent="0">
              <a:buNone/>
              <a:defRPr sz="1600" b="1"/>
            </a:lvl8pPr>
            <a:lvl9pPr marL="365610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1" indent="0">
              <a:buNone/>
              <a:defRPr sz="2000" b="1"/>
            </a:lvl2pPr>
            <a:lvl3pPr marL="914024" indent="0">
              <a:buNone/>
              <a:defRPr sz="1800" b="1"/>
            </a:lvl3pPr>
            <a:lvl4pPr marL="1371040" indent="0">
              <a:buNone/>
              <a:defRPr sz="1600" b="1"/>
            </a:lvl4pPr>
            <a:lvl5pPr marL="1828052" indent="0">
              <a:buNone/>
              <a:defRPr sz="1600" b="1"/>
            </a:lvl5pPr>
            <a:lvl6pPr marL="2285064" indent="0">
              <a:buNone/>
              <a:defRPr sz="1600" b="1"/>
            </a:lvl6pPr>
            <a:lvl7pPr marL="2742079" indent="0">
              <a:buNone/>
              <a:defRPr sz="1600" b="1"/>
            </a:lvl7pPr>
            <a:lvl8pPr marL="3199088" indent="0">
              <a:buNone/>
              <a:defRPr sz="1600" b="1"/>
            </a:lvl8pPr>
            <a:lvl9pPr marL="365610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24576"/>
      </p:ext>
    </p:extLst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77436"/>
      </p:ext>
    </p:extLst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39623"/>
      </p:ext>
    </p:extLst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11" indent="0">
              <a:buNone/>
              <a:defRPr sz="1200"/>
            </a:lvl2pPr>
            <a:lvl3pPr marL="914024" indent="0">
              <a:buNone/>
              <a:defRPr sz="1000"/>
            </a:lvl3pPr>
            <a:lvl4pPr marL="1371040" indent="0">
              <a:buNone/>
              <a:defRPr sz="900"/>
            </a:lvl4pPr>
            <a:lvl5pPr marL="1828052" indent="0">
              <a:buNone/>
              <a:defRPr sz="900"/>
            </a:lvl5pPr>
            <a:lvl6pPr marL="2285064" indent="0">
              <a:buNone/>
              <a:defRPr sz="900"/>
            </a:lvl6pPr>
            <a:lvl7pPr marL="2742079" indent="0">
              <a:buNone/>
              <a:defRPr sz="900"/>
            </a:lvl7pPr>
            <a:lvl8pPr marL="3199088" indent="0">
              <a:buNone/>
              <a:defRPr sz="900"/>
            </a:lvl8pPr>
            <a:lvl9pPr marL="36561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02086"/>
      </p:ext>
    </p:extLst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11" indent="0">
              <a:buNone/>
              <a:defRPr sz="2800"/>
            </a:lvl2pPr>
            <a:lvl3pPr marL="914024" indent="0">
              <a:buNone/>
              <a:defRPr sz="2400"/>
            </a:lvl3pPr>
            <a:lvl4pPr marL="1371040" indent="0">
              <a:buNone/>
              <a:defRPr sz="2000"/>
            </a:lvl4pPr>
            <a:lvl5pPr marL="1828052" indent="0">
              <a:buNone/>
              <a:defRPr sz="2000"/>
            </a:lvl5pPr>
            <a:lvl6pPr marL="2285064" indent="0">
              <a:buNone/>
              <a:defRPr sz="2000"/>
            </a:lvl6pPr>
            <a:lvl7pPr marL="2742079" indent="0">
              <a:buNone/>
              <a:defRPr sz="2000"/>
            </a:lvl7pPr>
            <a:lvl8pPr marL="3199088" indent="0">
              <a:buNone/>
              <a:defRPr sz="2000"/>
            </a:lvl8pPr>
            <a:lvl9pPr marL="3656104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11" indent="0">
              <a:buNone/>
              <a:defRPr sz="1200"/>
            </a:lvl2pPr>
            <a:lvl3pPr marL="914024" indent="0">
              <a:buNone/>
              <a:defRPr sz="1000"/>
            </a:lvl3pPr>
            <a:lvl4pPr marL="1371040" indent="0">
              <a:buNone/>
              <a:defRPr sz="900"/>
            </a:lvl4pPr>
            <a:lvl5pPr marL="1828052" indent="0">
              <a:buNone/>
              <a:defRPr sz="900"/>
            </a:lvl5pPr>
            <a:lvl6pPr marL="2285064" indent="0">
              <a:buNone/>
              <a:defRPr sz="900"/>
            </a:lvl6pPr>
            <a:lvl7pPr marL="2742079" indent="0">
              <a:buNone/>
              <a:defRPr sz="900"/>
            </a:lvl7pPr>
            <a:lvl8pPr marL="3199088" indent="0">
              <a:buNone/>
              <a:defRPr sz="900"/>
            </a:lvl8pPr>
            <a:lvl9pPr marL="36561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01118"/>
      </p:ext>
    </p:extLst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235911"/>
      </p:ext>
    </p:extLst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8123"/>
      </p:ext>
    </p:extLst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16" tIns="45709" rIns="91416" bIns="45709"/>
          <a:lstStyle/>
          <a:p>
            <a:pPr defTabSz="914165"/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165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93878"/>
      </p:ext>
    </p:extLst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185237"/>
      </p:ext>
    </p:extLst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82" indent="0">
              <a:buNone/>
              <a:defRPr sz="1800"/>
            </a:lvl2pPr>
            <a:lvl3pPr marL="914165" indent="0">
              <a:buNone/>
              <a:defRPr sz="1600"/>
            </a:lvl3pPr>
            <a:lvl4pPr marL="1371250" indent="0">
              <a:buNone/>
              <a:defRPr sz="1400"/>
            </a:lvl4pPr>
            <a:lvl5pPr marL="1828332" indent="0">
              <a:buNone/>
              <a:defRPr sz="1400"/>
            </a:lvl5pPr>
            <a:lvl6pPr marL="2285415" indent="0">
              <a:buNone/>
              <a:defRPr sz="1400"/>
            </a:lvl6pPr>
            <a:lvl7pPr marL="2742500" indent="0">
              <a:buNone/>
              <a:defRPr sz="1400"/>
            </a:lvl7pPr>
            <a:lvl8pPr marL="3199580" indent="0">
              <a:buNone/>
              <a:defRPr sz="1400"/>
            </a:lvl8pPr>
            <a:lvl9pPr marL="365666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88369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89560"/>
      </p:ext>
    </p:extLst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650700"/>
      </p:ext>
    </p:extLst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2" indent="0">
              <a:buNone/>
              <a:defRPr sz="2000" b="1"/>
            </a:lvl2pPr>
            <a:lvl3pPr marL="914165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0" indent="0">
              <a:buNone/>
              <a:defRPr sz="1600" b="1"/>
            </a:lvl8pPr>
            <a:lvl9pPr marL="36566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2" indent="0">
              <a:buNone/>
              <a:defRPr sz="2000" b="1"/>
            </a:lvl2pPr>
            <a:lvl3pPr marL="914165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0" indent="0">
              <a:buNone/>
              <a:defRPr sz="1600" b="1"/>
            </a:lvl8pPr>
            <a:lvl9pPr marL="36566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84331"/>
      </p:ext>
    </p:extLst>
  </p:cSld>
  <p:clrMapOvr>
    <a:masterClrMapping/>
  </p:clrMapOvr>
  <p:transition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802"/>
      </p:ext>
    </p:extLst>
  </p:cSld>
  <p:clrMapOvr>
    <a:masterClrMapping/>
  </p:clrMapOvr>
  <p:transition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577748"/>
      </p:ext>
    </p:extLst>
  </p:cSld>
  <p:clrMapOvr>
    <a:masterClrMapping/>
  </p:clrMapOvr>
  <p:transition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2" indent="0">
              <a:buNone/>
              <a:defRPr sz="1200"/>
            </a:lvl2pPr>
            <a:lvl3pPr marL="914165" indent="0">
              <a:buNone/>
              <a:defRPr sz="1000"/>
            </a:lvl3pPr>
            <a:lvl4pPr marL="1371250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500" indent="0">
              <a:buNone/>
              <a:defRPr sz="900"/>
            </a:lvl7pPr>
            <a:lvl8pPr marL="3199580" indent="0">
              <a:buNone/>
              <a:defRPr sz="900"/>
            </a:lvl8pPr>
            <a:lvl9pPr marL="36566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9025"/>
      </p:ext>
    </p:extLst>
  </p:cSld>
  <p:clrMapOvr>
    <a:masterClrMapping/>
  </p:clrMapOvr>
  <p:transition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82" indent="0">
              <a:buNone/>
              <a:defRPr sz="2800"/>
            </a:lvl2pPr>
            <a:lvl3pPr marL="914165" indent="0">
              <a:buNone/>
              <a:defRPr sz="2400"/>
            </a:lvl3pPr>
            <a:lvl4pPr marL="1371250" indent="0">
              <a:buNone/>
              <a:defRPr sz="2000"/>
            </a:lvl4pPr>
            <a:lvl5pPr marL="1828332" indent="0">
              <a:buNone/>
              <a:defRPr sz="2000"/>
            </a:lvl5pPr>
            <a:lvl6pPr marL="2285415" indent="0">
              <a:buNone/>
              <a:defRPr sz="2000"/>
            </a:lvl6pPr>
            <a:lvl7pPr marL="2742500" indent="0">
              <a:buNone/>
              <a:defRPr sz="2000"/>
            </a:lvl7pPr>
            <a:lvl8pPr marL="3199580" indent="0">
              <a:buNone/>
              <a:defRPr sz="2000"/>
            </a:lvl8pPr>
            <a:lvl9pPr marL="3656665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2" indent="0">
              <a:buNone/>
              <a:defRPr sz="1200"/>
            </a:lvl2pPr>
            <a:lvl3pPr marL="914165" indent="0">
              <a:buNone/>
              <a:defRPr sz="1000"/>
            </a:lvl3pPr>
            <a:lvl4pPr marL="1371250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500" indent="0">
              <a:buNone/>
              <a:defRPr sz="900"/>
            </a:lvl7pPr>
            <a:lvl8pPr marL="3199580" indent="0">
              <a:buNone/>
              <a:defRPr sz="900"/>
            </a:lvl8pPr>
            <a:lvl9pPr marL="36566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0365"/>
      </p:ext>
    </p:extLst>
  </p:cSld>
  <p:clrMapOvr>
    <a:masterClrMapping/>
  </p:clrMapOvr>
  <p:transition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159023"/>
      </p:ext>
    </p:extLst>
  </p:cSld>
  <p:clrMapOvr>
    <a:masterClrMapping/>
  </p:clrMapOvr>
  <p:transition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83518"/>
      </p:ext>
    </p:extLst>
  </p:cSld>
  <p:clrMapOvr>
    <a:masterClrMapping/>
  </p:clrMapOvr>
  <p:transition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466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7" y="712594"/>
            <a:ext cx="8086725" cy="2898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" y="3897565"/>
            <a:ext cx="8086724" cy="16459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1047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58197"/>
      </p:ext>
    </p:extLst>
  </p:cSld>
  <p:clrMapOvr>
    <a:masterClrMapping/>
  </p:clrMapOvr>
  <p:transition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1"/>
          </p:nvPr>
        </p:nvSpPr>
        <p:spPr>
          <a:xfrm>
            <a:off x="123825" y="1241652"/>
            <a:ext cx="8897938" cy="52244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591281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solidFill>
            <a:schemeClr val="bg1"/>
          </a:solidFill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7539033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798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603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4595767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798" y="1197209"/>
            <a:ext cx="4271962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798" y="2029968"/>
            <a:ext cx="4271962" cy="4231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603" y="1194345"/>
            <a:ext cx="4271962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603" y="2025216"/>
            <a:ext cx="4271962" cy="42358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774320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654668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955635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829144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6031951"/>
            <a:ext cx="6922008" cy="41118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623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298750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7693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321076"/>
      </p:ext>
    </p:extLst>
  </p:cSld>
  <p:clrMapOvr>
    <a:masterClrMapping/>
  </p:clrMapOvr>
  <p:transition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CE054-F1E5-374D-A24E-887477C053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175784"/>
      </p:ext>
    </p:extLst>
  </p:cSld>
  <p:clrMapOvr>
    <a:masterClrMapping/>
  </p:clrMapOvr>
  <p:transition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2004D-7284-C244-B275-AB956C6651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124249"/>
      </p:ext>
    </p:extLst>
  </p:cSld>
  <p:clrMapOvr>
    <a:masterClrMapping/>
  </p:clrMapOvr>
  <p:transition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817D1-13B0-D341-B1C4-34616D3933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65628"/>
      </p:ext>
    </p:extLst>
  </p:cSld>
  <p:clrMapOvr>
    <a:masterClrMapping/>
  </p:clrMapOvr>
  <p:transition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7096-FD7F-A949-B565-8298951E6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231"/>
      </p:ext>
    </p:extLst>
  </p:cSld>
  <p:clrMapOvr>
    <a:masterClrMapping/>
  </p:clrMapOvr>
  <p:transition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077C3-3C60-8640-A1DD-3718D4D0D7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75383"/>
      </p:ext>
    </p:extLst>
  </p:cSld>
  <p:clrMapOvr>
    <a:masterClrMapping/>
  </p:clrMapOvr>
  <p:transition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41FDD-73B6-EC4A-BB35-BA0C8CCC36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11113"/>
      </p:ext>
    </p:extLst>
  </p:cSld>
  <p:clrMapOvr>
    <a:masterClrMapping/>
  </p:clrMapOvr>
  <p:transition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D2B92-4EF8-0940-9F90-1D39CCADBD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265468"/>
      </p:ext>
    </p:extLst>
  </p:cSld>
  <p:clrMapOvr>
    <a:masterClrMapping/>
  </p:clrMapOvr>
  <p:transition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4B1A2-EC3E-4448-972E-E198354A3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52016"/>
      </p:ext>
    </p:extLst>
  </p:cSld>
  <p:clrMapOvr>
    <a:masterClrMapping/>
  </p:clrMapOvr>
  <p:transition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B71B7-33A4-004A-B24D-5E8A20C1D7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53053"/>
      </p:ext>
    </p:extLst>
  </p:cSld>
  <p:clrMapOvr>
    <a:masterClrMapping/>
  </p:clrMapOvr>
  <p:transition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EE445-AD48-2049-A03E-4C865681EA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9214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399281"/>
      </p:ext>
    </p:extLst>
  </p:cSld>
  <p:clrMapOvr>
    <a:masterClrMapping/>
  </p:clrMapOvr>
  <p:transition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603A9-60B6-0741-B15F-17172804C1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3888"/>
      </p:ext>
    </p:extLst>
  </p:cSld>
  <p:clrMapOvr>
    <a:masterClrMapping/>
  </p:clrMapOvr>
  <p:transition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6D58A-9B40-E846-A790-9B6CD5A585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10633"/>
      </p:ext>
    </p:extLst>
  </p:cSld>
  <p:clrMapOvr>
    <a:masterClrMapping/>
  </p:clrMapOvr>
  <p:transition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ctr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6561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69450811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 anchor="b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1520" y="1052736"/>
            <a:ext cx="8640960" cy="0"/>
          </a:xfrm>
          <a:prstGeom prst="line">
            <a:avLst/>
          </a:prstGeom>
          <a:ln>
            <a:solidFill>
              <a:schemeClr val="dk1">
                <a:alpha val="7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30723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118285041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 anchor="b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1052736"/>
            <a:ext cx="8640960" cy="0"/>
          </a:xfrm>
          <a:prstGeom prst="line">
            <a:avLst/>
          </a:prstGeom>
          <a:ln>
            <a:solidFill>
              <a:schemeClr val="dk1">
                <a:alpha val="7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290364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32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32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51520" y="1052736"/>
            <a:ext cx="8640960" cy="0"/>
          </a:xfrm>
          <a:prstGeom prst="line">
            <a:avLst/>
          </a:prstGeom>
          <a:ln>
            <a:solidFill>
              <a:schemeClr val="dk1">
                <a:alpha val="7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857536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 anchor="b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1520" y="1052736"/>
            <a:ext cx="8640960" cy="0"/>
          </a:xfrm>
          <a:prstGeom prst="line">
            <a:avLst/>
          </a:prstGeom>
          <a:ln>
            <a:solidFill>
              <a:schemeClr val="dk1">
                <a:alpha val="7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871302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0198658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7952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5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94594"/>
      </p:ext>
    </p:extLst>
  </p:cSld>
  <p:clrMapOvr>
    <a:masterClrMapping/>
  </p:clrMapOvr>
  <p:transition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56325"/>
      </p:ext>
    </p:extLst>
  </p:cSld>
  <p:clrMapOvr>
    <a:masterClrMapping/>
  </p:clrMapOvr>
  <p:transition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379847"/>
      </p:ext>
    </p:extLst>
  </p:cSld>
  <p:clrMapOvr>
    <a:masterClrMapping/>
  </p:clrMapOvr>
  <p:transition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72035"/>
      </p:ext>
    </p:extLst>
  </p:cSld>
  <p:clrMapOvr>
    <a:masterClrMapping/>
  </p:clrMapOvr>
  <p:transition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66681"/>
      </p:ext>
    </p:extLst>
  </p:cSld>
  <p:clrMapOvr>
    <a:masterClrMapping/>
  </p:clrMapOvr>
  <p:transition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079462"/>
      </p:ext>
    </p:extLst>
  </p:cSld>
  <p:clrMapOvr>
    <a:masterClrMapping/>
  </p:clrMapOvr>
  <p:transition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69968"/>
      </p:ext>
    </p:extLst>
  </p:cSld>
  <p:clrMapOvr>
    <a:masterClrMapping/>
  </p:clrMapOvr>
  <p:transition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15984"/>
      </p:ext>
    </p:extLst>
  </p:cSld>
  <p:clrMapOvr>
    <a:masterClrMapping/>
  </p:clrMapOvr>
  <p:transition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952"/>
      </p:ext>
    </p:extLst>
  </p:cSld>
  <p:clrMapOvr>
    <a:masterClrMapping/>
  </p:clrMapOvr>
  <p:transition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45983"/>
      </p:ext>
    </p:extLst>
  </p:cSld>
  <p:clrMapOvr>
    <a:masterClrMapping/>
  </p:clrMapOvr>
  <p:transition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2509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93300"/>
      </p:ext>
    </p:extLst>
  </p:cSld>
  <p:clrMapOvr>
    <a:masterClrMapping/>
  </p:clrMapOvr>
  <p:transition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1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9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4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33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1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8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0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59205"/>
      </p:ext>
    </p:extLst>
  </p:cSld>
  <p:clrMapOvr>
    <a:masterClrMapping/>
  </p:clrMapOvr>
  <p:transition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E240D94-E5C6-2B45-92EB-F7FCCB9B61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261544"/>
      </p:ext>
    </p:extLst>
  </p:cSld>
  <p:clrMapOvr>
    <a:masterClrMapping/>
  </p:clrMapOvr>
  <p:transition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67B2952-2F74-D544-92BC-FBFBE9A34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734131"/>
      </p:ext>
    </p:extLst>
  </p:cSld>
  <p:clrMapOvr>
    <a:masterClrMapping/>
  </p:clrMapOvr>
  <p:transition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F9F7682-838C-D145-8DB5-B49C18A130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153688"/>
      </p:ext>
    </p:extLst>
  </p:cSld>
  <p:clrMapOvr>
    <a:masterClrMapping/>
  </p:clrMapOvr>
  <p:transition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E01938C-1825-4C47-ADAA-667501E8BB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725712"/>
      </p:ext>
    </p:extLst>
  </p:cSld>
  <p:clrMapOvr>
    <a:masterClrMapping/>
  </p:clrMapOvr>
  <p:transition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2E44CBD-17AA-1C44-8BA0-F0313DF1E0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638184"/>
      </p:ext>
    </p:extLst>
  </p:cSld>
  <p:clrMapOvr>
    <a:masterClrMapping/>
  </p:clrMapOvr>
  <p:transition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14E6E70-902E-8E4C-B56A-EB171DB5C3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595539"/>
      </p:ext>
    </p:extLst>
  </p:cSld>
  <p:clrMapOvr>
    <a:masterClrMapping/>
  </p:clrMapOvr>
  <p:transition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1920B83-E5C7-4748-945F-F958559473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433047"/>
      </p:ext>
    </p:extLst>
  </p:cSld>
  <p:clrMapOvr>
    <a:masterClrMapping/>
  </p:clrMapOvr>
  <p:transition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84C42A7-D582-E24E-B2AD-3611212565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594660"/>
      </p:ext>
    </p:extLst>
  </p:cSld>
  <p:clrMapOvr>
    <a:masterClrMapping/>
  </p:clrMapOvr>
  <p:transition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45B44AF-607F-D14C-BF32-685CA37DFF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8018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9" name="Picture 8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80221"/>
      </p:ext>
    </p:extLst>
  </p:cSld>
  <p:clrMapOvr>
    <a:masterClrMapping/>
  </p:clrMapOvr>
  <p:transition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DCDFAA6-D8FF-694C-834A-ACCCD85222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007646"/>
      </p:ext>
    </p:extLst>
  </p:cSld>
  <p:clrMapOvr>
    <a:masterClrMapping/>
  </p:clrMapOvr>
  <p:transition/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D923AAA-1C55-7E45-B953-D9BFED328D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791579"/>
      </p:ext>
    </p:extLst>
  </p:cSld>
  <p:clrMapOvr>
    <a:masterClrMapping/>
  </p:clrMapOvr>
  <p:transition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4097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7" y="712594"/>
            <a:ext cx="8086725" cy="2898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" y="3897565"/>
            <a:ext cx="8086724" cy="16459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019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1"/>
          </p:nvPr>
        </p:nvSpPr>
        <p:spPr>
          <a:xfrm>
            <a:off x="123825" y="1241652"/>
            <a:ext cx="8897938" cy="52244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850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solidFill>
            <a:schemeClr val="bg1"/>
          </a:solidFill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25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798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603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31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798" y="1197209"/>
            <a:ext cx="4271962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798" y="2029968"/>
            <a:ext cx="4271962" cy="4231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603" y="1194345"/>
            <a:ext cx="4271962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603" y="2025216"/>
            <a:ext cx="4271962" cy="42358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97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45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907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4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32104"/>
      </p:ext>
    </p:extLst>
  </p:cSld>
  <p:clrMapOvr>
    <a:masterClrMapping/>
  </p:clrMapOvr>
  <p:transition/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83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6031951"/>
            <a:ext cx="6922008" cy="41118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438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6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64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668BF9C-93BB-B548-912F-BE2A1331A6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29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60F4C6C-A4AD-634C-B2AA-5823E85646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8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E9D27D4-CF21-B743-868C-38D13B2F4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5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8F35F6C-2FE9-E643-BA9E-744EBFA979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61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36820D8-511C-334B-9255-32401B223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45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42E3693-D302-D64D-8335-04DBBDCAC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4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" name="Picture 3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26866"/>
      </p:ext>
    </p:extLst>
  </p:cSld>
  <p:clrMapOvr>
    <a:masterClrMapping/>
  </p:clrMapOvr>
  <p:transition/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0C3B91E-9495-5D4C-A473-89DD744F31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49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317DB17-6DD3-1D47-9DC7-29C718BD88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46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8B564A7-2749-BD47-ACBB-5E9A7893C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8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3FA10DE-9244-444C-BB66-013E28A2DD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9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E2563C0-B5B3-BE4C-AFD7-D5025596D7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60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C66147B-D8F4-B34F-ACFC-F4150A9F50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82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B4B655F-9513-DB41-847A-CB5F5ABCD6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41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F70262A-25C7-1D4F-BA49-9AAD51FA1D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50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6AFF24C-C776-6444-B9B7-94F550F93C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7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3D46D27-56D0-344A-BE31-89C869EBEE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0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71892"/>
      </p:ext>
    </p:extLst>
  </p:cSld>
  <p:clrMapOvr>
    <a:masterClrMapping/>
  </p:clrMapOvr>
  <p:transition/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925BFE8-1EE5-7749-87C6-59D7618397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0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9151F3C-38B5-C447-BBE5-70E1ABFC6B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85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07B9740-5855-2A42-B252-D99EB4C572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81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DC5EF0D-3683-CA41-828D-672F2E395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91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D11A51B-8B96-BD4C-95B5-FCA03A36A3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3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89F2BAA-D8FE-2C4D-A9A5-9491AFC1AF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91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755826"/>
      </p:ext>
    </p:extLst>
  </p:cSld>
  <p:clrMapOvr>
    <a:masterClrMapping/>
  </p:clrMapOvr>
  <p:transition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5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57697"/>
      </p:ext>
    </p:extLst>
  </p:cSld>
  <p:clrMapOvr>
    <a:masterClrMapping/>
  </p:clrMapOvr>
  <p:transition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5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1008"/>
      </p:ext>
    </p:extLst>
  </p:cSld>
  <p:clrMapOvr>
    <a:masterClrMapping/>
  </p:clrMapOvr>
  <p:transition/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Garamond" pitchFamily="18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42916"/>
      </p:ext>
    </p:extLst>
  </p:cSld>
  <p:clrMapOvr>
    <a:masterClrMapping/>
  </p:clrMapOvr>
  <p:transition/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zh-TW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61647"/>
      </p:ext>
    </p:extLst>
  </p:cSld>
  <p:clrMapOvr>
    <a:masterClrMapping/>
  </p:clrMapOvr>
  <p:transition/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01317"/>
      </p:ext>
    </p:extLst>
  </p:cSld>
  <p:clrMapOvr>
    <a:masterClrMapping/>
  </p:clrMapOvr>
  <p:transition/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68776"/>
      </p:ext>
    </p:extLst>
  </p:cSld>
  <p:clrMapOvr>
    <a:masterClrMapping/>
  </p:clrMapOvr>
  <p:transition/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11931"/>
      </p:ext>
    </p:extLst>
  </p:cSld>
  <p:clrMapOvr>
    <a:masterClrMapping/>
  </p:clrMapOvr>
  <p:transition/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74166"/>
      </p:ext>
    </p:extLst>
  </p:cSld>
  <p:clrMapOvr>
    <a:masterClrMapping/>
  </p:clrMapOvr>
  <p:transition/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19389"/>
      </p:ext>
    </p:extLst>
  </p:cSld>
  <p:clrMapOvr>
    <a:masterClrMapping/>
  </p:clrMapOvr>
  <p:transition/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318677"/>
      </p:ext>
    </p:extLst>
  </p:cSld>
  <p:clrMapOvr>
    <a:masterClrMapping/>
  </p:clrMapOvr>
  <p:transition/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374766"/>
      </p:ext>
    </p:extLst>
  </p:cSld>
  <p:clrMapOvr>
    <a:masterClrMapping/>
  </p:clrMapOvr>
  <p:transition/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41354"/>
      </p:ext>
    </p:extLst>
  </p:cSld>
  <p:clrMapOvr>
    <a:masterClrMapping/>
  </p:clrMapOvr>
  <p:transition/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398135"/>
      </p:ext>
    </p:extLst>
  </p:cSld>
  <p:clrMapOvr>
    <a:masterClrMapping/>
  </p:clrMapOvr>
  <p:transition/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8811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18393"/>
      </p:ext>
    </p:extLst>
  </p:cSld>
  <p:clrMapOvr>
    <a:masterClrMapping/>
  </p:clrMapOvr>
  <p:transition/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01839"/>
      </p:ext>
    </p:extLst>
  </p:cSld>
  <p:clrMapOvr>
    <a:masterClrMapping/>
  </p:clrMapOvr>
  <p:transition/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25789"/>
      </p:ext>
    </p:extLst>
  </p:cSld>
  <p:clrMapOvr>
    <a:masterClrMapping/>
  </p:clrMapOvr>
  <p:transition/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409016"/>
      </p:ext>
    </p:extLst>
  </p:cSld>
  <p:clrMapOvr>
    <a:masterClrMapping/>
  </p:clrMapOvr>
  <p:transition/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495892"/>
      </p:ext>
    </p:extLst>
  </p:cSld>
  <p:clrMapOvr>
    <a:masterClrMapping/>
  </p:clrMapOvr>
  <p:transition/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889725"/>
      </p:ext>
    </p:extLst>
  </p:cSld>
  <p:clrMapOvr>
    <a:masterClrMapping/>
  </p:clrMapOvr>
  <p:transition/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419311"/>
      </p:ext>
    </p:extLst>
  </p:cSld>
  <p:clrMapOvr>
    <a:masterClrMapping/>
  </p:clrMapOvr>
  <p:transition/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196653"/>
      </p:ext>
    </p:extLst>
  </p:cSld>
  <p:clrMapOvr>
    <a:masterClrMapping/>
  </p:clrMapOvr>
  <p:transition/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399964"/>
      </p:ext>
    </p:extLst>
  </p:cSld>
  <p:clrMapOvr>
    <a:masterClrMapping/>
  </p:clrMapOvr>
  <p:transition/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952778"/>
      </p:ext>
    </p:extLst>
  </p:cSld>
  <p:clrMapOvr>
    <a:masterClrMapping/>
  </p:clrMapOvr>
  <p:transition/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50730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56249"/>
      </p:ext>
    </p:extLst>
  </p:cSld>
  <p:clrMapOvr>
    <a:masterClrMapping/>
  </p:clrMapOvr>
  <p:transition/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77281"/>
      </p:ext>
    </p:extLst>
  </p:cSld>
  <p:clrMapOvr>
    <a:masterClrMapping/>
  </p:clrMapOvr>
  <p:transition/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621740"/>
      </p:ext>
    </p:extLst>
  </p:cSld>
  <p:clrMapOvr>
    <a:masterClrMapping/>
  </p:clrMapOvr>
  <p:transition/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56820"/>
      </p:ext>
    </p:extLst>
  </p:cSld>
  <p:clrMapOvr>
    <a:masterClrMapping/>
  </p:clrMapOvr>
  <p:transition/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926908"/>
      </p:ext>
    </p:extLst>
  </p:cSld>
  <p:clrMapOvr>
    <a:masterClrMapping/>
  </p:clrMapOvr>
  <p:transition/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354275"/>
      </p:ext>
    </p:extLst>
  </p:cSld>
  <p:clrMapOvr>
    <a:masterClrMapping/>
  </p:clrMapOvr>
  <p:transition/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48345"/>
      </p:ext>
    </p:extLst>
  </p:cSld>
  <p:clrMapOvr>
    <a:masterClrMapping/>
  </p:clrMapOvr>
  <p:transition/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97984"/>
      </p:ext>
    </p:extLst>
  </p:cSld>
  <p:clrMapOvr>
    <a:masterClrMapping/>
  </p:clrMapOvr>
  <p:transition/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71066"/>
      </p:ext>
    </p:extLst>
  </p:cSld>
  <p:clrMapOvr>
    <a:masterClrMapping/>
  </p:clrMapOvr>
  <p:transition/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28682"/>
      </p:ext>
    </p:extLst>
  </p:cSld>
  <p:clrMapOvr>
    <a:masterClrMapping/>
  </p:clrMapOvr>
  <p:transition/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79831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34606"/>
      </p:ext>
    </p:extLst>
  </p:cSld>
  <p:clrMapOvr>
    <a:masterClrMapping/>
  </p:clrMapOvr>
  <p:transition/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77376"/>
      </p:ext>
    </p:extLst>
  </p:cSld>
  <p:clrMapOvr>
    <a:masterClrMapping/>
  </p:clrMapOvr>
  <p:transition/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940184"/>
      </p:ext>
    </p:extLst>
  </p:cSld>
  <p:clrMapOvr>
    <a:masterClrMapping/>
  </p:clrMapOvr>
  <p:transition/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021759"/>
      </p:ext>
    </p:extLst>
  </p:cSld>
  <p:clrMapOvr>
    <a:masterClrMapping/>
  </p:clrMapOvr>
  <p:transition/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C66147B-D8F4-B34F-ACFC-F4150A9F50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96880"/>
      </p:ext>
    </p:extLst>
  </p:cSld>
  <p:clrMapOvr>
    <a:masterClrMapping/>
  </p:clrMapOvr>
  <p:transition/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B4B655F-9513-DB41-847A-CB5F5ABCD6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748827"/>
      </p:ext>
    </p:extLst>
  </p:cSld>
  <p:clrMapOvr>
    <a:masterClrMapping/>
  </p:clrMapOvr>
  <p:transition/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F70262A-25C7-1D4F-BA49-9AAD51FA1D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348648"/>
      </p:ext>
    </p:extLst>
  </p:cSld>
  <p:clrMapOvr>
    <a:masterClrMapping/>
  </p:clrMapOvr>
  <p:transition/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6AFF24C-C776-6444-B9B7-94F550F93C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294743"/>
      </p:ext>
    </p:extLst>
  </p:cSld>
  <p:clrMapOvr>
    <a:masterClrMapping/>
  </p:clrMapOvr>
  <p:transition/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3D46D27-56D0-344A-BE31-89C869EBEE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732729"/>
      </p:ext>
    </p:extLst>
  </p:cSld>
  <p:clrMapOvr>
    <a:masterClrMapping/>
  </p:clrMapOvr>
  <p:transition/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925BFE8-1EE5-7749-87C6-59D7618397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746972"/>
      </p:ext>
    </p:extLst>
  </p:cSld>
  <p:clrMapOvr>
    <a:masterClrMapping/>
  </p:clrMapOvr>
  <p:transition/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9151F3C-38B5-C447-BBE5-70E1ABFC6B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20569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83501"/>
      </p:ext>
    </p:extLst>
  </p:cSld>
  <p:clrMapOvr>
    <a:masterClrMapping/>
  </p:clrMapOvr>
  <p:transition/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07B9740-5855-2A42-B252-D99EB4C572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324575"/>
      </p:ext>
    </p:extLst>
  </p:cSld>
  <p:clrMapOvr>
    <a:masterClrMapping/>
  </p:clrMapOvr>
  <p:transition/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DC5EF0D-3683-CA41-828D-672F2E395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707855"/>
      </p:ext>
    </p:extLst>
  </p:cSld>
  <p:clrMapOvr>
    <a:masterClrMapping/>
  </p:clrMapOvr>
  <p:transition/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D11A51B-8B96-BD4C-95B5-FCA03A36A3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579808"/>
      </p:ext>
    </p:extLst>
  </p:cSld>
  <p:clrMapOvr>
    <a:masterClrMapping/>
  </p:clrMapOvr>
  <p:transition/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89F2BAA-D8FE-2C4D-A9A5-9491AFC1AF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39324"/>
      </p:ext>
    </p:extLst>
  </p:cSld>
  <p:clrMapOvr>
    <a:masterClrMapping/>
  </p:clrMapOvr>
  <p:transition/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02" tIns="45702" rIns="91402" bIns="45702"/>
          <a:lstStyle/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698652"/>
      </p:ext>
    </p:extLst>
  </p:cSld>
  <p:clrMapOvr>
    <a:masterClrMapping/>
  </p:clrMapOvr>
  <p:transition/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82364"/>
      </p:ext>
    </p:extLst>
  </p:cSld>
  <p:clrMapOvr>
    <a:masterClrMapping/>
  </p:clrMapOvr>
  <p:transition/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11" indent="0">
              <a:buNone/>
              <a:defRPr sz="1800"/>
            </a:lvl2pPr>
            <a:lvl3pPr marL="914024" indent="0">
              <a:buNone/>
              <a:defRPr sz="1600"/>
            </a:lvl3pPr>
            <a:lvl4pPr marL="1371040" indent="0">
              <a:buNone/>
              <a:defRPr sz="1400"/>
            </a:lvl4pPr>
            <a:lvl5pPr marL="1828052" indent="0">
              <a:buNone/>
              <a:defRPr sz="1400"/>
            </a:lvl5pPr>
            <a:lvl6pPr marL="2285064" indent="0">
              <a:buNone/>
              <a:defRPr sz="1400"/>
            </a:lvl6pPr>
            <a:lvl7pPr marL="2742079" indent="0">
              <a:buNone/>
              <a:defRPr sz="1400"/>
            </a:lvl7pPr>
            <a:lvl8pPr marL="3199088" indent="0">
              <a:buNone/>
              <a:defRPr sz="1400"/>
            </a:lvl8pPr>
            <a:lvl9pPr marL="365610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161478"/>
      </p:ext>
    </p:extLst>
  </p:cSld>
  <p:clrMapOvr>
    <a:masterClrMapping/>
  </p:clrMapOvr>
  <p:transition/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185520"/>
      </p:ext>
    </p:extLst>
  </p:cSld>
  <p:clrMapOvr>
    <a:masterClrMapping/>
  </p:clrMapOvr>
  <p:transition/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1" indent="0">
              <a:buNone/>
              <a:defRPr sz="2000" b="1"/>
            </a:lvl2pPr>
            <a:lvl3pPr marL="914024" indent="0">
              <a:buNone/>
              <a:defRPr sz="1800" b="1"/>
            </a:lvl3pPr>
            <a:lvl4pPr marL="1371040" indent="0">
              <a:buNone/>
              <a:defRPr sz="1600" b="1"/>
            </a:lvl4pPr>
            <a:lvl5pPr marL="1828052" indent="0">
              <a:buNone/>
              <a:defRPr sz="1600" b="1"/>
            </a:lvl5pPr>
            <a:lvl6pPr marL="2285064" indent="0">
              <a:buNone/>
              <a:defRPr sz="1600" b="1"/>
            </a:lvl6pPr>
            <a:lvl7pPr marL="2742079" indent="0">
              <a:buNone/>
              <a:defRPr sz="1600" b="1"/>
            </a:lvl7pPr>
            <a:lvl8pPr marL="3199088" indent="0">
              <a:buNone/>
              <a:defRPr sz="1600" b="1"/>
            </a:lvl8pPr>
            <a:lvl9pPr marL="365610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1" indent="0">
              <a:buNone/>
              <a:defRPr sz="2000" b="1"/>
            </a:lvl2pPr>
            <a:lvl3pPr marL="914024" indent="0">
              <a:buNone/>
              <a:defRPr sz="1800" b="1"/>
            </a:lvl3pPr>
            <a:lvl4pPr marL="1371040" indent="0">
              <a:buNone/>
              <a:defRPr sz="1600" b="1"/>
            </a:lvl4pPr>
            <a:lvl5pPr marL="1828052" indent="0">
              <a:buNone/>
              <a:defRPr sz="1600" b="1"/>
            </a:lvl5pPr>
            <a:lvl6pPr marL="2285064" indent="0">
              <a:buNone/>
              <a:defRPr sz="1600" b="1"/>
            </a:lvl6pPr>
            <a:lvl7pPr marL="2742079" indent="0">
              <a:buNone/>
              <a:defRPr sz="1600" b="1"/>
            </a:lvl7pPr>
            <a:lvl8pPr marL="3199088" indent="0">
              <a:buNone/>
              <a:defRPr sz="1600" b="1"/>
            </a:lvl8pPr>
            <a:lvl9pPr marL="365610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78452"/>
      </p:ext>
    </p:extLst>
  </p:cSld>
  <p:clrMapOvr>
    <a:masterClrMapping/>
  </p:clrMapOvr>
  <p:transition/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80095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33776"/>
      </p:ext>
    </p:extLst>
  </p:cSld>
  <p:clrMapOvr>
    <a:masterClrMapping/>
  </p:clrMapOvr>
  <p:transition/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6310"/>
      </p:ext>
    </p:extLst>
  </p:cSld>
  <p:clrMapOvr>
    <a:masterClrMapping/>
  </p:clrMapOvr>
  <p:transition/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11" indent="0">
              <a:buNone/>
              <a:defRPr sz="1200"/>
            </a:lvl2pPr>
            <a:lvl3pPr marL="914024" indent="0">
              <a:buNone/>
              <a:defRPr sz="1000"/>
            </a:lvl3pPr>
            <a:lvl4pPr marL="1371040" indent="0">
              <a:buNone/>
              <a:defRPr sz="900"/>
            </a:lvl4pPr>
            <a:lvl5pPr marL="1828052" indent="0">
              <a:buNone/>
              <a:defRPr sz="900"/>
            </a:lvl5pPr>
            <a:lvl6pPr marL="2285064" indent="0">
              <a:buNone/>
              <a:defRPr sz="900"/>
            </a:lvl6pPr>
            <a:lvl7pPr marL="2742079" indent="0">
              <a:buNone/>
              <a:defRPr sz="900"/>
            </a:lvl7pPr>
            <a:lvl8pPr marL="3199088" indent="0">
              <a:buNone/>
              <a:defRPr sz="900"/>
            </a:lvl8pPr>
            <a:lvl9pPr marL="36561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27763"/>
      </p:ext>
    </p:extLst>
  </p:cSld>
  <p:clrMapOvr>
    <a:masterClrMapping/>
  </p:clrMapOvr>
  <p:transition/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11" indent="0">
              <a:buNone/>
              <a:defRPr sz="2800"/>
            </a:lvl2pPr>
            <a:lvl3pPr marL="914024" indent="0">
              <a:buNone/>
              <a:defRPr sz="2400"/>
            </a:lvl3pPr>
            <a:lvl4pPr marL="1371040" indent="0">
              <a:buNone/>
              <a:defRPr sz="2000"/>
            </a:lvl4pPr>
            <a:lvl5pPr marL="1828052" indent="0">
              <a:buNone/>
              <a:defRPr sz="2000"/>
            </a:lvl5pPr>
            <a:lvl6pPr marL="2285064" indent="0">
              <a:buNone/>
              <a:defRPr sz="2000"/>
            </a:lvl6pPr>
            <a:lvl7pPr marL="2742079" indent="0">
              <a:buNone/>
              <a:defRPr sz="2000"/>
            </a:lvl7pPr>
            <a:lvl8pPr marL="3199088" indent="0">
              <a:buNone/>
              <a:defRPr sz="2000"/>
            </a:lvl8pPr>
            <a:lvl9pPr marL="3656104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11" indent="0">
              <a:buNone/>
              <a:defRPr sz="1200"/>
            </a:lvl2pPr>
            <a:lvl3pPr marL="914024" indent="0">
              <a:buNone/>
              <a:defRPr sz="1000"/>
            </a:lvl3pPr>
            <a:lvl4pPr marL="1371040" indent="0">
              <a:buNone/>
              <a:defRPr sz="900"/>
            </a:lvl4pPr>
            <a:lvl5pPr marL="1828052" indent="0">
              <a:buNone/>
              <a:defRPr sz="900"/>
            </a:lvl5pPr>
            <a:lvl6pPr marL="2285064" indent="0">
              <a:buNone/>
              <a:defRPr sz="900"/>
            </a:lvl6pPr>
            <a:lvl7pPr marL="2742079" indent="0">
              <a:buNone/>
              <a:defRPr sz="900"/>
            </a:lvl7pPr>
            <a:lvl8pPr marL="3199088" indent="0">
              <a:buNone/>
              <a:defRPr sz="900"/>
            </a:lvl8pPr>
            <a:lvl9pPr marL="36561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07949"/>
      </p:ext>
    </p:extLst>
  </p:cSld>
  <p:clrMapOvr>
    <a:masterClrMapping/>
  </p:clrMapOvr>
  <p:transition/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99752"/>
      </p:ext>
    </p:extLst>
  </p:cSld>
  <p:clrMapOvr>
    <a:masterClrMapping/>
  </p:clrMapOvr>
  <p:transition/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868246"/>
      </p:ext>
    </p:extLst>
  </p:cSld>
  <p:clrMapOvr>
    <a:masterClrMapping/>
  </p:clrMapOvr>
  <p:transition/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25495"/>
      </p:ext>
    </p:extLst>
  </p:cSld>
  <p:clrMapOvr>
    <a:masterClrMapping/>
  </p:clrMapOvr>
  <p:transition/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0731054"/>
      </p:ext>
    </p:extLst>
  </p:cSld>
  <p:clrMapOvr>
    <a:masterClrMapping/>
  </p:clrMapOvr>
  <p:transition/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116492"/>
      </p:ext>
    </p:extLst>
  </p:cSld>
  <p:clrMapOvr>
    <a:masterClrMapping/>
  </p:clrMapOvr>
  <p:transition/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844510"/>
      </p:ext>
    </p:extLst>
  </p:cSld>
  <p:clrMapOvr>
    <a:masterClrMapping/>
  </p:clrMapOvr>
  <p:transition/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7074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99048"/>
      </p:ext>
    </p:extLst>
  </p:cSld>
  <p:clrMapOvr>
    <a:masterClrMapping/>
  </p:clrMapOvr>
  <p:transition/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82394"/>
      </p:ext>
    </p:extLst>
  </p:cSld>
  <p:clrMapOvr>
    <a:masterClrMapping/>
  </p:clrMapOvr>
  <p:transition/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152822"/>
      </p:ext>
    </p:extLst>
  </p:cSld>
  <p:clrMapOvr>
    <a:masterClrMapping/>
  </p:clrMapOvr>
  <p:transition/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486270"/>
      </p:ext>
    </p:extLst>
  </p:cSld>
  <p:clrMapOvr>
    <a:masterClrMapping/>
  </p:clrMapOvr>
  <p:transition/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878341"/>
      </p:ext>
    </p:extLst>
  </p:cSld>
  <p:clrMapOvr>
    <a:masterClrMapping/>
  </p:clrMapOvr>
  <p:transition/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44539"/>
      </p:ext>
    </p:extLst>
  </p:cSld>
  <p:clrMapOvr>
    <a:masterClrMapping/>
  </p:clrMapOvr>
  <p:transition/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205396"/>
      </p:ext>
    </p:extLst>
  </p:cSld>
  <p:clrMapOvr>
    <a:masterClrMapping/>
  </p:clrMapOvr>
  <p:transition/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889456"/>
      </p:ext>
    </p:extLst>
  </p:cSld>
  <p:clrMapOvr>
    <a:masterClrMapping/>
  </p:clrMapOvr>
  <p:transition/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84263"/>
      </p:ext>
    </p:extLst>
  </p:cSld>
  <p:clrMapOvr>
    <a:masterClrMapping/>
  </p:clrMapOvr>
  <p:transition/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37394"/>
      </p:ext>
    </p:extLst>
  </p:cSld>
  <p:clrMapOvr>
    <a:masterClrMapping/>
  </p:clrMapOvr>
  <p:transition/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34173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70323"/>
      </p:ext>
    </p:extLst>
  </p:cSld>
  <p:clrMapOvr>
    <a:masterClrMapping/>
  </p:clrMapOvr>
  <p:transition/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69503"/>
      </p:ext>
    </p:extLst>
  </p:cSld>
  <p:clrMapOvr>
    <a:masterClrMapping/>
  </p:clrMapOvr>
  <p:transition/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42624"/>
      </p:ext>
    </p:extLst>
  </p:cSld>
  <p:clrMapOvr>
    <a:masterClrMapping/>
  </p:clrMapOvr>
  <p:transition/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563842"/>
      </p:ext>
    </p:extLst>
  </p:cSld>
  <p:clrMapOvr>
    <a:masterClrMapping/>
  </p:clrMapOvr>
  <p:transition/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580434"/>
      </p:ext>
    </p:extLst>
  </p:cSld>
  <p:clrMapOvr>
    <a:masterClrMapping/>
  </p:clrMapOvr>
  <p:transition/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604124"/>
      </p:ext>
    </p:extLst>
  </p:cSld>
  <p:clrMapOvr>
    <a:masterClrMapping/>
  </p:clrMapOvr>
  <p:transition/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90896"/>
      </p:ext>
    </p:extLst>
  </p:cSld>
  <p:clrMapOvr>
    <a:masterClrMapping/>
  </p:clrMapOvr>
  <p:transition/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56847"/>
      </p:ext>
    </p:extLst>
  </p:cSld>
  <p:clrMapOvr>
    <a:masterClrMapping/>
  </p:clrMapOvr>
  <p:transition/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69631"/>
      </p:ext>
    </p:extLst>
  </p:cSld>
  <p:clrMapOvr>
    <a:masterClrMapping/>
  </p:clrMapOvr>
  <p:transition/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4391"/>
      </p:ext>
    </p:extLst>
  </p:cSld>
  <p:clrMapOvr>
    <a:masterClrMapping/>
  </p:clrMapOvr>
  <p:transition/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8295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98509"/>
      </p:ext>
    </p:extLst>
  </p:cSld>
  <p:clrMapOvr>
    <a:masterClrMapping/>
  </p:clrMapOvr>
  <p:transition/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84604"/>
      </p:ext>
    </p:extLst>
  </p:cSld>
  <p:clrMapOvr>
    <a:masterClrMapping/>
  </p:clrMapOvr>
  <p:transition/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05679"/>
      </p:ext>
    </p:extLst>
  </p:cSld>
  <p:clrMapOvr>
    <a:masterClrMapping/>
  </p:clrMapOvr>
  <p:transition/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05328"/>
      </p:ext>
    </p:extLst>
  </p:cSld>
  <p:clrMapOvr>
    <a:masterClrMapping/>
  </p:clrMapOvr>
  <p:transition/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69480"/>
      </p:ext>
    </p:extLst>
  </p:cSld>
  <p:clrMapOvr>
    <a:masterClrMapping/>
  </p:clrMapOvr>
  <p:transition/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5131"/>
      </p:ext>
    </p:extLst>
  </p:cSld>
  <p:clrMapOvr>
    <a:masterClrMapping/>
  </p:clrMapOvr>
  <p:transition/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230101"/>
      </p:ext>
    </p:extLst>
  </p:cSld>
  <p:clrMapOvr>
    <a:masterClrMapping/>
  </p:clrMapOvr>
  <p:transition/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5113"/>
      </p:ext>
    </p:extLst>
  </p:cSld>
  <p:clrMapOvr>
    <a:masterClrMapping/>
  </p:clrMapOvr>
  <p:transition/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70776"/>
      </p:ext>
    </p:extLst>
  </p:cSld>
  <p:clrMapOvr>
    <a:masterClrMapping/>
  </p:clrMapOvr>
  <p:transition/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03890"/>
      </p:ext>
    </p:extLst>
  </p:cSld>
  <p:clrMapOvr>
    <a:masterClrMapping/>
  </p:clrMapOvr>
  <p:transition/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64721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87723"/>
      </p:ext>
    </p:extLst>
  </p:cSld>
  <p:clrMapOvr>
    <a:masterClrMapping/>
  </p:clrMapOvr>
  <p:transition/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97697"/>
      </p:ext>
    </p:extLst>
  </p:cSld>
  <p:clrMapOvr>
    <a:masterClrMapping/>
  </p:clrMapOvr>
  <p:transition/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24017"/>
      </p:ext>
    </p:extLst>
  </p:cSld>
  <p:clrMapOvr>
    <a:masterClrMapping/>
  </p:clrMapOvr>
  <p:transition/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23395"/>
      </p:ext>
    </p:extLst>
  </p:cSld>
  <p:clrMapOvr>
    <a:masterClrMapping/>
  </p:clrMapOvr>
  <p:transition/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492406"/>
      </p:ext>
    </p:extLst>
  </p:cSld>
  <p:clrMapOvr>
    <a:masterClrMapping/>
  </p:clrMapOvr>
  <p:transition/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364639"/>
      </p:ext>
    </p:extLst>
  </p:cSld>
  <p:clrMapOvr>
    <a:masterClrMapping/>
  </p:clrMapOvr>
  <p:transition/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89538"/>
      </p:ext>
    </p:extLst>
  </p:cSld>
  <p:clrMapOvr>
    <a:masterClrMapping/>
  </p:clrMapOvr>
  <p:transition/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450286"/>
      </p:ext>
    </p:extLst>
  </p:cSld>
  <p:clrMapOvr>
    <a:masterClrMapping/>
  </p:clrMapOvr>
  <p:transition/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37046"/>
      </p:ext>
    </p:extLst>
  </p:cSld>
  <p:clrMapOvr>
    <a:masterClrMapping/>
  </p:clrMapOvr>
  <p:transition/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17253"/>
      </p:ext>
    </p:extLst>
  </p:cSld>
  <p:clrMapOvr>
    <a:masterClrMapping/>
  </p:clrMapOvr>
  <p:transition/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CE054-F1E5-374D-A24E-887477C053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567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59992"/>
      </p:ext>
    </p:extLst>
  </p:cSld>
  <p:clrMapOvr>
    <a:masterClrMapping/>
  </p:clrMapOvr>
  <p:transition/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2004D-7284-C244-B275-AB956C6651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90546"/>
      </p:ext>
    </p:extLst>
  </p:cSld>
  <p:clrMapOvr>
    <a:masterClrMapping/>
  </p:clrMapOvr>
  <p:transition/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817D1-13B0-D341-B1C4-34616D3933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100005"/>
      </p:ext>
    </p:extLst>
  </p:cSld>
  <p:clrMapOvr>
    <a:masterClrMapping/>
  </p:clrMapOvr>
  <p:transition/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7096-FD7F-A949-B565-8298951E6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056819"/>
      </p:ext>
    </p:extLst>
  </p:cSld>
  <p:clrMapOvr>
    <a:masterClrMapping/>
  </p:clrMapOvr>
  <p:transition/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077C3-3C60-8640-A1DD-3718D4D0D7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12476"/>
      </p:ext>
    </p:extLst>
  </p:cSld>
  <p:clrMapOvr>
    <a:masterClrMapping/>
  </p:clrMapOvr>
  <p:transition/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41FDD-73B6-EC4A-BB35-BA0C8CCC36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89379"/>
      </p:ext>
    </p:extLst>
  </p:cSld>
  <p:clrMapOvr>
    <a:masterClrMapping/>
  </p:clrMapOvr>
  <p:transition/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D2B92-4EF8-0940-9F90-1D39CCADBD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81763"/>
      </p:ext>
    </p:extLst>
  </p:cSld>
  <p:clrMapOvr>
    <a:masterClrMapping/>
  </p:clrMapOvr>
  <p:transition/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4B1A2-EC3E-4448-972E-E198354A3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603731"/>
      </p:ext>
    </p:extLst>
  </p:cSld>
  <p:clrMapOvr>
    <a:masterClrMapping/>
  </p:clrMapOvr>
  <p:transition/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B71B7-33A4-004A-B24D-5E8A20C1D7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735776"/>
      </p:ext>
    </p:extLst>
  </p:cSld>
  <p:clrMapOvr>
    <a:masterClrMapping/>
  </p:clrMapOvr>
  <p:transition/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EE445-AD48-2049-A03E-4C865681EA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6877"/>
      </p:ext>
    </p:extLst>
  </p:cSld>
  <p:clrMapOvr>
    <a:masterClrMapping/>
  </p:clrMapOvr>
  <p:transition/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603A9-60B6-0741-B15F-17172804C1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333599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69925" indent="-325438">
              <a:buFont typeface="Wingdings" charset="2"/>
              <a:buChar char="q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8600" y="908720"/>
            <a:ext cx="86106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84214"/>
      </p:ext>
    </p:extLst>
  </p:cSld>
  <p:clrMapOvr>
    <a:masterClrMapping/>
  </p:clrMapOvr>
  <p:transition/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6D58A-9B40-E846-A790-9B6CD5A585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04900"/>
      </p:ext>
    </p:extLst>
  </p:cSld>
  <p:clrMapOvr>
    <a:masterClrMapping/>
  </p:clrMapOvr>
  <p:transition/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627032"/>
      </p:ext>
    </p:extLst>
  </p:cSld>
  <p:clrMapOvr>
    <a:masterClrMapping/>
  </p:clrMapOvr>
  <p:transition/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705307"/>
      </p:ext>
    </p:extLst>
  </p:cSld>
  <p:clrMapOvr>
    <a:masterClrMapping/>
  </p:clrMapOvr>
  <p:transition/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213287"/>
      </p:ext>
    </p:extLst>
  </p:cSld>
  <p:clrMapOvr>
    <a:masterClrMapping/>
  </p:clrMapOvr>
  <p:transition/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551678"/>
      </p:ext>
    </p:extLst>
  </p:cSld>
  <p:clrMapOvr>
    <a:masterClrMapping/>
  </p:clrMapOvr>
  <p:transition/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14607"/>
      </p:ext>
    </p:extLst>
  </p:cSld>
  <p:clrMapOvr>
    <a:masterClrMapping/>
  </p:clrMapOvr>
  <p:transition/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304225"/>
      </p:ext>
    </p:extLst>
  </p:cSld>
  <p:clrMapOvr>
    <a:masterClrMapping/>
  </p:clrMapOvr>
  <p:transition/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446272"/>
      </p:ext>
    </p:extLst>
  </p:cSld>
  <p:clrMapOvr>
    <a:masterClrMapping/>
  </p:clrMapOvr>
  <p:transition/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850429"/>
      </p:ext>
    </p:extLst>
  </p:cSld>
  <p:clrMapOvr>
    <a:masterClrMapping/>
  </p:clrMapOvr>
  <p:transition/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82714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75371"/>
      </p:ext>
    </p:extLst>
  </p:cSld>
  <p:clrMapOvr>
    <a:masterClrMapping/>
  </p:clrMapOvr>
  <p:transition/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03565"/>
      </p:ext>
    </p:extLst>
  </p:cSld>
  <p:clrMapOvr>
    <a:masterClrMapping/>
  </p:clrMapOvr>
  <p:transition/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52260"/>
      </p:ext>
    </p:extLst>
  </p:cSld>
  <p:clrMapOvr>
    <a:masterClrMapping/>
  </p:clrMapOvr>
  <p:transition/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38494"/>
      </p:ext>
    </p:extLst>
  </p:cSld>
  <p:clrMapOvr>
    <a:masterClrMapping/>
  </p:clrMapOvr>
  <p:transition/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73774"/>
      </p:ext>
    </p:extLst>
  </p:cSld>
  <p:clrMapOvr>
    <a:masterClrMapping/>
  </p:clrMapOvr>
  <p:transition/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525032"/>
      </p:ext>
    </p:extLst>
  </p:cSld>
  <p:clrMapOvr>
    <a:masterClrMapping/>
  </p:clrMapOvr>
  <p:transition/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7841"/>
      </p:ext>
    </p:extLst>
  </p:cSld>
  <p:clrMapOvr>
    <a:masterClrMapping/>
  </p:clrMapOvr>
  <p:transition/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97304"/>
      </p:ext>
    </p:extLst>
  </p:cSld>
  <p:clrMapOvr>
    <a:masterClrMapping/>
  </p:clrMapOvr>
  <p:transition/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44893"/>
      </p:ext>
    </p:extLst>
  </p:cSld>
  <p:clrMapOvr>
    <a:masterClrMapping/>
  </p:clrMapOvr>
  <p:transition/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72785"/>
      </p:ext>
    </p:extLst>
  </p:cSld>
  <p:clrMapOvr>
    <a:masterClrMapping/>
  </p:clrMapOvr>
  <p:transition/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490012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8600" y="908720"/>
            <a:ext cx="86106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41544"/>
      </p:ext>
    </p:extLst>
  </p:cSld>
  <p:clrMapOvr>
    <a:masterClrMapping/>
  </p:clrMapOvr>
  <p:transition/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92628"/>
      </p:ext>
    </p:extLst>
  </p:cSld>
  <p:clrMapOvr>
    <a:masterClrMapping/>
  </p:clrMapOvr>
  <p:transition/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930839"/>
      </p:ext>
    </p:extLst>
  </p:cSld>
  <p:clrMapOvr>
    <a:masterClrMapping/>
  </p:clrMapOvr>
  <p:transition/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34247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6951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0528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0884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475374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78713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34339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403914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&amp;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67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94" y="469200"/>
            <a:ext cx="7772400" cy="1308232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494" y="1941516"/>
            <a:ext cx="5009103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5967630"/>
            <a:ext cx="9144001" cy="890370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" name="Picture 8" descr="ecelogorb.psd"/>
          <p:cNvPicPr>
            <a:picLocks noChangeAspect="1"/>
          </p:cNvPicPr>
          <p:nvPr userDrawn="1"/>
        </p:nvPicPr>
        <p:blipFill>
          <a:blip r:embed="rId3" cstate="screen">
            <a:lum bright="-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8" y="6080245"/>
            <a:ext cx="3275179" cy="655036"/>
          </a:xfrm>
          <a:prstGeom prst="rect">
            <a:avLst/>
          </a:prstGeom>
          <a:effectLst/>
        </p:spPr>
      </p:pic>
      <p:pic>
        <p:nvPicPr>
          <p:cNvPr id="10" name="Picture 9" descr="CMU_logo_horiz_black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519" y="6259200"/>
            <a:ext cx="3895838" cy="3544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285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327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8229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9994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4748584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648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05421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0214"/>
            <a:ext cx="4040188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70214"/>
            <a:ext cx="4041775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49788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829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68135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254500" y="117929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879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254500" y="117929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07290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1611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487551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33451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37557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52357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08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3316288" y="1070426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6288" y="5185226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1" y="1070426"/>
            <a:ext cx="2859088" cy="4919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6408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84071" y="145143"/>
            <a:ext cx="5959929" cy="7710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83542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3078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26753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073927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13583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85609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2787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690549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11319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37132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94476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13786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00649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90191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54154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45867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37371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877408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02921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38355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56693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30625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494368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25" tIns="45713" rIns="91425" bIns="45713"/>
          <a:lstStyle/>
          <a:p>
            <a:pPr defTabSz="914259"/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259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96810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8932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486633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156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204901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342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0" Type="http://schemas.openxmlformats.org/officeDocument/2006/relationships/slideLayout" Target="../slideLayouts/slideLayout191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18.xml"/><Relationship Id="rId7" Type="http://schemas.openxmlformats.org/officeDocument/2006/relationships/slideLayout" Target="../slideLayouts/slideLayout222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17.xml"/><Relationship Id="rId1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21.xml"/><Relationship Id="rId11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19.xml"/><Relationship Id="rId9" Type="http://schemas.openxmlformats.org/officeDocument/2006/relationships/slideLayout" Target="../slideLayouts/slideLayout224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4.xml"/><Relationship Id="rId3" Type="http://schemas.openxmlformats.org/officeDocument/2006/relationships/slideLayout" Target="../slideLayouts/slideLayout229.xml"/><Relationship Id="rId7" Type="http://schemas.openxmlformats.org/officeDocument/2006/relationships/slideLayout" Target="../slideLayouts/slideLayout233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32.xml"/><Relationship Id="rId11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0.xml"/><Relationship Id="rId9" Type="http://schemas.openxmlformats.org/officeDocument/2006/relationships/slideLayout" Target="../slideLayouts/slideLayout235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5.xml"/><Relationship Id="rId13" Type="http://schemas.openxmlformats.org/officeDocument/2006/relationships/theme" Target="../theme/theme23.xml"/><Relationship Id="rId3" Type="http://schemas.openxmlformats.org/officeDocument/2006/relationships/slideLayout" Target="../slideLayouts/slideLayout240.xml"/><Relationship Id="rId7" Type="http://schemas.openxmlformats.org/officeDocument/2006/relationships/slideLayout" Target="../slideLayouts/slideLayout244.xml"/><Relationship Id="rId12" Type="http://schemas.openxmlformats.org/officeDocument/2006/relationships/slideLayout" Target="../slideLayouts/slideLayout249.xml"/><Relationship Id="rId2" Type="http://schemas.openxmlformats.org/officeDocument/2006/relationships/slideLayout" Target="../slideLayouts/slideLayout239.xml"/><Relationship Id="rId1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43.xml"/><Relationship Id="rId11" Type="http://schemas.openxmlformats.org/officeDocument/2006/relationships/slideLayout" Target="../slideLayouts/slideLayout248.xml"/><Relationship Id="rId5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47.xml"/><Relationship Id="rId4" Type="http://schemas.openxmlformats.org/officeDocument/2006/relationships/slideLayout" Target="../slideLayouts/slideLayout241.xml"/><Relationship Id="rId9" Type="http://schemas.openxmlformats.org/officeDocument/2006/relationships/slideLayout" Target="../slideLayouts/slideLayout246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7.xml"/><Relationship Id="rId13" Type="http://schemas.openxmlformats.org/officeDocument/2006/relationships/theme" Target="../theme/theme24.xml"/><Relationship Id="rId3" Type="http://schemas.openxmlformats.org/officeDocument/2006/relationships/slideLayout" Target="../slideLayouts/slideLayout252.xml"/><Relationship Id="rId7" Type="http://schemas.openxmlformats.org/officeDocument/2006/relationships/slideLayout" Target="../slideLayouts/slideLayout256.xml"/><Relationship Id="rId12" Type="http://schemas.openxmlformats.org/officeDocument/2006/relationships/slideLayout" Target="../slideLayouts/slideLayout261.xml"/><Relationship Id="rId2" Type="http://schemas.openxmlformats.org/officeDocument/2006/relationships/slideLayout" Target="../slideLayouts/slideLayout251.xml"/><Relationship Id="rId1" Type="http://schemas.openxmlformats.org/officeDocument/2006/relationships/slideLayout" Target="../slideLayouts/slideLayout250.xml"/><Relationship Id="rId6" Type="http://schemas.openxmlformats.org/officeDocument/2006/relationships/slideLayout" Target="../slideLayouts/slideLayout255.xml"/><Relationship Id="rId11" Type="http://schemas.openxmlformats.org/officeDocument/2006/relationships/slideLayout" Target="../slideLayouts/slideLayout260.xml"/><Relationship Id="rId5" Type="http://schemas.openxmlformats.org/officeDocument/2006/relationships/slideLayout" Target="../slideLayouts/slideLayout254.xml"/><Relationship Id="rId10" Type="http://schemas.openxmlformats.org/officeDocument/2006/relationships/slideLayout" Target="../slideLayouts/slideLayout259.xml"/><Relationship Id="rId4" Type="http://schemas.openxmlformats.org/officeDocument/2006/relationships/slideLayout" Target="../slideLayouts/slideLayout253.xml"/><Relationship Id="rId9" Type="http://schemas.openxmlformats.org/officeDocument/2006/relationships/slideLayout" Target="../slideLayouts/slideLayout258.xml"/><Relationship Id="rId14" Type="http://schemas.openxmlformats.org/officeDocument/2006/relationships/image" Target="../media/image2.pn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theme" Target="../theme/theme25.xml"/><Relationship Id="rId3" Type="http://schemas.openxmlformats.org/officeDocument/2006/relationships/slideLayout" Target="../slideLayouts/slideLayout264.xml"/><Relationship Id="rId7" Type="http://schemas.openxmlformats.org/officeDocument/2006/relationships/slideLayout" Target="../slideLayouts/slideLayout268.xml"/><Relationship Id="rId2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62.xml"/><Relationship Id="rId6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5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1.xml"/><Relationship Id="rId7" Type="http://schemas.openxmlformats.org/officeDocument/2006/relationships/slideLayout" Target="../slideLayouts/slideLayout275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0.xml"/><Relationship Id="rId1" Type="http://schemas.openxmlformats.org/officeDocument/2006/relationships/slideLayout" Target="../slideLayouts/slideLayout269.xml"/><Relationship Id="rId6" Type="http://schemas.openxmlformats.org/officeDocument/2006/relationships/slideLayout" Target="../slideLayouts/slideLayout274.xml"/><Relationship Id="rId11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73.xml"/><Relationship Id="rId10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2.xml"/><Relationship Id="rId9" Type="http://schemas.openxmlformats.org/officeDocument/2006/relationships/slideLayout" Target="../slideLayouts/slideLayout277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86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1.xml"/><Relationship Id="rId1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90.xml"/><Relationship Id="rId5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9.xml"/><Relationship Id="rId4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8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93.xml"/><Relationship Id="rId7" Type="http://schemas.openxmlformats.org/officeDocument/2006/relationships/slideLayout" Target="../slideLayouts/slideLayout297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2.xml"/><Relationship Id="rId1" Type="http://schemas.openxmlformats.org/officeDocument/2006/relationships/slideLayout" Target="../slideLayouts/slideLayout291.xml"/><Relationship Id="rId6" Type="http://schemas.openxmlformats.org/officeDocument/2006/relationships/slideLayout" Target="../slideLayouts/slideLayout296.xml"/><Relationship Id="rId11" Type="http://schemas.openxmlformats.org/officeDocument/2006/relationships/slideLayout" Target="../slideLayouts/slideLayout301.xml"/><Relationship Id="rId5" Type="http://schemas.openxmlformats.org/officeDocument/2006/relationships/slideLayout" Target="../slideLayouts/slideLayout295.xml"/><Relationship Id="rId10" Type="http://schemas.openxmlformats.org/officeDocument/2006/relationships/slideLayout" Target="../slideLayouts/slideLayout300.xml"/><Relationship Id="rId4" Type="http://schemas.openxmlformats.org/officeDocument/2006/relationships/slideLayout" Target="../slideLayouts/slideLayout294.xml"/><Relationship Id="rId9" Type="http://schemas.openxmlformats.org/officeDocument/2006/relationships/slideLayout" Target="../slideLayouts/slideLayout299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9.xml"/><Relationship Id="rId13" Type="http://schemas.openxmlformats.org/officeDocument/2006/relationships/theme" Target="../theme/theme29.xml"/><Relationship Id="rId3" Type="http://schemas.openxmlformats.org/officeDocument/2006/relationships/slideLayout" Target="../slideLayouts/slideLayout304.xml"/><Relationship Id="rId7" Type="http://schemas.openxmlformats.org/officeDocument/2006/relationships/slideLayout" Target="../slideLayouts/slideLayout308.xml"/><Relationship Id="rId12" Type="http://schemas.openxmlformats.org/officeDocument/2006/relationships/slideLayout" Target="../slideLayouts/slideLayout313.xml"/><Relationship Id="rId2" Type="http://schemas.openxmlformats.org/officeDocument/2006/relationships/slideLayout" Target="../slideLayouts/slideLayout303.xml"/><Relationship Id="rId1" Type="http://schemas.openxmlformats.org/officeDocument/2006/relationships/slideLayout" Target="../slideLayouts/slideLayout302.xml"/><Relationship Id="rId6" Type="http://schemas.openxmlformats.org/officeDocument/2006/relationships/slideLayout" Target="../slideLayouts/slideLayout307.xml"/><Relationship Id="rId11" Type="http://schemas.openxmlformats.org/officeDocument/2006/relationships/slideLayout" Target="../slideLayouts/slideLayout312.xml"/><Relationship Id="rId5" Type="http://schemas.openxmlformats.org/officeDocument/2006/relationships/slideLayout" Target="../slideLayouts/slideLayout306.xml"/><Relationship Id="rId10" Type="http://schemas.openxmlformats.org/officeDocument/2006/relationships/slideLayout" Target="../slideLayouts/slideLayout311.xml"/><Relationship Id="rId4" Type="http://schemas.openxmlformats.org/officeDocument/2006/relationships/slideLayout" Target="../slideLayouts/slideLayout305.xml"/><Relationship Id="rId9" Type="http://schemas.openxmlformats.org/officeDocument/2006/relationships/slideLayout" Target="../slideLayouts/slideLayout3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16.xml"/><Relationship Id="rId7" Type="http://schemas.openxmlformats.org/officeDocument/2006/relationships/slideLayout" Target="../slideLayouts/slideLayout320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15.xml"/><Relationship Id="rId1" Type="http://schemas.openxmlformats.org/officeDocument/2006/relationships/slideLayout" Target="../slideLayouts/slideLayout314.xml"/><Relationship Id="rId6" Type="http://schemas.openxmlformats.org/officeDocument/2006/relationships/slideLayout" Target="../slideLayouts/slideLayout319.xml"/><Relationship Id="rId11" Type="http://schemas.openxmlformats.org/officeDocument/2006/relationships/slideLayout" Target="../slideLayouts/slideLayout324.xml"/><Relationship Id="rId5" Type="http://schemas.openxmlformats.org/officeDocument/2006/relationships/slideLayout" Target="../slideLayouts/slideLayout318.xml"/><Relationship Id="rId10" Type="http://schemas.openxmlformats.org/officeDocument/2006/relationships/slideLayout" Target="../slideLayouts/slideLayout323.xml"/><Relationship Id="rId4" Type="http://schemas.openxmlformats.org/officeDocument/2006/relationships/slideLayout" Target="../slideLayouts/slideLayout317.xml"/><Relationship Id="rId9" Type="http://schemas.openxmlformats.org/officeDocument/2006/relationships/slideLayout" Target="../slideLayouts/slideLayout322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2.xml"/><Relationship Id="rId3" Type="http://schemas.openxmlformats.org/officeDocument/2006/relationships/slideLayout" Target="../slideLayouts/slideLayout327.xml"/><Relationship Id="rId7" Type="http://schemas.openxmlformats.org/officeDocument/2006/relationships/slideLayout" Target="../slideLayouts/slideLayout331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26.xml"/><Relationship Id="rId1" Type="http://schemas.openxmlformats.org/officeDocument/2006/relationships/slideLayout" Target="../slideLayouts/slideLayout325.xml"/><Relationship Id="rId6" Type="http://schemas.openxmlformats.org/officeDocument/2006/relationships/slideLayout" Target="../slideLayouts/slideLayout330.xml"/><Relationship Id="rId11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329.xml"/><Relationship Id="rId10" Type="http://schemas.openxmlformats.org/officeDocument/2006/relationships/slideLayout" Target="../slideLayouts/slideLayout334.xml"/><Relationship Id="rId4" Type="http://schemas.openxmlformats.org/officeDocument/2006/relationships/slideLayout" Target="../slideLayouts/slideLayout328.xml"/><Relationship Id="rId9" Type="http://schemas.openxmlformats.org/officeDocument/2006/relationships/slideLayout" Target="../slideLayouts/slideLayout333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38.xml"/><Relationship Id="rId7" Type="http://schemas.openxmlformats.org/officeDocument/2006/relationships/slideLayout" Target="../slideLayouts/slideLayout342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37.xml"/><Relationship Id="rId1" Type="http://schemas.openxmlformats.org/officeDocument/2006/relationships/slideLayout" Target="../slideLayouts/slideLayout336.xml"/><Relationship Id="rId6" Type="http://schemas.openxmlformats.org/officeDocument/2006/relationships/slideLayout" Target="../slideLayouts/slideLayout341.xml"/><Relationship Id="rId11" Type="http://schemas.openxmlformats.org/officeDocument/2006/relationships/slideLayout" Target="../slideLayouts/slideLayout346.xml"/><Relationship Id="rId5" Type="http://schemas.openxmlformats.org/officeDocument/2006/relationships/slideLayout" Target="../slideLayouts/slideLayout340.xml"/><Relationship Id="rId10" Type="http://schemas.openxmlformats.org/officeDocument/2006/relationships/slideLayout" Target="../slideLayouts/slideLayout345.xml"/><Relationship Id="rId4" Type="http://schemas.openxmlformats.org/officeDocument/2006/relationships/slideLayout" Target="../slideLayouts/slideLayout339.xml"/><Relationship Id="rId9" Type="http://schemas.openxmlformats.org/officeDocument/2006/relationships/slideLayout" Target="../slideLayouts/slideLayout344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49.xml"/><Relationship Id="rId7" Type="http://schemas.openxmlformats.org/officeDocument/2006/relationships/slideLayout" Target="../slideLayouts/slideLayout353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48.xml"/><Relationship Id="rId1" Type="http://schemas.openxmlformats.org/officeDocument/2006/relationships/slideLayout" Target="../slideLayouts/slideLayout347.xml"/><Relationship Id="rId6" Type="http://schemas.openxmlformats.org/officeDocument/2006/relationships/slideLayout" Target="../slideLayouts/slideLayout352.xml"/><Relationship Id="rId11" Type="http://schemas.openxmlformats.org/officeDocument/2006/relationships/slideLayout" Target="../slideLayouts/slideLayout357.xml"/><Relationship Id="rId5" Type="http://schemas.openxmlformats.org/officeDocument/2006/relationships/slideLayout" Target="../slideLayouts/slideLayout351.xml"/><Relationship Id="rId10" Type="http://schemas.openxmlformats.org/officeDocument/2006/relationships/slideLayout" Target="../slideLayouts/slideLayout356.xml"/><Relationship Id="rId4" Type="http://schemas.openxmlformats.org/officeDocument/2006/relationships/slideLayout" Target="../slideLayouts/slideLayout350.xml"/><Relationship Id="rId9" Type="http://schemas.openxmlformats.org/officeDocument/2006/relationships/slideLayout" Target="../slideLayouts/slideLayout355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0.xml"/><Relationship Id="rId7" Type="http://schemas.openxmlformats.org/officeDocument/2006/relationships/slideLayout" Target="../slideLayouts/slideLayout364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59.xml"/><Relationship Id="rId1" Type="http://schemas.openxmlformats.org/officeDocument/2006/relationships/slideLayout" Target="../slideLayouts/slideLayout358.xml"/><Relationship Id="rId6" Type="http://schemas.openxmlformats.org/officeDocument/2006/relationships/slideLayout" Target="../slideLayouts/slideLayout363.xml"/><Relationship Id="rId11" Type="http://schemas.openxmlformats.org/officeDocument/2006/relationships/slideLayout" Target="../slideLayouts/slideLayout368.xml"/><Relationship Id="rId5" Type="http://schemas.openxmlformats.org/officeDocument/2006/relationships/slideLayout" Target="../slideLayouts/slideLayout362.xml"/><Relationship Id="rId10" Type="http://schemas.openxmlformats.org/officeDocument/2006/relationships/slideLayout" Target="../slideLayouts/slideLayout367.xml"/><Relationship Id="rId4" Type="http://schemas.openxmlformats.org/officeDocument/2006/relationships/slideLayout" Target="../slideLayouts/slideLayout361.xml"/><Relationship Id="rId9" Type="http://schemas.openxmlformats.org/officeDocument/2006/relationships/slideLayout" Target="../slideLayouts/slideLayout366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71.xml"/><Relationship Id="rId7" Type="http://schemas.openxmlformats.org/officeDocument/2006/relationships/slideLayout" Target="../slideLayouts/slideLayout375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0.xml"/><Relationship Id="rId1" Type="http://schemas.openxmlformats.org/officeDocument/2006/relationships/slideLayout" Target="../slideLayouts/slideLayout369.xml"/><Relationship Id="rId6" Type="http://schemas.openxmlformats.org/officeDocument/2006/relationships/slideLayout" Target="../slideLayouts/slideLayout374.xml"/><Relationship Id="rId11" Type="http://schemas.openxmlformats.org/officeDocument/2006/relationships/slideLayout" Target="../slideLayouts/slideLayout379.xml"/><Relationship Id="rId5" Type="http://schemas.openxmlformats.org/officeDocument/2006/relationships/slideLayout" Target="../slideLayouts/slideLayout373.xml"/><Relationship Id="rId10" Type="http://schemas.openxmlformats.org/officeDocument/2006/relationships/slideLayout" Target="../slideLayouts/slideLayout378.xml"/><Relationship Id="rId4" Type="http://schemas.openxmlformats.org/officeDocument/2006/relationships/slideLayout" Target="../slideLayouts/slideLayout372.xml"/><Relationship Id="rId9" Type="http://schemas.openxmlformats.org/officeDocument/2006/relationships/slideLayout" Target="../slideLayouts/slideLayout377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7.xml"/><Relationship Id="rId3" Type="http://schemas.openxmlformats.org/officeDocument/2006/relationships/slideLayout" Target="../slideLayouts/slideLayout382.xml"/><Relationship Id="rId7" Type="http://schemas.openxmlformats.org/officeDocument/2006/relationships/slideLayout" Target="../slideLayouts/slideLayout386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81.xml"/><Relationship Id="rId1" Type="http://schemas.openxmlformats.org/officeDocument/2006/relationships/slideLayout" Target="../slideLayouts/slideLayout380.xml"/><Relationship Id="rId6" Type="http://schemas.openxmlformats.org/officeDocument/2006/relationships/slideLayout" Target="../slideLayouts/slideLayout385.xml"/><Relationship Id="rId11" Type="http://schemas.openxmlformats.org/officeDocument/2006/relationships/slideLayout" Target="../slideLayouts/slideLayout390.xml"/><Relationship Id="rId5" Type="http://schemas.openxmlformats.org/officeDocument/2006/relationships/slideLayout" Target="../slideLayouts/slideLayout384.xml"/><Relationship Id="rId10" Type="http://schemas.openxmlformats.org/officeDocument/2006/relationships/slideLayout" Target="../slideLayouts/slideLayout389.xml"/><Relationship Id="rId4" Type="http://schemas.openxmlformats.org/officeDocument/2006/relationships/slideLayout" Target="../slideLayouts/slideLayout383.xml"/><Relationship Id="rId9" Type="http://schemas.openxmlformats.org/officeDocument/2006/relationships/slideLayout" Target="../slideLayouts/slideLayout388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8.xml"/><Relationship Id="rId3" Type="http://schemas.openxmlformats.org/officeDocument/2006/relationships/slideLayout" Target="../slideLayouts/slideLayout393.xml"/><Relationship Id="rId7" Type="http://schemas.openxmlformats.org/officeDocument/2006/relationships/slideLayout" Target="../slideLayouts/slideLayout397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392.xml"/><Relationship Id="rId1" Type="http://schemas.openxmlformats.org/officeDocument/2006/relationships/slideLayout" Target="../slideLayouts/slideLayout391.xml"/><Relationship Id="rId6" Type="http://schemas.openxmlformats.org/officeDocument/2006/relationships/slideLayout" Target="../slideLayouts/slideLayout396.xml"/><Relationship Id="rId11" Type="http://schemas.openxmlformats.org/officeDocument/2006/relationships/slideLayout" Target="../slideLayouts/slideLayout401.xml"/><Relationship Id="rId5" Type="http://schemas.openxmlformats.org/officeDocument/2006/relationships/slideLayout" Target="../slideLayouts/slideLayout395.xml"/><Relationship Id="rId10" Type="http://schemas.openxmlformats.org/officeDocument/2006/relationships/slideLayout" Target="../slideLayouts/slideLayout400.xml"/><Relationship Id="rId4" Type="http://schemas.openxmlformats.org/officeDocument/2006/relationships/slideLayout" Target="../slideLayouts/slideLayout394.xml"/><Relationship Id="rId9" Type="http://schemas.openxmlformats.org/officeDocument/2006/relationships/slideLayout" Target="../slideLayouts/slideLayout399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04.xml"/><Relationship Id="rId7" Type="http://schemas.openxmlformats.org/officeDocument/2006/relationships/slideLayout" Target="../slideLayouts/slideLayout408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03.xml"/><Relationship Id="rId1" Type="http://schemas.openxmlformats.org/officeDocument/2006/relationships/slideLayout" Target="../slideLayouts/slideLayout402.xml"/><Relationship Id="rId6" Type="http://schemas.openxmlformats.org/officeDocument/2006/relationships/slideLayout" Target="../slideLayouts/slideLayout407.xml"/><Relationship Id="rId11" Type="http://schemas.openxmlformats.org/officeDocument/2006/relationships/slideLayout" Target="../slideLayouts/slideLayout412.xml"/><Relationship Id="rId5" Type="http://schemas.openxmlformats.org/officeDocument/2006/relationships/slideLayout" Target="../slideLayouts/slideLayout406.xml"/><Relationship Id="rId10" Type="http://schemas.openxmlformats.org/officeDocument/2006/relationships/slideLayout" Target="../slideLayouts/slideLayout411.xml"/><Relationship Id="rId4" Type="http://schemas.openxmlformats.org/officeDocument/2006/relationships/slideLayout" Target="../slideLayouts/slideLayout405.xml"/><Relationship Id="rId9" Type="http://schemas.openxmlformats.org/officeDocument/2006/relationships/slideLayout" Target="../slideLayouts/slideLayout410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0.xml"/><Relationship Id="rId3" Type="http://schemas.openxmlformats.org/officeDocument/2006/relationships/slideLayout" Target="../slideLayouts/slideLayout415.xml"/><Relationship Id="rId7" Type="http://schemas.openxmlformats.org/officeDocument/2006/relationships/slideLayout" Target="../slideLayouts/slideLayout419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14.xml"/><Relationship Id="rId1" Type="http://schemas.openxmlformats.org/officeDocument/2006/relationships/slideLayout" Target="../slideLayouts/slideLayout413.xml"/><Relationship Id="rId6" Type="http://schemas.openxmlformats.org/officeDocument/2006/relationships/slideLayout" Target="../slideLayouts/slideLayout418.xml"/><Relationship Id="rId11" Type="http://schemas.openxmlformats.org/officeDocument/2006/relationships/slideLayout" Target="../slideLayouts/slideLayout423.xml"/><Relationship Id="rId5" Type="http://schemas.openxmlformats.org/officeDocument/2006/relationships/slideLayout" Target="../slideLayouts/slideLayout417.xml"/><Relationship Id="rId10" Type="http://schemas.openxmlformats.org/officeDocument/2006/relationships/slideLayout" Target="../slideLayouts/slideLayout422.xml"/><Relationship Id="rId4" Type="http://schemas.openxmlformats.org/officeDocument/2006/relationships/slideLayout" Target="../slideLayouts/slideLayout416.xml"/><Relationship Id="rId9" Type="http://schemas.openxmlformats.org/officeDocument/2006/relationships/slideLayout" Target="../slideLayouts/slideLayout4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26.xml"/><Relationship Id="rId7" Type="http://schemas.openxmlformats.org/officeDocument/2006/relationships/slideLayout" Target="../slideLayouts/slideLayout430.xml"/><Relationship Id="rId12" Type="http://schemas.openxmlformats.org/officeDocument/2006/relationships/theme" Target="../theme/theme40.xml"/><Relationship Id="rId2" Type="http://schemas.openxmlformats.org/officeDocument/2006/relationships/slideLayout" Target="../slideLayouts/slideLayout425.xml"/><Relationship Id="rId1" Type="http://schemas.openxmlformats.org/officeDocument/2006/relationships/slideLayout" Target="../slideLayouts/slideLayout424.xml"/><Relationship Id="rId6" Type="http://schemas.openxmlformats.org/officeDocument/2006/relationships/slideLayout" Target="../slideLayouts/slideLayout429.xml"/><Relationship Id="rId11" Type="http://schemas.openxmlformats.org/officeDocument/2006/relationships/slideLayout" Target="../slideLayouts/slideLayout434.xml"/><Relationship Id="rId5" Type="http://schemas.openxmlformats.org/officeDocument/2006/relationships/slideLayout" Target="../slideLayouts/slideLayout428.xml"/><Relationship Id="rId10" Type="http://schemas.openxmlformats.org/officeDocument/2006/relationships/slideLayout" Target="../slideLayouts/slideLayout433.xml"/><Relationship Id="rId4" Type="http://schemas.openxmlformats.org/officeDocument/2006/relationships/slideLayout" Target="../slideLayouts/slideLayout427.xml"/><Relationship Id="rId9" Type="http://schemas.openxmlformats.org/officeDocument/2006/relationships/slideLayout" Target="../slideLayouts/slideLayout432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37.xml"/><Relationship Id="rId7" Type="http://schemas.openxmlformats.org/officeDocument/2006/relationships/slideLayout" Target="../slideLayouts/slideLayout441.xml"/><Relationship Id="rId12" Type="http://schemas.openxmlformats.org/officeDocument/2006/relationships/theme" Target="../theme/theme41.xml"/><Relationship Id="rId2" Type="http://schemas.openxmlformats.org/officeDocument/2006/relationships/slideLayout" Target="../slideLayouts/slideLayout436.xml"/><Relationship Id="rId1" Type="http://schemas.openxmlformats.org/officeDocument/2006/relationships/slideLayout" Target="../slideLayouts/slideLayout435.xml"/><Relationship Id="rId6" Type="http://schemas.openxmlformats.org/officeDocument/2006/relationships/slideLayout" Target="../slideLayouts/slideLayout440.xml"/><Relationship Id="rId11" Type="http://schemas.openxmlformats.org/officeDocument/2006/relationships/slideLayout" Target="../slideLayouts/slideLayout445.xml"/><Relationship Id="rId5" Type="http://schemas.openxmlformats.org/officeDocument/2006/relationships/slideLayout" Target="../slideLayouts/slideLayout439.xml"/><Relationship Id="rId10" Type="http://schemas.openxmlformats.org/officeDocument/2006/relationships/slideLayout" Target="../slideLayouts/slideLayout444.xml"/><Relationship Id="rId4" Type="http://schemas.openxmlformats.org/officeDocument/2006/relationships/slideLayout" Target="../slideLayouts/slideLayout438.xml"/><Relationship Id="rId9" Type="http://schemas.openxmlformats.org/officeDocument/2006/relationships/slideLayout" Target="../slideLayouts/slideLayout443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48.xml"/><Relationship Id="rId7" Type="http://schemas.openxmlformats.org/officeDocument/2006/relationships/slideLayout" Target="../slideLayouts/slideLayout452.xml"/><Relationship Id="rId12" Type="http://schemas.openxmlformats.org/officeDocument/2006/relationships/theme" Target="../theme/theme42.xml"/><Relationship Id="rId2" Type="http://schemas.openxmlformats.org/officeDocument/2006/relationships/slideLayout" Target="../slideLayouts/slideLayout447.xml"/><Relationship Id="rId1" Type="http://schemas.openxmlformats.org/officeDocument/2006/relationships/slideLayout" Target="../slideLayouts/slideLayout446.xml"/><Relationship Id="rId6" Type="http://schemas.openxmlformats.org/officeDocument/2006/relationships/slideLayout" Target="../slideLayouts/slideLayout451.xml"/><Relationship Id="rId11" Type="http://schemas.openxmlformats.org/officeDocument/2006/relationships/slideLayout" Target="../slideLayouts/slideLayout456.xml"/><Relationship Id="rId5" Type="http://schemas.openxmlformats.org/officeDocument/2006/relationships/slideLayout" Target="../slideLayouts/slideLayout450.xml"/><Relationship Id="rId10" Type="http://schemas.openxmlformats.org/officeDocument/2006/relationships/slideLayout" Target="../slideLayouts/slideLayout455.xml"/><Relationship Id="rId4" Type="http://schemas.openxmlformats.org/officeDocument/2006/relationships/slideLayout" Target="../slideLayouts/slideLayout449.xml"/><Relationship Id="rId9" Type="http://schemas.openxmlformats.org/officeDocument/2006/relationships/slideLayout" Target="../slideLayouts/slideLayout454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59.xml"/><Relationship Id="rId7" Type="http://schemas.openxmlformats.org/officeDocument/2006/relationships/slideLayout" Target="../slideLayouts/slideLayout463.xml"/><Relationship Id="rId12" Type="http://schemas.openxmlformats.org/officeDocument/2006/relationships/theme" Target="../theme/theme43.xml"/><Relationship Id="rId2" Type="http://schemas.openxmlformats.org/officeDocument/2006/relationships/slideLayout" Target="../slideLayouts/slideLayout458.xml"/><Relationship Id="rId1" Type="http://schemas.openxmlformats.org/officeDocument/2006/relationships/slideLayout" Target="../slideLayouts/slideLayout457.xml"/><Relationship Id="rId6" Type="http://schemas.openxmlformats.org/officeDocument/2006/relationships/slideLayout" Target="../slideLayouts/slideLayout462.xml"/><Relationship Id="rId11" Type="http://schemas.openxmlformats.org/officeDocument/2006/relationships/slideLayout" Target="../slideLayouts/slideLayout467.xml"/><Relationship Id="rId5" Type="http://schemas.openxmlformats.org/officeDocument/2006/relationships/slideLayout" Target="../slideLayouts/slideLayout461.xml"/><Relationship Id="rId10" Type="http://schemas.openxmlformats.org/officeDocument/2006/relationships/slideLayout" Target="../slideLayouts/slideLayout466.xml"/><Relationship Id="rId4" Type="http://schemas.openxmlformats.org/officeDocument/2006/relationships/slideLayout" Target="../slideLayouts/slideLayout460.xml"/><Relationship Id="rId9" Type="http://schemas.openxmlformats.org/officeDocument/2006/relationships/slideLayout" Target="../slideLayouts/slideLayout465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0.xml"/><Relationship Id="rId7" Type="http://schemas.openxmlformats.org/officeDocument/2006/relationships/slideLayout" Target="../slideLayouts/slideLayout474.xml"/><Relationship Id="rId12" Type="http://schemas.openxmlformats.org/officeDocument/2006/relationships/theme" Target="../theme/theme44.xml"/><Relationship Id="rId2" Type="http://schemas.openxmlformats.org/officeDocument/2006/relationships/slideLayout" Target="../slideLayouts/slideLayout469.xml"/><Relationship Id="rId1" Type="http://schemas.openxmlformats.org/officeDocument/2006/relationships/slideLayout" Target="../slideLayouts/slideLayout468.xml"/><Relationship Id="rId6" Type="http://schemas.openxmlformats.org/officeDocument/2006/relationships/slideLayout" Target="../slideLayouts/slideLayout473.xml"/><Relationship Id="rId11" Type="http://schemas.openxmlformats.org/officeDocument/2006/relationships/slideLayout" Target="../slideLayouts/slideLayout478.xml"/><Relationship Id="rId5" Type="http://schemas.openxmlformats.org/officeDocument/2006/relationships/slideLayout" Target="../slideLayouts/slideLayout472.xml"/><Relationship Id="rId10" Type="http://schemas.openxmlformats.org/officeDocument/2006/relationships/slideLayout" Target="../slideLayouts/slideLayout477.xml"/><Relationship Id="rId4" Type="http://schemas.openxmlformats.org/officeDocument/2006/relationships/slideLayout" Target="../slideLayouts/slideLayout471.xml"/><Relationship Id="rId9" Type="http://schemas.openxmlformats.org/officeDocument/2006/relationships/slideLayout" Target="../slideLayouts/slideLayout476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6.xml"/><Relationship Id="rId13" Type="http://schemas.openxmlformats.org/officeDocument/2006/relationships/theme" Target="../theme/theme45.xml"/><Relationship Id="rId3" Type="http://schemas.openxmlformats.org/officeDocument/2006/relationships/slideLayout" Target="../slideLayouts/slideLayout481.xml"/><Relationship Id="rId7" Type="http://schemas.openxmlformats.org/officeDocument/2006/relationships/slideLayout" Target="../slideLayouts/slideLayout485.xml"/><Relationship Id="rId12" Type="http://schemas.openxmlformats.org/officeDocument/2006/relationships/slideLayout" Target="../slideLayouts/slideLayout490.xml"/><Relationship Id="rId2" Type="http://schemas.openxmlformats.org/officeDocument/2006/relationships/slideLayout" Target="../slideLayouts/slideLayout480.xml"/><Relationship Id="rId1" Type="http://schemas.openxmlformats.org/officeDocument/2006/relationships/slideLayout" Target="../slideLayouts/slideLayout479.xml"/><Relationship Id="rId6" Type="http://schemas.openxmlformats.org/officeDocument/2006/relationships/slideLayout" Target="../slideLayouts/slideLayout484.xml"/><Relationship Id="rId11" Type="http://schemas.openxmlformats.org/officeDocument/2006/relationships/slideLayout" Target="../slideLayouts/slideLayout489.xml"/><Relationship Id="rId5" Type="http://schemas.openxmlformats.org/officeDocument/2006/relationships/slideLayout" Target="../slideLayouts/slideLayout483.xml"/><Relationship Id="rId10" Type="http://schemas.openxmlformats.org/officeDocument/2006/relationships/slideLayout" Target="../slideLayouts/slideLayout488.xml"/><Relationship Id="rId4" Type="http://schemas.openxmlformats.org/officeDocument/2006/relationships/slideLayout" Target="../slideLayouts/slideLayout482.xml"/><Relationship Id="rId9" Type="http://schemas.openxmlformats.org/officeDocument/2006/relationships/slideLayout" Target="../slideLayouts/slideLayout487.xml"/><Relationship Id="rId14" Type="http://schemas.openxmlformats.org/officeDocument/2006/relationships/image" Target="../media/image2.png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93.xml"/><Relationship Id="rId7" Type="http://schemas.openxmlformats.org/officeDocument/2006/relationships/slideLayout" Target="../slideLayouts/slideLayout497.xml"/><Relationship Id="rId12" Type="http://schemas.openxmlformats.org/officeDocument/2006/relationships/theme" Target="../theme/theme46.xml"/><Relationship Id="rId2" Type="http://schemas.openxmlformats.org/officeDocument/2006/relationships/slideLayout" Target="../slideLayouts/slideLayout492.xml"/><Relationship Id="rId1" Type="http://schemas.openxmlformats.org/officeDocument/2006/relationships/slideLayout" Target="../slideLayouts/slideLayout491.xml"/><Relationship Id="rId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501.xml"/><Relationship Id="rId5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500.xml"/><Relationship Id="rId4" Type="http://schemas.openxmlformats.org/officeDocument/2006/relationships/slideLayout" Target="../slideLayouts/slideLayout494.xml"/><Relationship Id="rId9" Type="http://schemas.openxmlformats.org/officeDocument/2006/relationships/slideLayout" Target="../slideLayouts/slideLayout499.xml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04.xml"/><Relationship Id="rId7" Type="http://schemas.openxmlformats.org/officeDocument/2006/relationships/slideLayout" Target="../slideLayouts/slideLayout508.xml"/><Relationship Id="rId12" Type="http://schemas.openxmlformats.org/officeDocument/2006/relationships/theme" Target="../theme/theme47.xml"/><Relationship Id="rId2" Type="http://schemas.openxmlformats.org/officeDocument/2006/relationships/slideLayout" Target="../slideLayouts/slideLayout503.xml"/><Relationship Id="rId1" Type="http://schemas.openxmlformats.org/officeDocument/2006/relationships/slideLayout" Target="../slideLayouts/slideLayout502.xml"/><Relationship Id="rId6" Type="http://schemas.openxmlformats.org/officeDocument/2006/relationships/slideLayout" Target="../slideLayouts/slideLayout507.xml"/><Relationship Id="rId11" Type="http://schemas.openxmlformats.org/officeDocument/2006/relationships/slideLayout" Target="../slideLayouts/slideLayout512.xml"/><Relationship Id="rId5" Type="http://schemas.openxmlformats.org/officeDocument/2006/relationships/slideLayout" Target="../slideLayouts/slideLayout506.xml"/><Relationship Id="rId10" Type="http://schemas.openxmlformats.org/officeDocument/2006/relationships/slideLayout" Target="../slideLayouts/slideLayout511.xml"/><Relationship Id="rId4" Type="http://schemas.openxmlformats.org/officeDocument/2006/relationships/slideLayout" Target="../slideLayouts/slideLayout505.xml"/><Relationship Id="rId9" Type="http://schemas.openxmlformats.org/officeDocument/2006/relationships/slideLayout" Target="../slideLayouts/slideLayout51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6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27E65-E93F-0741-81BD-1FC88DEA7C5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479" y="114583"/>
            <a:ext cx="780721" cy="7807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259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259"/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 defTabSz="914259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7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848" indent="-34284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822" indent="-3253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193" indent="-35078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645" indent="-31586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905" indent="-33967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036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164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295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423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259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259"/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 defTabSz="914259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1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  <p:sldLayoutId id="2147484284" r:id="rId3"/>
    <p:sldLayoutId id="2147484285" r:id="rId4"/>
    <p:sldLayoutId id="2147484286" r:id="rId5"/>
    <p:sldLayoutId id="2147484287" r:id="rId6"/>
    <p:sldLayoutId id="2147484288" r:id="rId7"/>
    <p:sldLayoutId id="2147484289" r:id="rId8"/>
    <p:sldLayoutId id="2147484290" r:id="rId9"/>
    <p:sldLayoutId id="2147484291" r:id="rId10"/>
    <p:sldLayoutId id="214748429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848" indent="-34284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822" indent="-3253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193" indent="-35078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645" indent="-31586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905" indent="-33967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036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164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295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423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5720" y="6357958"/>
            <a:ext cx="1347679" cy="3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7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3" r:id="rId1"/>
    <p:sldLayoutId id="2147484524" r:id="rId2"/>
    <p:sldLayoutId id="2147484525" r:id="rId3"/>
    <p:sldLayoutId id="2147484526" r:id="rId4"/>
    <p:sldLayoutId id="2147484527" r:id="rId5"/>
    <p:sldLayoutId id="2147484528" r:id="rId6"/>
    <p:sldLayoutId id="2147484529" r:id="rId7"/>
    <p:sldLayoutId id="2147484530" r:id="rId8"/>
    <p:sldLayoutId id="2147484531" r:id="rId9"/>
    <p:sldLayoutId id="2147484532" r:id="rId10"/>
    <p:sldLayoutId id="214748453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67926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3164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500854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572862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0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  <p:sldLayoutId id="2147484573" r:id="rId2"/>
    <p:sldLayoutId id="2147484574" r:id="rId3"/>
    <p:sldLayoutId id="2147484575" r:id="rId4"/>
    <p:sldLayoutId id="2147484576" r:id="rId5"/>
    <p:sldLayoutId id="2147484577" r:id="rId6"/>
    <p:sldLayoutId id="2147484578" r:id="rId7"/>
    <p:sldLayoutId id="2147484579" r:id="rId8"/>
    <p:sldLayoutId id="2147484580" r:id="rId9"/>
    <p:sldLayoutId id="2147484581" r:id="rId10"/>
    <p:sldLayoutId id="214748458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4864" y="6356176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453336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7275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781" r:id="rId4"/>
    <p:sldLayoutId id="2147484782" r:id="rId5"/>
    <p:sldLayoutId id="2147484783" r:id="rId6"/>
    <p:sldLayoutId id="2147484784" r:id="rId7"/>
    <p:sldLayoutId id="2147484785" r:id="rId8"/>
    <p:sldLayoutId id="2147484786" r:id="rId9"/>
    <p:sldLayoutId id="2147484787" r:id="rId10"/>
    <p:sldLayoutId id="214748478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165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165"/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 defTabSz="914165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  <p:sldLayoutId id="2147484839" r:id="rId2"/>
    <p:sldLayoutId id="2147484840" r:id="rId3"/>
    <p:sldLayoutId id="2147484841" r:id="rId4"/>
    <p:sldLayoutId id="2147484842" r:id="rId5"/>
    <p:sldLayoutId id="2147484843" r:id="rId6"/>
    <p:sldLayoutId id="2147484844" r:id="rId7"/>
    <p:sldLayoutId id="2147484845" r:id="rId8"/>
    <p:sldLayoutId id="2147484846" r:id="rId9"/>
    <p:sldLayoutId id="2147484847" r:id="rId10"/>
    <p:sldLayoutId id="214748484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08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165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25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33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813" indent="-3428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753" indent="-3253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089" indent="-35074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507" indent="-31583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733" indent="-339639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7818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4898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1983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063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2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165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165"/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 defTabSz="914165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5171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0" r:id="rId1"/>
    <p:sldLayoutId id="2147484851" r:id="rId2"/>
    <p:sldLayoutId id="2147484852" r:id="rId3"/>
    <p:sldLayoutId id="2147484853" r:id="rId4"/>
    <p:sldLayoutId id="2147484854" r:id="rId5"/>
    <p:sldLayoutId id="2147484855" r:id="rId6"/>
    <p:sldLayoutId id="2147484856" r:id="rId7"/>
    <p:sldLayoutId id="2147484857" r:id="rId8"/>
    <p:sldLayoutId id="2147484858" r:id="rId9"/>
    <p:sldLayoutId id="2147484859" r:id="rId10"/>
    <p:sldLayoutId id="214748486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08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165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25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33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813" indent="-3428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753" indent="-3253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089" indent="-35074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507" indent="-31583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733" indent="-339639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7818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4898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1983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063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2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024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024"/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 defTabSz="914024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7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2" r:id="rId1"/>
    <p:sldLayoutId id="2147484863" r:id="rId2"/>
    <p:sldLayoutId id="2147484864" r:id="rId3"/>
    <p:sldLayoutId id="2147484865" r:id="rId4"/>
    <p:sldLayoutId id="2147484866" r:id="rId5"/>
    <p:sldLayoutId id="2147484867" r:id="rId6"/>
    <p:sldLayoutId id="2147484868" r:id="rId7"/>
    <p:sldLayoutId id="2147484869" r:id="rId8"/>
    <p:sldLayoutId id="2147484870" r:id="rId9"/>
    <p:sldLayoutId id="2147484871" r:id="rId10"/>
    <p:sldLayoutId id="214748487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011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024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04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05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761" indent="-34276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650" indent="-3253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1933" indent="-3506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301" indent="-31578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475" indent="-33958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7491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4499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1514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8523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1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40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52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6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79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88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0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7976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4" r:id="rId1"/>
    <p:sldLayoutId id="2147484875" r:id="rId2"/>
    <p:sldLayoutId id="2147484876" r:id="rId3"/>
    <p:sldLayoutId id="2147484877" r:id="rId4"/>
    <p:sldLayoutId id="2147484878" r:id="rId5"/>
    <p:sldLayoutId id="2147484879" r:id="rId6"/>
    <p:sldLayoutId id="2147484880" r:id="rId7"/>
    <p:sldLayoutId id="2147484881" r:id="rId8"/>
    <p:sldLayoutId id="2147484882" r:id="rId9"/>
    <p:sldLayoutId id="2147484883" r:id="rId10"/>
    <p:sldLayoutId id="2147484884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6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B59C95-9F24-CC4B-832C-1D8C21792A43}" type="slidenum">
              <a:rPr lang="en-US"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43366" name="Line 1032"/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67" name="Line 1033"/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43368" name="Picture 7" descr="safari.png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15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0" r:id="rId1"/>
    <p:sldLayoutId id="2147484971" r:id="rId2"/>
    <p:sldLayoutId id="2147484972" r:id="rId3"/>
    <p:sldLayoutId id="2147484973" r:id="rId4"/>
    <p:sldLayoutId id="2147484974" r:id="rId5"/>
    <p:sldLayoutId id="2147484975" r:id="rId6"/>
    <p:sldLayoutId id="2147484976" r:id="rId7"/>
    <p:sldLayoutId id="2147484977" r:id="rId8"/>
    <p:sldLayoutId id="2147484978" r:id="rId9"/>
    <p:sldLayoutId id="2147484979" r:id="rId10"/>
    <p:sldLayoutId id="2147484980" r:id="rId11"/>
    <p:sldLayoutId id="2147484981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89" r:id="rId1"/>
    <p:sldLayoutId id="2147489290" r:id="rId2"/>
    <p:sldLayoutId id="2147489291" r:id="rId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5800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1" r:id="rId1"/>
    <p:sldLayoutId id="2147485412" r:id="rId2"/>
    <p:sldLayoutId id="2147485413" r:id="rId3"/>
    <p:sldLayoutId id="2147485414" r:id="rId4"/>
    <p:sldLayoutId id="2147485415" r:id="rId5"/>
    <p:sldLayoutId id="2147485416" r:id="rId6"/>
    <p:sldLayoutId id="2147485417" r:id="rId7"/>
    <p:sldLayoutId id="2147485418" r:id="rId8"/>
    <p:sldLayoutId id="2147485419" r:id="rId9"/>
    <p:sldLayoutId id="2147485420" r:id="rId10"/>
    <p:sldLayoutId id="214748542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024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024"/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 defTabSz="914024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1" r:id="rId1"/>
    <p:sldLayoutId id="2147485522" r:id="rId2"/>
    <p:sldLayoutId id="2147485523" r:id="rId3"/>
    <p:sldLayoutId id="2147485524" r:id="rId4"/>
    <p:sldLayoutId id="2147485525" r:id="rId5"/>
    <p:sldLayoutId id="2147485526" r:id="rId6"/>
    <p:sldLayoutId id="2147485527" r:id="rId7"/>
    <p:sldLayoutId id="2147485528" r:id="rId8"/>
    <p:sldLayoutId id="2147485529" r:id="rId9"/>
    <p:sldLayoutId id="2147485530" r:id="rId10"/>
    <p:sldLayoutId id="214748553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011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024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04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05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761" indent="-34276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650" indent="-3253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1933" indent="-3506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301" indent="-31578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475" indent="-33958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7491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4499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1514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8523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1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40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52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6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79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88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0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165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165"/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 defTabSz="914165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2163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3" r:id="rId1"/>
    <p:sldLayoutId id="2147485534" r:id="rId2"/>
    <p:sldLayoutId id="2147485535" r:id="rId3"/>
    <p:sldLayoutId id="2147485536" r:id="rId4"/>
    <p:sldLayoutId id="2147485537" r:id="rId5"/>
    <p:sldLayoutId id="2147485538" r:id="rId6"/>
    <p:sldLayoutId id="2147485539" r:id="rId7"/>
    <p:sldLayoutId id="2147485540" r:id="rId8"/>
    <p:sldLayoutId id="2147485541" r:id="rId9"/>
    <p:sldLayoutId id="2147485542" r:id="rId10"/>
    <p:sldLayoutId id="214748554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08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165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25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33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813" indent="-3428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753" indent="-3253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089" indent="-35074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507" indent="-31583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733" indent="-339639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7818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4898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1983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063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2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33" y="1250443"/>
            <a:ext cx="8897503" cy="5223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033" y="6544372"/>
            <a:ext cx="18206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8826" y="6544372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924883" y="645630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82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66" r:id="rId1"/>
    <p:sldLayoutId id="2147485667" r:id="rId2"/>
    <p:sldLayoutId id="2147485668" r:id="rId3"/>
    <p:sldLayoutId id="2147485669" r:id="rId4"/>
    <p:sldLayoutId id="2147485670" r:id="rId5"/>
    <p:sldLayoutId id="2147485671" r:id="rId6"/>
    <p:sldLayoutId id="2147485672" r:id="rId7"/>
    <p:sldLayoutId id="2147485673" r:id="rId8"/>
    <p:sldLayoutId id="2147485674" r:id="rId9"/>
    <p:sldLayoutId id="2147485675" r:id="rId10"/>
    <p:sldLayoutId id="2147485676" r:id="rId11"/>
    <p:sldLayoutId id="2147485677" r:id="rId12"/>
  </p:sldLayoutIdLst>
  <p:hf hdr="0" ftr="0" dt="0"/>
  <p:txStyles>
    <p:titleStyle>
      <a:lvl1pPr marL="0" algn="ctr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85000"/>
        </a:lnSpc>
        <a:spcBef>
          <a:spcPts val="600"/>
        </a:spcBef>
        <a:buFont typeface="Calibri" panose="020F0502020204030204" pitchFamily="34" charset="0"/>
        <a:buChar char="‐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C1105-7C02-0A4A-BBB4-558A73CD3ACF}" type="slidenum">
              <a: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2" name="Picture 7" descr="safari.png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73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15" r:id="rId1"/>
    <p:sldLayoutId id="2147485716" r:id="rId2"/>
    <p:sldLayoutId id="2147485717" r:id="rId3"/>
    <p:sldLayoutId id="2147485718" r:id="rId4"/>
    <p:sldLayoutId id="2147485719" r:id="rId5"/>
    <p:sldLayoutId id="2147485720" r:id="rId6"/>
    <p:sldLayoutId id="2147485721" r:id="rId7"/>
    <p:sldLayoutId id="2147485722" r:id="rId8"/>
    <p:sldLayoutId id="2147485723" r:id="rId9"/>
    <p:sldLayoutId id="2147485724" r:id="rId10"/>
    <p:sldLayoutId id="2147485725" r:id="rId11"/>
    <p:sldLayoutId id="2147485726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792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73" r:id="rId1"/>
    <p:sldLayoutId id="2147486474" r:id="rId2"/>
    <p:sldLayoutId id="2147486475" r:id="rId3"/>
    <p:sldLayoutId id="2147486476" r:id="rId4"/>
    <p:sldLayoutId id="2147486477" r:id="rId5"/>
    <p:sldLayoutId id="2147486478" r:id="rId6"/>
    <p:sldLayoutId id="2147486479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5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ts val="5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ts val="5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ts val="5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5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95" r:id="rId1"/>
    <p:sldLayoutId id="2147486596" r:id="rId2"/>
    <p:sldLayoutId id="2147486597" r:id="rId3"/>
    <p:sldLayoutId id="2147486598" r:id="rId4"/>
    <p:sldLayoutId id="2147486599" r:id="rId5"/>
    <p:sldLayoutId id="2147486600" r:id="rId6"/>
    <p:sldLayoutId id="2147486601" r:id="rId7"/>
    <p:sldLayoutId id="2147486602" r:id="rId8"/>
    <p:sldLayoutId id="2147486603" r:id="rId9"/>
    <p:sldLayoutId id="2147486604" r:id="rId10"/>
    <p:sldLayoutId id="2147486605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872" r:id="rId1"/>
    <p:sldLayoutId id="2147486873" r:id="rId2"/>
    <p:sldLayoutId id="2147486874" r:id="rId3"/>
    <p:sldLayoutId id="2147486875" r:id="rId4"/>
    <p:sldLayoutId id="2147486876" r:id="rId5"/>
    <p:sldLayoutId id="2147486877" r:id="rId6"/>
    <p:sldLayoutId id="2147486878" r:id="rId7"/>
    <p:sldLayoutId id="2147486879" r:id="rId8"/>
    <p:sldLayoutId id="2147486880" r:id="rId9"/>
    <p:sldLayoutId id="2147486881" r:id="rId10"/>
    <p:sldLayoutId id="214748688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1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223C560-0E5F-EA4E-BC8F-576A579681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1078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31080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47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121" r:id="rId1"/>
    <p:sldLayoutId id="2147487122" r:id="rId2"/>
    <p:sldLayoutId id="2147487123" r:id="rId3"/>
    <p:sldLayoutId id="2147487124" r:id="rId4"/>
    <p:sldLayoutId id="2147487125" r:id="rId5"/>
    <p:sldLayoutId id="2147487126" r:id="rId6"/>
    <p:sldLayoutId id="2147487127" r:id="rId7"/>
    <p:sldLayoutId id="2147487128" r:id="rId8"/>
    <p:sldLayoutId id="2147487129" r:id="rId9"/>
    <p:sldLayoutId id="2147487130" r:id="rId10"/>
    <p:sldLayoutId id="214748713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33" y="1250443"/>
            <a:ext cx="8897503" cy="5223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033" y="6544372"/>
            <a:ext cx="18206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8826" y="6544372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924883" y="645630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940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145" r:id="rId1"/>
    <p:sldLayoutId id="2147487146" r:id="rId2"/>
    <p:sldLayoutId id="2147487147" r:id="rId3"/>
    <p:sldLayoutId id="2147487148" r:id="rId4"/>
    <p:sldLayoutId id="2147487149" r:id="rId5"/>
    <p:sldLayoutId id="2147487150" r:id="rId6"/>
    <p:sldLayoutId id="2147487151" r:id="rId7"/>
    <p:sldLayoutId id="2147487152" r:id="rId8"/>
    <p:sldLayoutId id="2147487153" r:id="rId9"/>
    <p:sldLayoutId id="2147487154" r:id="rId10"/>
    <p:sldLayoutId id="2147487155" r:id="rId11"/>
    <p:sldLayoutId id="214748715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hf hdr="0" ftr="0" dt="0"/>
  <p:txStyles>
    <p:titleStyle>
      <a:lvl1pPr marL="0" algn="ctr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85000"/>
        </a:lnSpc>
        <a:spcBef>
          <a:spcPts val="600"/>
        </a:spcBef>
        <a:buFont typeface="Calibri" panose="020F0502020204030204" pitchFamily="34" charset="0"/>
        <a:buChar char="‐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483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998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FC36330-171D-874A-B302-CA3D704439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9990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999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69992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6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195" r:id="rId1"/>
    <p:sldLayoutId id="2147487196" r:id="rId2"/>
    <p:sldLayoutId id="2147487197" r:id="rId3"/>
    <p:sldLayoutId id="2147487198" r:id="rId4"/>
    <p:sldLayoutId id="2147487199" r:id="rId5"/>
    <p:sldLayoutId id="2147487200" r:id="rId6"/>
    <p:sldLayoutId id="2147487201" r:id="rId7"/>
    <p:sldLayoutId id="2147487202" r:id="rId8"/>
    <p:sldLayoutId id="2147487203" r:id="rId9"/>
    <p:sldLayoutId id="2147487204" r:id="rId10"/>
    <p:sldLayoutId id="214748720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2694B9D-8BFE-654E-8D86-2D1B27ECA5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918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55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207" r:id="rId1"/>
    <p:sldLayoutId id="2147487208" r:id="rId2"/>
    <p:sldLayoutId id="2147487209" r:id="rId3"/>
    <p:sldLayoutId id="2147487210" r:id="rId4"/>
    <p:sldLayoutId id="2147487211" r:id="rId5"/>
    <p:sldLayoutId id="2147487212" r:id="rId6"/>
    <p:sldLayoutId id="2147487213" r:id="rId7"/>
    <p:sldLayoutId id="2147487214" r:id="rId8"/>
    <p:sldLayoutId id="2147487215" r:id="rId9"/>
    <p:sldLayoutId id="2147487216" r:id="rId10"/>
    <p:sldLayoutId id="214748721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3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259" r:id="rId1"/>
    <p:sldLayoutId id="2147487260" r:id="rId2"/>
    <p:sldLayoutId id="2147487261" r:id="rId3"/>
    <p:sldLayoutId id="2147487262" r:id="rId4"/>
    <p:sldLayoutId id="2147487263" r:id="rId5"/>
    <p:sldLayoutId id="2147487264" r:id="rId6"/>
    <p:sldLayoutId id="2147487265" r:id="rId7"/>
    <p:sldLayoutId id="2147487266" r:id="rId8"/>
    <p:sldLayoutId id="2147487267" r:id="rId9"/>
    <p:sldLayoutId id="2147487268" r:id="rId10"/>
    <p:sldLayoutId id="214748726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2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575" r:id="rId1"/>
    <p:sldLayoutId id="2147487576" r:id="rId2"/>
    <p:sldLayoutId id="2147487577" r:id="rId3"/>
    <p:sldLayoutId id="2147487578" r:id="rId4"/>
    <p:sldLayoutId id="2147487579" r:id="rId5"/>
    <p:sldLayoutId id="2147487580" r:id="rId6"/>
    <p:sldLayoutId id="2147487581" r:id="rId7"/>
    <p:sldLayoutId id="2147487582" r:id="rId8"/>
    <p:sldLayoutId id="2147487583" r:id="rId9"/>
    <p:sldLayoutId id="2147487584" r:id="rId10"/>
    <p:sldLayoutId id="214748758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6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24" r:id="rId1"/>
    <p:sldLayoutId id="2147487625" r:id="rId2"/>
    <p:sldLayoutId id="2147487626" r:id="rId3"/>
    <p:sldLayoutId id="2147487627" r:id="rId4"/>
    <p:sldLayoutId id="2147487628" r:id="rId5"/>
    <p:sldLayoutId id="2147487629" r:id="rId6"/>
    <p:sldLayoutId id="2147487630" r:id="rId7"/>
    <p:sldLayoutId id="2147487631" r:id="rId8"/>
    <p:sldLayoutId id="2147487632" r:id="rId9"/>
    <p:sldLayoutId id="2147487633" r:id="rId10"/>
    <p:sldLayoutId id="2147487634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en-US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Garamond" pitchFamily="18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350">
              <a:solidFill>
                <a:srgbClr val="000000"/>
              </a:solidFill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6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44" r:id="rId1"/>
    <p:sldLayoutId id="2147487745" r:id="rId2"/>
    <p:sldLayoutId id="2147487746" r:id="rId3"/>
    <p:sldLayoutId id="2147487747" r:id="rId4"/>
    <p:sldLayoutId id="2147487748" r:id="rId5"/>
    <p:sldLayoutId id="2147487749" r:id="rId6"/>
    <p:sldLayoutId id="2147487750" r:id="rId7"/>
    <p:sldLayoutId id="2147487751" r:id="rId8"/>
    <p:sldLayoutId id="2147487752" r:id="rId9"/>
    <p:sldLayoutId id="2147487753" r:id="rId10"/>
    <p:sldLayoutId id="2147487754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02444" indent="-24407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1650">
          <a:solidFill>
            <a:schemeClr val="tx1"/>
          </a:solidFill>
          <a:latin typeface="+mn-lt"/>
        </a:defRPr>
      </a:lvl2pPr>
      <a:lvl3pPr marL="766763" indent="-263129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3pPr>
      <a:lvl4pPr marL="1004888" indent="-23693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260872" indent="-2547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603772" indent="-2547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1946672" indent="-2547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2289572" indent="-2547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2632472" indent="-2547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6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086" r:id="rId1"/>
    <p:sldLayoutId id="2147488087" r:id="rId2"/>
    <p:sldLayoutId id="2147488088" r:id="rId3"/>
    <p:sldLayoutId id="2147488089" r:id="rId4"/>
    <p:sldLayoutId id="2147488090" r:id="rId5"/>
    <p:sldLayoutId id="2147488091" r:id="rId6"/>
    <p:sldLayoutId id="2147488092" r:id="rId7"/>
    <p:sldLayoutId id="2147488093" r:id="rId8"/>
    <p:sldLayoutId id="2147488094" r:id="rId9"/>
    <p:sldLayoutId id="2147488095" r:id="rId10"/>
    <p:sldLayoutId id="214748809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098" r:id="rId1"/>
    <p:sldLayoutId id="2147488099" r:id="rId2"/>
    <p:sldLayoutId id="2147488100" r:id="rId3"/>
    <p:sldLayoutId id="2147488101" r:id="rId4"/>
    <p:sldLayoutId id="2147488102" r:id="rId5"/>
    <p:sldLayoutId id="2147488103" r:id="rId6"/>
    <p:sldLayoutId id="2147488104" r:id="rId7"/>
    <p:sldLayoutId id="2147488105" r:id="rId8"/>
    <p:sldLayoutId id="2147488106" r:id="rId9"/>
    <p:sldLayoutId id="2147488107" r:id="rId10"/>
    <p:sldLayoutId id="214748810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6F400BD0-49BF-48FC-8114-37C1D4F5AB3D}" type="slidenum">
              <a:rPr lang="en-US" altLang="en-US">
                <a:solidFill>
                  <a:srgbClr val="000000"/>
                </a:solidFill>
                <a:ea typeface="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6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266" r:id="rId1"/>
    <p:sldLayoutId id="2147488267" r:id="rId2"/>
    <p:sldLayoutId id="2147488268" r:id="rId3"/>
    <p:sldLayoutId id="2147488269" r:id="rId4"/>
    <p:sldLayoutId id="2147488270" r:id="rId5"/>
    <p:sldLayoutId id="2147488271" r:id="rId6"/>
    <p:sldLayoutId id="2147488272" r:id="rId7"/>
    <p:sldLayoutId id="2147488273" r:id="rId8"/>
    <p:sldLayoutId id="2147488274" r:id="rId9"/>
    <p:sldLayoutId id="2147488275" r:id="rId10"/>
    <p:sldLayoutId id="214748827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 eaLnBrk="1" hangingPunct="1">
              <a:defRPr/>
            </a:pPr>
            <a:fld id="{72694B9D-8BFE-654E-8D86-2D1B27ECA5D0}" type="slidenum">
              <a:rPr lang="en-US" altLang="en-US"/>
              <a:pPr eaLnBrk="1" hangingPunct="1">
                <a:defRPr/>
              </a:pPr>
              <a:t>‹#›</a:t>
            </a:fld>
            <a:endParaRPr lang="en-US" altLang="en-US"/>
          </a:p>
        </p:txBody>
      </p:sp>
      <p:sp>
        <p:nvSpPr>
          <p:cNvPr id="38918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891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9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341" r:id="rId1"/>
    <p:sldLayoutId id="2147488342" r:id="rId2"/>
    <p:sldLayoutId id="2147488343" r:id="rId3"/>
    <p:sldLayoutId id="2147488344" r:id="rId4"/>
    <p:sldLayoutId id="2147488345" r:id="rId5"/>
    <p:sldLayoutId id="2147488346" r:id="rId6"/>
    <p:sldLayoutId id="2147488347" r:id="rId7"/>
    <p:sldLayoutId id="2147488348" r:id="rId8"/>
    <p:sldLayoutId id="2147488349" r:id="rId9"/>
    <p:sldLayoutId id="2147488350" r:id="rId10"/>
    <p:sldLayoutId id="214748835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5177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</a:pPr>
            <a:fld id="{6F400BD0-49BF-48FC-8114-37C1D4F5AB3D}" type="slidenum">
              <a:rPr lang="en-US" altLang="en-US">
                <a:solidFill>
                  <a:srgbClr val="000000"/>
                </a:solidFill>
                <a:ea typeface=""/>
              </a:rPr>
              <a:pPr defTabSz="914024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2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379" r:id="rId1"/>
    <p:sldLayoutId id="2147488380" r:id="rId2"/>
    <p:sldLayoutId id="2147488381" r:id="rId3"/>
    <p:sldLayoutId id="2147488382" r:id="rId4"/>
    <p:sldLayoutId id="2147488383" r:id="rId5"/>
    <p:sldLayoutId id="2147488384" r:id="rId6"/>
    <p:sldLayoutId id="2147488385" r:id="rId7"/>
    <p:sldLayoutId id="2147488386" r:id="rId8"/>
    <p:sldLayoutId id="2147488387" r:id="rId9"/>
    <p:sldLayoutId id="2147488388" r:id="rId10"/>
    <p:sldLayoutId id="214748838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011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024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04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05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761" indent="-34276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650" indent="-3253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1933" indent="-3506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301" indent="-31578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475" indent="-33958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7491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4499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1514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8523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1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40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52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6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79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88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0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0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560" r:id="rId1"/>
    <p:sldLayoutId id="2147488561" r:id="rId2"/>
    <p:sldLayoutId id="2147488562" r:id="rId3"/>
    <p:sldLayoutId id="2147488563" r:id="rId4"/>
    <p:sldLayoutId id="2147488564" r:id="rId5"/>
    <p:sldLayoutId id="2147488565" r:id="rId6"/>
    <p:sldLayoutId id="2147488566" r:id="rId7"/>
    <p:sldLayoutId id="2147488567" r:id="rId8"/>
    <p:sldLayoutId id="2147488568" r:id="rId9"/>
    <p:sldLayoutId id="2147488569" r:id="rId10"/>
    <p:sldLayoutId id="214748857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6F400BD0-49BF-48FC-8114-37C1D4F5AB3D}" type="slidenum">
              <a:rPr lang="en-US" altLang="en-US">
                <a:solidFill>
                  <a:srgbClr val="000000"/>
                </a:solidFill>
                <a:ea typeface="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8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992" r:id="rId1"/>
    <p:sldLayoutId id="2147488993" r:id="rId2"/>
    <p:sldLayoutId id="2147488994" r:id="rId3"/>
    <p:sldLayoutId id="2147488995" r:id="rId4"/>
    <p:sldLayoutId id="2147488996" r:id="rId5"/>
    <p:sldLayoutId id="2147488997" r:id="rId6"/>
    <p:sldLayoutId id="2147488998" r:id="rId7"/>
    <p:sldLayoutId id="2147488999" r:id="rId8"/>
    <p:sldLayoutId id="2147489000" r:id="rId9"/>
    <p:sldLayoutId id="2147489001" r:id="rId10"/>
    <p:sldLayoutId id="214748900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6F400BD0-49BF-48FC-8114-37C1D4F5AB3D}" type="slidenum">
              <a:rPr lang="en-US" altLang="en-US">
                <a:solidFill>
                  <a:srgbClr val="000000"/>
                </a:solidFill>
                <a:ea typeface="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5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217" r:id="rId1"/>
    <p:sldLayoutId id="2147489218" r:id="rId2"/>
    <p:sldLayoutId id="2147489219" r:id="rId3"/>
    <p:sldLayoutId id="2147489220" r:id="rId4"/>
    <p:sldLayoutId id="2147489221" r:id="rId5"/>
    <p:sldLayoutId id="2147489222" r:id="rId6"/>
    <p:sldLayoutId id="2147489223" r:id="rId7"/>
    <p:sldLayoutId id="2147489224" r:id="rId8"/>
    <p:sldLayoutId id="2147489225" r:id="rId9"/>
    <p:sldLayoutId id="2147489226" r:id="rId10"/>
    <p:sldLayoutId id="214748922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3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229" r:id="rId1"/>
    <p:sldLayoutId id="2147489230" r:id="rId2"/>
    <p:sldLayoutId id="2147489231" r:id="rId3"/>
    <p:sldLayoutId id="2147489232" r:id="rId4"/>
    <p:sldLayoutId id="2147489233" r:id="rId5"/>
    <p:sldLayoutId id="2147489234" r:id="rId6"/>
    <p:sldLayoutId id="2147489235" r:id="rId7"/>
    <p:sldLayoutId id="2147489236" r:id="rId8"/>
    <p:sldLayoutId id="2147489237" r:id="rId9"/>
    <p:sldLayoutId id="2147489238" r:id="rId10"/>
    <p:sldLayoutId id="214748923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C1105-7C02-0A4A-BBB4-558A73CD3ACF}" type="slidenum">
              <a: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2" name="Picture 7" descr="safari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92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253" r:id="rId1"/>
    <p:sldLayoutId id="2147489254" r:id="rId2"/>
    <p:sldLayoutId id="2147489255" r:id="rId3"/>
    <p:sldLayoutId id="2147489256" r:id="rId4"/>
    <p:sldLayoutId id="2147489257" r:id="rId5"/>
    <p:sldLayoutId id="2147489258" r:id="rId6"/>
    <p:sldLayoutId id="2147489259" r:id="rId7"/>
    <p:sldLayoutId id="2147489260" r:id="rId8"/>
    <p:sldLayoutId id="2147489261" r:id="rId9"/>
    <p:sldLayoutId id="2147489262" r:id="rId10"/>
    <p:sldLayoutId id="2147489263" r:id="rId11"/>
    <p:sldLayoutId id="2147489264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266" r:id="rId1"/>
    <p:sldLayoutId id="2147489267" r:id="rId2"/>
    <p:sldLayoutId id="2147489268" r:id="rId3"/>
    <p:sldLayoutId id="2147489269" r:id="rId4"/>
    <p:sldLayoutId id="2147489270" r:id="rId5"/>
    <p:sldLayoutId id="2147489271" r:id="rId6"/>
    <p:sldLayoutId id="2147489272" r:id="rId7"/>
    <p:sldLayoutId id="2147489273" r:id="rId8"/>
    <p:sldLayoutId id="2147489274" r:id="rId9"/>
    <p:sldLayoutId id="2147489275" r:id="rId10"/>
    <p:sldLayoutId id="214748927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67926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3164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500854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572862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4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278" r:id="rId1"/>
    <p:sldLayoutId id="2147489279" r:id="rId2"/>
    <p:sldLayoutId id="2147489280" r:id="rId3"/>
    <p:sldLayoutId id="2147489281" r:id="rId4"/>
    <p:sldLayoutId id="2147489282" r:id="rId5"/>
    <p:sldLayoutId id="2147489283" r:id="rId6"/>
    <p:sldLayoutId id="2147489284" r:id="rId7"/>
    <p:sldLayoutId id="2147489285" r:id="rId8"/>
    <p:sldLayoutId id="2147489286" r:id="rId9"/>
    <p:sldLayoutId id="2147489287" r:id="rId10"/>
    <p:sldLayoutId id="214748928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6" name="Picture 5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8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/>
          <a:ea typeface="+mj-ea"/>
          <a:cs typeface="Times New Roman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053359" y="264849"/>
            <a:ext cx="5102012" cy="54250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99306" y="274638"/>
            <a:ext cx="8387494" cy="532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edit Master title style</a:t>
            </a:r>
          </a:p>
        </p:txBody>
      </p:sp>
      <p:pic>
        <p:nvPicPr>
          <p:cNvPr id="9" name="Picture 8" descr="footer.pn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27215" y="6267135"/>
            <a:ext cx="9189720" cy="611833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ecelogorb.psd"/>
          <p:cNvPicPr>
            <a:picLocks noChangeAspect="1"/>
          </p:cNvPicPr>
          <p:nvPr userDrawn="1"/>
        </p:nvPicPr>
        <p:blipFill>
          <a:blip r:embed="rId17" cstate="screen">
            <a:lum bright="-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350" y="6294367"/>
            <a:ext cx="2563296" cy="512659"/>
          </a:xfrm>
          <a:prstGeom prst="rect">
            <a:avLst/>
          </a:prstGeom>
          <a:effectLst/>
        </p:spPr>
      </p:pic>
      <p:pic>
        <p:nvPicPr>
          <p:cNvPr id="11" name="Picture 10" descr="CMU_logo_horiz_black.eps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668" y="6393688"/>
            <a:ext cx="3714414" cy="3379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218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20" r:id="rId10"/>
    <p:sldLayoutId id="2147483921" r:id="rId11"/>
    <p:sldLayoutId id="2147483922" r:id="rId12"/>
    <p:sldLayoutId id="2147483923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4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500854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2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ourmn.alserr@safari.ethz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0" y="1532384"/>
            <a:ext cx="9577064" cy="1752600"/>
          </a:xfrm>
          <a:noFill/>
        </p:spPr>
        <p:txBody>
          <a:bodyPr anchor="ctr">
            <a:noAutofit/>
          </a:bodyPr>
          <a:lstStyle/>
          <a:p>
            <a:pPr algn="ctr"/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CSCI 1304: Programming I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Chapter 2 Basic Computation</a:t>
            </a:r>
            <a:b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Part 1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Variables and Data Types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281A8C-59AD-6041-917F-36FF6D5DAE91}"/>
              </a:ext>
            </a:extLst>
          </p:cNvPr>
          <p:cNvSpPr txBox="1">
            <a:spLocks/>
          </p:cNvSpPr>
          <p:nvPr/>
        </p:nvSpPr>
        <p:spPr bwMode="auto">
          <a:xfrm>
            <a:off x="395536" y="2924944"/>
            <a:ext cx="8208912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200" b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kern="0" dirty="0">
                <a:latin typeface="Calibri" panose="020F0502020204030204" pitchFamily="34" charset="0"/>
                <a:cs typeface="Calibri" panose="020F0502020204030204" pitchFamily="34" charset="0"/>
              </a:rPr>
              <a:t> Dr. Nour Almadhoun Alserr</a:t>
            </a:r>
          </a:p>
          <a:p>
            <a:r>
              <a:rPr lang="en-US" b="1" kern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6</a:t>
            </a:r>
          </a:p>
          <a:p>
            <a:r>
              <a:rPr lang="en-US" b="1" kern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Week 3</a:t>
            </a:r>
            <a:endParaRPr lang="ar-SA" kern="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2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2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41C06-B6E7-1E4A-AA10-14E178663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20" y="4940424"/>
            <a:ext cx="1692388" cy="1692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B54E83-EC23-D14A-BB42-AFC2BAE4F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931414"/>
            <a:ext cx="1665938" cy="16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890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C4BE-8A72-D94E-9DD7-2FBA7B4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Types (Char </a:t>
            </a:r>
            <a:r>
              <a:rPr lang="en-US" dirty="0"/>
              <a:t>' '</a:t>
            </a:r>
            <a:r>
              <a:rPr lang="en-US" altLang="en-US" dirty="0"/>
              <a:t>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CA63-726E-ED40-8CCF-EA843921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876800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87FF1-7F61-0742-9E31-BA55A91F6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601BBB-DEB0-A242-B02D-5AE4A7434DC8}"/>
              </a:ext>
            </a:extLst>
          </p:cNvPr>
          <p:cNvSpPr txBox="1">
            <a:spLocks/>
          </p:cNvSpPr>
          <p:nvPr/>
        </p:nvSpPr>
        <p:spPr bwMode="auto">
          <a:xfrm>
            <a:off x="381000" y="1061120"/>
            <a:ext cx="8610600" cy="19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endParaRPr lang="en-US" kern="0" dirty="0"/>
          </a:p>
          <a:p>
            <a:pPr algn="just"/>
            <a:endParaRPr lang="en-US" kern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62F570-E96C-C542-A86A-68F099B58CE9}"/>
              </a:ext>
            </a:extLst>
          </p:cNvPr>
          <p:cNvSpPr/>
          <p:nvPr/>
        </p:nvSpPr>
        <p:spPr>
          <a:xfrm>
            <a:off x="228600" y="6377672"/>
            <a:ext cx="67916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A55D6"/>
                </a:solidFill>
              </a:rPr>
              <a:t>https://</a:t>
            </a:r>
            <a:r>
              <a:rPr lang="en-US" sz="1100" dirty="0" err="1">
                <a:solidFill>
                  <a:srgbClr val="2A55D6"/>
                </a:solidFill>
              </a:rPr>
              <a:t>tutorials.freshersnow.com</a:t>
            </a:r>
            <a:r>
              <a:rPr lang="en-US" sz="1100" dirty="0">
                <a:solidFill>
                  <a:srgbClr val="2A55D6"/>
                </a:solidFill>
              </a:rPr>
              <a:t>/java-category/java-</a:t>
            </a:r>
            <a:r>
              <a:rPr lang="en-US" sz="1100" dirty="0" err="1">
                <a:solidFill>
                  <a:srgbClr val="2A55D6"/>
                </a:solidFill>
              </a:rPr>
              <a:t>unicode</a:t>
            </a:r>
            <a:r>
              <a:rPr lang="en-US" sz="1100" dirty="0">
                <a:solidFill>
                  <a:srgbClr val="2A55D6"/>
                </a:solidFill>
              </a:rPr>
              <a:t>-system/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591063-AE00-EA49-96F7-73C9570F9C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9" b="3399"/>
          <a:stretch/>
        </p:blipFill>
        <p:spPr>
          <a:xfrm>
            <a:off x="1087840" y="1052313"/>
            <a:ext cx="6892119" cy="44290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3A0CD7-C4E6-F348-A9C0-F19916F48777}"/>
              </a:ext>
            </a:extLst>
          </p:cNvPr>
          <p:cNvSpPr/>
          <p:nvPr/>
        </p:nvSpPr>
        <p:spPr>
          <a:xfrm>
            <a:off x="306760" y="5490155"/>
            <a:ext cx="8380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7030A0"/>
                </a:solidFill>
              </a:rPr>
              <a:t>Unicode</a:t>
            </a:r>
            <a:r>
              <a:rPr lang="en-US" sz="2400" dirty="0">
                <a:solidFill>
                  <a:srgbClr val="000000"/>
                </a:solidFill>
              </a:rPr>
              <a:t> is a </a:t>
            </a:r>
            <a:r>
              <a:rPr lang="en-US" sz="2400" u="sng" dirty="0">
                <a:solidFill>
                  <a:srgbClr val="000000"/>
                </a:solidFill>
              </a:rPr>
              <a:t>16-bit character </a:t>
            </a:r>
            <a:r>
              <a:rPr lang="en-US" sz="2400" dirty="0">
                <a:solidFill>
                  <a:srgbClr val="000000"/>
                </a:solidFill>
              </a:rPr>
              <a:t>encoding established by the Unicode Consortium.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87940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C4BE-8A72-D94E-9DD7-2FBA7B4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CA63-726E-ED40-8CCF-EA843921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876800"/>
          </a:xfrm>
        </p:spPr>
        <p:txBody>
          <a:bodyPr/>
          <a:lstStyle/>
          <a:p>
            <a:pPr algn="just" eaLnBrk="1" hangingPunct="1"/>
            <a:r>
              <a:rPr lang="en-US" altLang="en-US" sz="3200" dirty="0"/>
              <a:t>Describe the Java</a:t>
            </a:r>
            <a:r>
              <a:rPr lang="en-US" altLang="en-US" sz="3200" b="1" dirty="0"/>
              <a:t> data types</a:t>
            </a:r>
            <a:r>
              <a:rPr lang="en-US" altLang="en-US" sz="3200" dirty="0"/>
              <a:t> used for simple data .</a:t>
            </a:r>
          </a:p>
          <a:p>
            <a:pPr algn="just" eaLnBrk="1" hangingPunct="1"/>
            <a:r>
              <a:rPr lang="en-US" altLang="en-US" sz="3200" dirty="0"/>
              <a:t>Write </a:t>
            </a:r>
            <a:r>
              <a:rPr lang="en-US" altLang="en-US" sz="3200" b="1" dirty="0"/>
              <a:t>Java statements </a:t>
            </a:r>
            <a:r>
              <a:rPr lang="en-US" altLang="en-US" sz="3200" dirty="0"/>
              <a:t>to declare variables.</a:t>
            </a:r>
          </a:p>
          <a:p>
            <a:pPr marL="0" indent="0" algn="just" eaLnBrk="1" hangingPunct="1">
              <a:buNone/>
            </a:pPr>
            <a:endParaRPr lang="en-US" altLang="en-US" sz="3200" b="1" dirty="0">
              <a:solidFill>
                <a:schemeClr val="bg1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87FF1-7F61-0742-9E31-BA55A91F6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11735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C4BE-8A72-D94E-9DD7-2FBA7B4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CA63-726E-ED40-8CCF-EA843921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876800"/>
          </a:xfrm>
        </p:spPr>
        <p:txBody>
          <a:bodyPr/>
          <a:lstStyle/>
          <a:p>
            <a:pPr algn="just"/>
            <a:r>
              <a:rPr lang="en-US" dirty="0"/>
              <a:t>Variables </a:t>
            </a:r>
            <a:r>
              <a:rPr lang="en-US" b="1" u="sng" dirty="0"/>
              <a:t>store data</a:t>
            </a:r>
            <a:r>
              <a:rPr lang="en-US" dirty="0"/>
              <a:t> such as </a:t>
            </a:r>
            <a:r>
              <a:rPr lang="en-US" b="1" dirty="0">
                <a:solidFill>
                  <a:srgbClr val="7030A0"/>
                </a:solidFill>
              </a:rPr>
              <a:t>numbers</a:t>
            </a:r>
            <a:r>
              <a:rPr lang="en-US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letters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Places to store data.</a:t>
            </a:r>
          </a:p>
          <a:p>
            <a:pPr algn="just"/>
            <a:r>
              <a:rPr lang="en-US" dirty="0"/>
              <a:t>They are implemented as </a:t>
            </a:r>
            <a:r>
              <a:rPr lang="en-US" b="1" u="sng" dirty="0"/>
              <a:t>memory locations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87FF1-7F61-0742-9E31-BA55A91F6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89154-8CC3-F94B-87D0-AA16031BC984}"/>
              </a:ext>
            </a:extLst>
          </p:cNvPr>
          <p:cNvSpPr/>
          <p:nvPr/>
        </p:nvSpPr>
        <p:spPr>
          <a:xfrm>
            <a:off x="246928" y="637767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2A55D6"/>
                </a:solidFill>
              </a:rPr>
              <a:t>https://</a:t>
            </a:r>
            <a:r>
              <a:rPr lang="en-US" sz="1100" dirty="0" err="1">
                <a:solidFill>
                  <a:srgbClr val="2A55D6"/>
                </a:solidFill>
              </a:rPr>
              <a:t>www.geeksforgeeks.org</a:t>
            </a:r>
            <a:r>
              <a:rPr lang="en-US" sz="1100" dirty="0">
                <a:solidFill>
                  <a:srgbClr val="2A55D6"/>
                </a:solidFill>
              </a:rPr>
              <a:t>/variables-in-java/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1DCECC-07F9-9E45-9350-EB3E357F7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6" y="3211954"/>
            <a:ext cx="4902200" cy="2247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03CFC1-1144-6346-A376-FC9979B1F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071" y="3094025"/>
            <a:ext cx="3511773" cy="26794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44E92AB-6EB9-6D43-A97A-F84F24A65953}"/>
              </a:ext>
            </a:extLst>
          </p:cNvPr>
          <p:cNvSpPr/>
          <p:nvPr/>
        </p:nvSpPr>
        <p:spPr>
          <a:xfrm>
            <a:off x="2102633" y="2611006"/>
            <a:ext cx="1169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Syntax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5BC4F9-F28F-124E-9FB4-0C8DC2043471}"/>
              </a:ext>
            </a:extLst>
          </p:cNvPr>
          <p:cNvCxnSpPr/>
          <p:nvPr/>
        </p:nvCxnSpPr>
        <p:spPr>
          <a:xfrm>
            <a:off x="1259632" y="4365104"/>
            <a:ext cx="0" cy="1420416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BEF9026-A057-374D-AF91-023723D2F7C4}"/>
              </a:ext>
            </a:extLst>
          </p:cNvPr>
          <p:cNvSpPr/>
          <p:nvPr/>
        </p:nvSpPr>
        <p:spPr>
          <a:xfrm>
            <a:off x="434021" y="5818584"/>
            <a:ext cx="1651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kinds of values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DCDEE4-F525-334C-B7FE-CA10E288BDF7}"/>
              </a:ext>
            </a:extLst>
          </p:cNvPr>
          <p:cNvSpPr/>
          <p:nvPr/>
        </p:nvSpPr>
        <p:spPr>
          <a:xfrm>
            <a:off x="1691680" y="4858420"/>
            <a:ext cx="144016" cy="2168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485A13-455E-9D4F-B52B-52EC2B4AC45D}"/>
              </a:ext>
            </a:extLst>
          </p:cNvPr>
          <p:cNvSpPr/>
          <p:nvPr/>
        </p:nvSpPr>
        <p:spPr>
          <a:xfrm>
            <a:off x="6156176" y="3356992"/>
            <a:ext cx="144016" cy="2168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38079-037B-4445-8597-A2B94B0DE6F6}"/>
              </a:ext>
            </a:extLst>
          </p:cNvPr>
          <p:cNvSpPr/>
          <p:nvPr/>
        </p:nvSpPr>
        <p:spPr>
          <a:xfrm>
            <a:off x="6107798" y="3038396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205AA-4781-BA44-BB5A-3F1A4F45F1E3}"/>
              </a:ext>
            </a:extLst>
          </p:cNvPr>
          <p:cNvSpPr/>
          <p:nvPr/>
        </p:nvSpPr>
        <p:spPr>
          <a:xfrm>
            <a:off x="1643302" y="5060626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75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C4BE-8A72-D94E-9DD7-2FBA7B4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CA63-726E-ED40-8CCF-EA843921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876800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87FF1-7F61-0742-9E31-BA55A91F6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3377E3-9FF1-E340-9066-2758A2D24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1746250"/>
            <a:ext cx="8902700" cy="33655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601BBB-DEB0-A242-B02D-5AE4A7434DC8}"/>
              </a:ext>
            </a:extLst>
          </p:cNvPr>
          <p:cNvSpPr txBox="1">
            <a:spLocks/>
          </p:cNvSpPr>
          <p:nvPr/>
        </p:nvSpPr>
        <p:spPr bwMode="auto">
          <a:xfrm>
            <a:off x="381000" y="1061120"/>
            <a:ext cx="8610600" cy="19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kern="0" dirty="0"/>
              <a:t>Class </a:t>
            </a:r>
            <a:r>
              <a:rPr lang="en-US" kern="0" dirty="0" err="1"/>
              <a:t>EggBasket</a:t>
            </a:r>
            <a:r>
              <a:rPr lang="en-US" kern="0" dirty="0"/>
              <a:t>.</a:t>
            </a:r>
          </a:p>
          <a:p>
            <a:pPr algn="just"/>
            <a:endParaRPr lang="en-US" kern="0" dirty="0"/>
          </a:p>
          <a:p>
            <a:pPr algn="just"/>
            <a:endParaRPr lang="en-US" kern="0" dirty="0"/>
          </a:p>
          <a:p>
            <a:pPr algn="just"/>
            <a:endParaRPr lang="en-US" kern="0" dirty="0"/>
          </a:p>
          <a:p>
            <a:pPr algn="just"/>
            <a:endParaRPr lang="en-US" kern="0" dirty="0"/>
          </a:p>
          <a:p>
            <a:pPr algn="just"/>
            <a:endParaRPr lang="en-US" kern="0" dirty="0"/>
          </a:p>
          <a:p>
            <a:pPr algn="just"/>
            <a:endParaRPr lang="en-US" kern="0" dirty="0"/>
          </a:p>
          <a:p>
            <a:pPr algn="just"/>
            <a:endParaRPr lang="en-US" kern="0" dirty="0"/>
          </a:p>
          <a:p>
            <a:pPr algn="just"/>
            <a:endParaRPr lang="en-US" kern="0" dirty="0"/>
          </a:p>
          <a:p>
            <a:pPr algn="just"/>
            <a:endParaRPr lang="en-US" kern="0" dirty="0"/>
          </a:p>
          <a:p>
            <a:pPr marL="0" indent="0" algn="just">
              <a:buNone/>
            </a:pPr>
            <a:endParaRPr lang="en-US" kern="0" dirty="0"/>
          </a:p>
          <a:p>
            <a:pPr algn="just"/>
            <a:endParaRPr lang="en-US" kern="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D1CF091-C22F-104F-861F-176BE8A0712E}"/>
              </a:ext>
            </a:extLst>
          </p:cNvPr>
          <p:cNvSpPr/>
          <p:nvPr/>
        </p:nvSpPr>
        <p:spPr>
          <a:xfrm>
            <a:off x="1547664" y="2708920"/>
            <a:ext cx="187220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76D71F-0349-4840-B7AC-F8BE0B07E2CC}"/>
              </a:ext>
            </a:extLst>
          </p:cNvPr>
          <p:cNvSpPr/>
          <p:nvPr/>
        </p:nvSpPr>
        <p:spPr>
          <a:xfrm>
            <a:off x="5466059" y="2708920"/>
            <a:ext cx="1194173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6EFF6E5-85F5-924D-96E0-DE1AAF92BA1B}"/>
              </a:ext>
            </a:extLst>
          </p:cNvPr>
          <p:cNvSpPr/>
          <p:nvPr/>
        </p:nvSpPr>
        <p:spPr>
          <a:xfrm>
            <a:off x="3634916" y="2717304"/>
            <a:ext cx="1657164" cy="2796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169B88-A797-D949-BCBE-27BECA2DB5E1}"/>
              </a:ext>
            </a:extLst>
          </p:cNvPr>
          <p:cNvSpPr/>
          <p:nvPr/>
        </p:nvSpPr>
        <p:spPr>
          <a:xfrm>
            <a:off x="6768182" y="2672013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kern="0" dirty="0">
                <a:solidFill>
                  <a:srgbClr val="FF0000"/>
                </a:solidFill>
              </a:rPr>
              <a:t>Variables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F1CF2-339E-1549-8533-D5555D7489D8}"/>
              </a:ext>
            </a:extLst>
          </p:cNvPr>
          <p:cNvSpPr/>
          <p:nvPr/>
        </p:nvSpPr>
        <p:spPr>
          <a:xfrm>
            <a:off x="4067944" y="3108362"/>
            <a:ext cx="174259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Assigning values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5A05F18-4874-3244-A97A-EB924BE28D78}"/>
              </a:ext>
            </a:extLst>
          </p:cNvPr>
          <p:cNvSpPr/>
          <p:nvPr/>
        </p:nvSpPr>
        <p:spPr>
          <a:xfrm>
            <a:off x="1012644" y="3013380"/>
            <a:ext cx="2767267" cy="46431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7758BB-D932-C24D-93F7-B49C34D3B947}"/>
              </a:ext>
            </a:extLst>
          </p:cNvPr>
          <p:cNvSpPr/>
          <p:nvPr/>
        </p:nvSpPr>
        <p:spPr>
          <a:xfrm>
            <a:off x="1691680" y="1818258"/>
            <a:ext cx="144016" cy="2168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07F5C7-FE3B-3342-9A9D-24CBAE5423DF}"/>
              </a:ext>
            </a:extLst>
          </p:cNvPr>
          <p:cNvSpPr/>
          <p:nvPr/>
        </p:nvSpPr>
        <p:spPr>
          <a:xfrm>
            <a:off x="1619672" y="2757912"/>
            <a:ext cx="144016" cy="2168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F2E863-B969-5944-A889-859E2F3372A6}"/>
              </a:ext>
            </a:extLst>
          </p:cNvPr>
          <p:cNvSpPr/>
          <p:nvPr/>
        </p:nvSpPr>
        <p:spPr>
          <a:xfrm>
            <a:off x="3665859" y="2780060"/>
            <a:ext cx="144016" cy="2168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844BD0-7BED-D040-BA7A-22BBB32DB002}"/>
              </a:ext>
            </a:extLst>
          </p:cNvPr>
          <p:cNvSpPr/>
          <p:nvPr/>
        </p:nvSpPr>
        <p:spPr>
          <a:xfrm>
            <a:off x="5475230" y="2764712"/>
            <a:ext cx="144016" cy="2168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78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20" grpId="0" animBg="1"/>
      <p:bldP spid="14" grpId="0"/>
      <p:bldP spid="16" grpId="0"/>
      <p:bldP spid="21" grpId="1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C4BE-8A72-D94E-9DD7-2FBA7B4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CA63-726E-ED40-8CCF-EA843921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876800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87FF1-7F61-0742-9E31-BA55A91F6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601BBB-DEB0-A242-B02D-5AE4A7434DC8}"/>
              </a:ext>
            </a:extLst>
          </p:cNvPr>
          <p:cNvSpPr txBox="1">
            <a:spLocks/>
          </p:cNvSpPr>
          <p:nvPr/>
        </p:nvSpPr>
        <p:spPr bwMode="auto">
          <a:xfrm>
            <a:off x="381000" y="1061120"/>
            <a:ext cx="8610600" cy="19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kern="0" dirty="0"/>
              <a:t>Class </a:t>
            </a:r>
            <a:r>
              <a:rPr lang="en-US" kern="0" dirty="0" err="1"/>
              <a:t>EggBasket</a:t>
            </a:r>
            <a:r>
              <a:rPr lang="en-US" kern="0" dirty="0"/>
              <a:t> </a:t>
            </a:r>
            <a:r>
              <a:rPr lang="en-US" sz="2800" kern="0" dirty="0">
                <a:solidFill>
                  <a:srgbClr val="FF0000"/>
                </a:solidFill>
              </a:rPr>
              <a:t>(</a:t>
            </a:r>
            <a:r>
              <a:rPr lang="en-US" sz="2800" b="1" kern="0" dirty="0">
                <a:solidFill>
                  <a:srgbClr val="FF0000"/>
                </a:solidFill>
              </a:rPr>
              <a:t>Output</a:t>
            </a:r>
            <a:r>
              <a:rPr lang="en-US" sz="2800" kern="0" dirty="0">
                <a:solidFill>
                  <a:srgbClr val="FF0000"/>
                </a:solidFill>
              </a:rPr>
              <a:t>)</a:t>
            </a:r>
            <a:endParaRPr lang="en-US" kern="0" dirty="0">
              <a:solidFill>
                <a:srgbClr val="FF0000"/>
              </a:solidFill>
            </a:endParaRPr>
          </a:p>
          <a:p>
            <a:pPr algn="just"/>
            <a:endParaRPr lang="en-US" kern="0" dirty="0"/>
          </a:p>
          <a:p>
            <a:pPr algn="just"/>
            <a:endParaRPr lang="en-US" kern="0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D56986C-6EFA-6D42-AF5B-F3BF78C48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" t="14444" r="3650" b="18611"/>
          <a:stretch>
            <a:fillRect/>
          </a:stretch>
        </p:blipFill>
        <p:spPr bwMode="auto">
          <a:xfrm>
            <a:off x="405831" y="1713558"/>
            <a:ext cx="8251624" cy="195745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2632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C4BE-8A72-D94E-9DD7-2FBA7B4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Naming and Declaring Variables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CA63-726E-ED40-8CCF-EA843921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876800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87FF1-7F61-0742-9E31-BA55A91F6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601BBB-DEB0-A242-B02D-5AE4A7434DC8}"/>
              </a:ext>
            </a:extLst>
          </p:cNvPr>
          <p:cNvSpPr txBox="1">
            <a:spLocks/>
          </p:cNvSpPr>
          <p:nvPr/>
        </p:nvSpPr>
        <p:spPr bwMode="auto">
          <a:xfrm>
            <a:off x="381000" y="1061120"/>
            <a:ext cx="8610600" cy="19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dirty="0"/>
              <a:t>Choose names that are helpful such as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count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speed</a:t>
            </a:r>
            <a:r>
              <a:rPr lang="en-US" altLang="en-US" dirty="0"/>
              <a:t>, but not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c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s</a:t>
            </a:r>
            <a:r>
              <a:rPr lang="en-US" altLang="en-US" dirty="0"/>
              <a:t>.</a:t>
            </a:r>
            <a:endParaRPr lang="en-US" altLang="en-US" sz="1800" dirty="0"/>
          </a:p>
          <a:p>
            <a:pPr lvl="1" eaLnBrk="1" hangingPunct="1"/>
            <a:r>
              <a:rPr lang="en-US" altLang="en-US" b="1" u="sng" dirty="0"/>
              <a:t>Example</a:t>
            </a:r>
            <a:r>
              <a:rPr lang="en-US" altLang="en-US" dirty="0"/>
              <a:t>: </a:t>
            </a:r>
            <a:r>
              <a:rPr lang="en-US" altLang="en-US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numberOfBaskets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eggsPerBasket</a:t>
            </a:r>
            <a:r>
              <a:rPr lang="ar-SA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studentAge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universityName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.</a:t>
            </a:r>
          </a:p>
          <a:p>
            <a:pPr eaLnBrk="1" hangingPunct="1"/>
            <a:r>
              <a:rPr lang="en-US" altLang="en-US" dirty="0"/>
              <a:t>A variable's </a:t>
            </a:r>
            <a:r>
              <a:rPr lang="en-US" altLang="en-US" i="1" dirty="0"/>
              <a:t>type</a:t>
            </a:r>
            <a:r>
              <a:rPr lang="en-US" altLang="en-US" dirty="0"/>
              <a:t> determines what </a:t>
            </a:r>
            <a:r>
              <a:rPr lang="en-US" altLang="en-US" b="1" dirty="0">
                <a:solidFill>
                  <a:srgbClr val="7030A0"/>
                </a:solidFill>
              </a:rPr>
              <a:t>kinds of values </a:t>
            </a:r>
            <a:r>
              <a:rPr lang="en-US" altLang="en-US" dirty="0"/>
              <a:t>it can hold (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,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dirty="0">
                <a:latin typeface="Courier New" panose="02070309020205020404" pitchFamily="49" charset="0"/>
              </a:rPr>
              <a:t>,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dirty="0">
                <a:latin typeface="Courier New" panose="02070309020205020404" pitchFamily="49" charset="0"/>
              </a:rPr>
              <a:t>,</a:t>
            </a:r>
            <a:r>
              <a:rPr lang="en-US" altLang="en-US" sz="1800" dirty="0"/>
              <a:t> </a:t>
            </a:r>
            <a:r>
              <a:rPr lang="en-US" altLang="en-US" dirty="0"/>
              <a:t>etc</a:t>
            </a:r>
            <a:r>
              <a:rPr lang="en-US" altLang="en-US" sz="1800" dirty="0"/>
              <a:t>.</a:t>
            </a:r>
            <a:r>
              <a:rPr lang="en-US" altLang="en-US" dirty="0"/>
              <a:t>).</a:t>
            </a:r>
          </a:p>
          <a:p>
            <a:pPr eaLnBrk="1" hangingPunct="1"/>
            <a:r>
              <a:rPr lang="en-US" altLang="en-US" dirty="0"/>
              <a:t>A variable must be declared before it is used.</a:t>
            </a:r>
          </a:p>
          <a:p>
            <a:pPr algn="just"/>
            <a:endParaRPr lang="en-US" kern="0" dirty="0"/>
          </a:p>
          <a:p>
            <a:pPr algn="just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58269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C4BE-8A72-D94E-9DD7-2FBA7B4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CA63-726E-ED40-8CCF-EA843921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876800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87FF1-7F61-0742-9E31-BA55A91F6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601BBB-DEB0-A242-B02D-5AE4A7434DC8}"/>
              </a:ext>
            </a:extLst>
          </p:cNvPr>
          <p:cNvSpPr txBox="1">
            <a:spLocks/>
          </p:cNvSpPr>
          <p:nvPr/>
        </p:nvSpPr>
        <p:spPr bwMode="auto">
          <a:xfrm>
            <a:off x="381000" y="1061120"/>
            <a:ext cx="8610600" cy="19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endParaRPr lang="en-US" kern="0" dirty="0"/>
          </a:p>
          <a:p>
            <a:pPr algn="just"/>
            <a:endParaRPr lang="en-US" kern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62F570-E96C-C542-A86A-68F099B58CE9}"/>
              </a:ext>
            </a:extLst>
          </p:cNvPr>
          <p:cNvSpPr/>
          <p:nvPr/>
        </p:nvSpPr>
        <p:spPr>
          <a:xfrm>
            <a:off x="228600" y="6377672"/>
            <a:ext cx="67916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A55D6"/>
                </a:solidFill>
              </a:rPr>
              <a:t>https://</a:t>
            </a:r>
            <a:r>
              <a:rPr lang="en-US" sz="1100" dirty="0" err="1">
                <a:solidFill>
                  <a:srgbClr val="2A55D6"/>
                </a:solidFill>
              </a:rPr>
              <a:t>www.geeksforgeeks.org</a:t>
            </a:r>
            <a:r>
              <a:rPr lang="en-US" sz="1100" dirty="0">
                <a:solidFill>
                  <a:srgbClr val="2A55D6"/>
                </a:solidFill>
              </a:rPr>
              <a:t>/data-types-in-java/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1723FB-2B03-D94A-9E93-2F8B2938B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1120"/>
            <a:ext cx="8352430" cy="51383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6B0420-7223-FF43-8130-C5A5EF756157}"/>
              </a:ext>
            </a:extLst>
          </p:cNvPr>
          <p:cNvSpPr/>
          <p:nvPr/>
        </p:nvSpPr>
        <p:spPr>
          <a:xfrm>
            <a:off x="539552" y="2528791"/>
            <a:ext cx="2052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simple</a:t>
            </a:r>
          </a:p>
          <a:p>
            <a:r>
              <a:rPr lang="en-US" b="1" dirty="0">
                <a:solidFill>
                  <a:srgbClr val="7030A0"/>
                </a:solidFill>
              </a:rPr>
              <a:t>non decomposable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B403A6-FF1C-324F-B75C-EC1DE86539CE}"/>
              </a:ext>
            </a:extLst>
          </p:cNvPr>
          <p:cNvSpPr/>
          <p:nvPr/>
        </p:nvSpPr>
        <p:spPr>
          <a:xfrm>
            <a:off x="6816066" y="2127920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Class types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5529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C4BE-8A72-D94E-9DD7-2FBA7B4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CA63-726E-ED40-8CCF-EA843921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876800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87FF1-7F61-0742-9E31-BA55A91F6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601BBB-DEB0-A242-B02D-5AE4A7434DC8}"/>
              </a:ext>
            </a:extLst>
          </p:cNvPr>
          <p:cNvSpPr txBox="1">
            <a:spLocks/>
          </p:cNvSpPr>
          <p:nvPr/>
        </p:nvSpPr>
        <p:spPr bwMode="auto">
          <a:xfrm>
            <a:off x="381000" y="1061120"/>
            <a:ext cx="8610600" cy="19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endParaRPr lang="en-US" kern="0" dirty="0"/>
          </a:p>
          <a:p>
            <a:pPr algn="just"/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1C6683-858E-8B4C-8CF7-23A60E01B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8" y="1288357"/>
            <a:ext cx="8486423" cy="46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935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C4BE-8A72-D94E-9DD7-2FBA7B4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CA63-726E-ED40-8CCF-EA843921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876800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87FF1-7F61-0742-9E31-BA55A91F6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601BBB-DEB0-A242-B02D-5AE4A7434DC8}"/>
              </a:ext>
            </a:extLst>
          </p:cNvPr>
          <p:cNvSpPr txBox="1">
            <a:spLocks/>
          </p:cNvSpPr>
          <p:nvPr/>
        </p:nvSpPr>
        <p:spPr bwMode="auto">
          <a:xfrm>
            <a:off x="381000" y="1061120"/>
            <a:ext cx="8610600" cy="19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endParaRPr lang="en-US" kern="0" dirty="0"/>
          </a:p>
          <a:p>
            <a:pPr algn="just"/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089E8A-14A8-EE48-A0EE-9D1FCDDA7396}"/>
              </a:ext>
            </a:extLst>
          </p:cNvPr>
          <p:cNvSpPr txBox="1">
            <a:spLocks/>
          </p:cNvSpPr>
          <p:nvPr/>
        </p:nvSpPr>
        <p:spPr bwMode="auto">
          <a:xfrm>
            <a:off x="228600" y="980728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800" b="1" kern="0" dirty="0"/>
              <a:t>Four</a:t>
            </a:r>
            <a:r>
              <a:rPr lang="en-US" altLang="en-US" sz="2800" kern="0" dirty="0"/>
              <a:t> integer types (</a:t>
            </a:r>
            <a:r>
              <a:rPr lang="en-US" altLang="en-US" sz="2800" b="1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byte</a:t>
            </a:r>
            <a:r>
              <a:rPr lang="en-US" altLang="en-US" sz="2800" kern="0" dirty="0">
                <a:latin typeface="Courier New" panose="02070309020205020404" pitchFamily="49" charset="0"/>
              </a:rPr>
              <a:t>, </a:t>
            </a:r>
            <a:r>
              <a:rPr lang="en-US" altLang="en-US" sz="2800" b="1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short</a:t>
            </a:r>
            <a:r>
              <a:rPr lang="en-US" altLang="en-US" sz="2800" kern="0" dirty="0">
                <a:latin typeface="Courier New" panose="02070309020205020404" pitchFamily="49" charset="0"/>
              </a:rPr>
              <a:t>, </a:t>
            </a:r>
            <a:r>
              <a:rPr lang="en-US" altLang="en-US" sz="2800" b="1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kern="0" dirty="0">
                <a:latin typeface="Courier New" panose="02070309020205020404" pitchFamily="49" charset="0"/>
              </a:rPr>
              <a:t>,</a:t>
            </a:r>
            <a:r>
              <a:rPr lang="en-US" altLang="en-US" sz="2800" kern="0" dirty="0"/>
              <a:t> and </a:t>
            </a:r>
            <a:r>
              <a:rPr lang="en-US" altLang="en-US" sz="2800" b="1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long</a:t>
            </a:r>
            <a:r>
              <a:rPr lang="en-US" altLang="en-US" sz="2800" kern="0" dirty="0"/>
              <a:t>)</a:t>
            </a:r>
          </a:p>
          <a:p>
            <a:pPr lvl="1" eaLnBrk="1" hangingPunct="1"/>
            <a:r>
              <a:rPr lang="en-US" altLang="en-US" b="1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kern="0" dirty="0"/>
              <a:t> is most common</a:t>
            </a:r>
          </a:p>
          <a:p>
            <a:pPr lvl="1" eaLnBrk="1" hangingPunct="1"/>
            <a:r>
              <a:rPr lang="en-US" altLang="en-US" sz="2400" u="sng" kern="0" dirty="0">
                <a:solidFill>
                  <a:srgbClr val="7030A0"/>
                </a:solidFill>
              </a:rPr>
              <a:t>Example:</a:t>
            </a:r>
            <a:r>
              <a:rPr lang="en-US" altLang="en-US" sz="2400" kern="0" dirty="0">
                <a:solidFill>
                  <a:srgbClr val="7030A0"/>
                </a:solidFill>
              </a:rPr>
              <a:t> </a:t>
            </a: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0  -1  365  12000</a:t>
            </a:r>
            <a:endParaRPr lang="en-US" altLang="en-US" sz="2400" kern="0" dirty="0"/>
          </a:p>
          <a:p>
            <a:pPr eaLnBrk="1" hangingPunct="1"/>
            <a:r>
              <a:rPr lang="en-US" altLang="en-US" sz="2800" b="1" kern="0" dirty="0"/>
              <a:t>Two</a:t>
            </a:r>
            <a:r>
              <a:rPr lang="en-US" altLang="en-US" sz="2800" kern="0" dirty="0"/>
              <a:t> floating-point types (</a:t>
            </a:r>
            <a:r>
              <a:rPr lang="en-US" altLang="en-US" sz="2800" b="1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float</a:t>
            </a:r>
            <a:r>
              <a:rPr lang="en-US" altLang="en-US" sz="2800" kern="0" dirty="0"/>
              <a:t> and </a:t>
            </a:r>
            <a:r>
              <a:rPr lang="en-US" altLang="en-US" sz="2800" b="1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2800" kern="0" dirty="0"/>
              <a:t>) </a:t>
            </a:r>
          </a:p>
          <a:p>
            <a:pPr lvl="1" eaLnBrk="1" hangingPunct="1"/>
            <a:r>
              <a:rPr lang="en-US" altLang="en-US" b="1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2400" kern="0" dirty="0"/>
              <a:t> is more common</a:t>
            </a:r>
          </a:p>
          <a:p>
            <a:pPr lvl="1" eaLnBrk="1" hangingPunct="1"/>
            <a:r>
              <a:rPr lang="en-US" altLang="en-US" sz="2400" u="sng" kern="0" dirty="0">
                <a:solidFill>
                  <a:srgbClr val="7030A0"/>
                </a:solidFill>
              </a:rPr>
              <a:t>Example:</a:t>
            </a:r>
            <a:r>
              <a:rPr lang="en-US" altLang="en-US" sz="2400" kern="0" dirty="0">
                <a:solidFill>
                  <a:srgbClr val="7030A0"/>
                </a:solidFill>
              </a:rPr>
              <a:t> </a:t>
            </a: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0.99  -22.8  3.14159 5.0</a:t>
            </a:r>
          </a:p>
          <a:p>
            <a:pPr eaLnBrk="1" hangingPunct="1"/>
            <a:r>
              <a:rPr lang="en-US" altLang="en-US" sz="2800" b="1" kern="0" dirty="0"/>
              <a:t>One</a:t>
            </a:r>
            <a:r>
              <a:rPr lang="en-US" altLang="en-US" sz="2800" kern="0" dirty="0"/>
              <a:t> character type (</a:t>
            </a:r>
            <a:r>
              <a:rPr lang="en-US" altLang="en-US" sz="2800" b="1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2800" kern="0" dirty="0"/>
              <a:t>) </a:t>
            </a:r>
          </a:p>
          <a:p>
            <a:pPr lvl="1" eaLnBrk="1" hangingPunct="1"/>
            <a:r>
              <a:rPr lang="en-US" altLang="en-US" sz="2400" u="sng" kern="0" dirty="0">
                <a:solidFill>
                  <a:srgbClr val="7030A0"/>
                </a:solidFill>
              </a:rPr>
              <a:t>Example</a:t>
            </a:r>
            <a:r>
              <a:rPr lang="en-US" altLang="en-US" sz="2400" b="1" u="sng" dirty="0">
                <a:solidFill>
                  <a:srgbClr val="7030A0"/>
                </a:solidFill>
                <a:latin typeface="Courier New" panose="02070309020205020404" pitchFamily="49" charset="0"/>
              </a:rPr>
              <a:t>:</a:t>
            </a:r>
            <a:r>
              <a:rPr lang="en-US" altLang="en-US" sz="2400" b="1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'a'  'A'  '#'  ' '</a:t>
            </a:r>
          </a:p>
          <a:p>
            <a:pPr eaLnBrk="1" hangingPunct="1"/>
            <a:r>
              <a:rPr lang="en-US" altLang="en-US" sz="2800" b="1" kern="0" dirty="0"/>
              <a:t>One</a:t>
            </a:r>
            <a:r>
              <a:rPr lang="en-US" altLang="en-US" sz="2800" kern="0" dirty="0"/>
              <a:t> </a:t>
            </a:r>
            <a:r>
              <a:rPr lang="en-US" altLang="en-US" sz="2800" kern="0" dirty="0" err="1"/>
              <a:t>boolean</a:t>
            </a:r>
            <a:r>
              <a:rPr lang="en-US" altLang="en-US" sz="2800" kern="0" dirty="0"/>
              <a:t> type (</a:t>
            </a:r>
            <a:r>
              <a:rPr lang="en-US" altLang="en-US" sz="2800" b="1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2800" kern="0" dirty="0"/>
              <a:t>)</a:t>
            </a:r>
          </a:p>
          <a:p>
            <a:pPr lvl="1" eaLnBrk="1" hangingPunct="1"/>
            <a:r>
              <a:rPr lang="en-US" altLang="en-US" sz="2400" u="sng" kern="0" dirty="0">
                <a:solidFill>
                  <a:srgbClr val="7030A0"/>
                </a:solidFill>
              </a:rPr>
              <a:t>Example:</a:t>
            </a:r>
            <a:r>
              <a:rPr lang="en-US" altLang="en-US" sz="2400" kern="0" dirty="0"/>
              <a:t> </a:t>
            </a: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true  false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34071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3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3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4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5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5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5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5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64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8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9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9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1_Metropolitan_bul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ACA0D9-A384-4858-9FCC-2505F264A948}" vid="{6AE8C0EA-499D-4586-A497-DF22E9D58294}"/>
    </a:ext>
  </a:extLst>
</a:theme>
</file>

<file path=ppt/theme/theme24.xml><?xml version="1.0" encoding="utf-8"?>
<a:theme xmlns:a="http://schemas.openxmlformats.org/drawingml/2006/main" name="98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1_Office 테마">
  <a:themeElements>
    <a:clrScheme name="기본">
      <a:dk1>
        <a:sysClr val="windowText" lastClr="000000"/>
      </a:dk1>
      <a:lt1>
        <a:sysClr val="window" lastClr="FFFFFF"/>
      </a:lt1>
      <a:dk2>
        <a:srgbClr val="1B6AA3"/>
      </a:dk2>
      <a:lt2>
        <a:srgbClr val="FFFFFF"/>
      </a:lt2>
      <a:accent1>
        <a:srgbClr val="5DA5DA"/>
      </a:accent1>
      <a:accent2>
        <a:srgbClr val="FAA43A"/>
      </a:accent2>
      <a:accent3>
        <a:srgbClr val="60BD68"/>
      </a:accent3>
      <a:accent4>
        <a:srgbClr val="F17CB0"/>
      </a:accent4>
      <a:accent5>
        <a:srgbClr val="B2912F"/>
      </a:accent5>
      <a:accent6>
        <a:srgbClr val="307D99"/>
      </a:accent6>
      <a:hlink>
        <a:srgbClr val="0563C1"/>
      </a:hlink>
      <a:folHlink>
        <a:srgbClr val="954F72"/>
      </a:folHlink>
    </a:clrScheme>
    <a:fontScheme name="Calibri - 나눔고딕">
      <a:majorFont>
        <a:latin typeface="Calibri"/>
        <a:ea typeface="나눔고딕"/>
        <a:cs typeface=""/>
      </a:majorFont>
      <a:minorFont>
        <a:latin typeface="Calibr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13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14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14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3_Metropolitan_bul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ACA0D9-A384-4858-9FCC-2505F264A948}" vid="{6AE8C0EA-499D-4586-A497-DF22E9D58294}"/>
    </a:ext>
  </a:extLst>
</a:theme>
</file>

<file path=ppt/theme/theme3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5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15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15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15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15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safari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fari" id="{1E4A3212-A6D8-EB49-8049-412E3186FEB9}" vid="{93387931-C767-9D4F-BD0F-4952975219FD}"/>
    </a:ext>
  </a:extLst>
</a:theme>
</file>

<file path=ppt/theme/theme36.xml><?xml version="1.0" encoding="utf-8"?>
<a:theme xmlns:a="http://schemas.openxmlformats.org/drawingml/2006/main" name="5_E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just">
          <a:defRPr sz="400" b="1" dirty="0">
            <a:solidFill>
              <a:schemeClr val="bg2"/>
            </a:solidFill>
            <a:latin typeface="europa"/>
          </a:defRPr>
        </a:defPPr>
      </a:lst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1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1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1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1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13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2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a="http://schemas.openxmlformats.org/drawingml/2006/main" name="2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a="http://schemas.openxmlformats.org/drawingml/2006/main" name="100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a="http://schemas.openxmlformats.org/drawingml/2006/main" name="2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a="http://schemas.openxmlformats.org/drawingml/2006/main" name="4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Office Theme">
  <a:themeElements>
    <a:clrScheme name="Custom 7">
      <a:dk1>
        <a:srgbClr val="990000"/>
      </a:dk1>
      <a:lt1>
        <a:srgbClr val="FFFFFF"/>
      </a:lt1>
      <a:dk2>
        <a:srgbClr val="FFFFFF"/>
      </a:dk2>
      <a:lt2>
        <a:srgbClr val="FFFFFF"/>
      </a:lt2>
      <a:accent1>
        <a:srgbClr val="606060"/>
      </a:accent1>
      <a:accent2>
        <a:srgbClr val="A9A9A9"/>
      </a:accent2>
      <a:accent3>
        <a:srgbClr val="CCCCCC"/>
      </a:accent3>
      <a:accent4>
        <a:srgbClr val="990000"/>
      </a:accent4>
      <a:accent5>
        <a:srgbClr val="000000"/>
      </a:accent5>
      <a:accent6>
        <a:srgbClr val="969696"/>
      </a:accent6>
      <a:hlink>
        <a:srgbClr val="990000"/>
      </a:hlink>
      <a:folHlink>
        <a:srgbClr val="AEAE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247218</TotalTime>
  <Words>369</Words>
  <Application>Microsoft Macintosh PowerPoint</Application>
  <PresentationFormat>On-screen Show (4:3)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47</vt:i4>
      </vt:variant>
      <vt:variant>
        <vt:lpstr>Slide Titles</vt:lpstr>
      </vt:variant>
      <vt:variant>
        <vt:i4>10</vt:i4>
      </vt:variant>
    </vt:vector>
  </HeadingPairs>
  <TitlesOfParts>
    <vt:vector size="67" baseType="lpstr">
      <vt:lpstr>ＭＳ Ｐゴシック</vt:lpstr>
      <vt:lpstr>Arial</vt:lpstr>
      <vt:lpstr>Calibri</vt:lpstr>
      <vt:lpstr>Calibri Light</vt:lpstr>
      <vt:lpstr>Courier New</vt:lpstr>
      <vt:lpstr>Garamond</vt:lpstr>
      <vt:lpstr>나눔고딕</vt:lpstr>
      <vt:lpstr>Tahoma</vt:lpstr>
      <vt:lpstr>Times New Roman</vt:lpstr>
      <vt:lpstr>Wingdings</vt:lpstr>
      <vt:lpstr>Edge</vt:lpstr>
      <vt:lpstr>1_Edge</vt:lpstr>
      <vt:lpstr>3_Edge</vt:lpstr>
      <vt:lpstr>4_Edge</vt:lpstr>
      <vt:lpstr>6_Edge</vt:lpstr>
      <vt:lpstr>8_Edge</vt:lpstr>
      <vt:lpstr>2_Office Theme</vt:lpstr>
      <vt:lpstr>9_Edge</vt:lpstr>
      <vt:lpstr>17_Edge</vt:lpstr>
      <vt:lpstr>13_Edge</vt:lpstr>
      <vt:lpstr>23_Edge</vt:lpstr>
      <vt:lpstr>35_Edge</vt:lpstr>
      <vt:lpstr>39_Edge</vt:lpstr>
      <vt:lpstr>49_Edge</vt:lpstr>
      <vt:lpstr>56_Edge</vt:lpstr>
      <vt:lpstr>57_Edge</vt:lpstr>
      <vt:lpstr>58_Edge</vt:lpstr>
      <vt:lpstr>59_Edge</vt:lpstr>
      <vt:lpstr>64_Edge</vt:lpstr>
      <vt:lpstr>85_Edge</vt:lpstr>
      <vt:lpstr>90_Edge</vt:lpstr>
      <vt:lpstr>91_Edge</vt:lpstr>
      <vt:lpstr>1_Metropolitan_bullet</vt:lpstr>
      <vt:lpstr>98_Edge</vt:lpstr>
      <vt:lpstr>1_Office 테마</vt:lpstr>
      <vt:lpstr>136_Edge</vt:lpstr>
      <vt:lpstr>144_Edge</vt:lpstr>
      <vt:lpstr>148_Edge</vt:lpstr>
      <vt:lpstr>3_Metropolitan_bullet</vt:lpstr>
      <vt:lpstr>151_Edge</vt:lpstr>
      <vt:lpstr>152_Edge</vt:lpstr>
      <vt:lpstr>154_Edge</vt:lpstr>
      <vt:lpstr>156_Edge</vt:lpstr>
      <vt:lpstr>159_Edge</vt:lpstr>
      <vt:lpstr>safari</vt:lpstr>
      <vt:lpstr>5_Edge</vt:lpstr>
      <vt:lpstr>7_Edge</vt:lpstr>
      <vt:lpstr>18_Edge</vt:lpstr>
      <vt:lpstr>19_Edge</vt:lpstr>
      <vt:lpstr>11_Edge</vt:lpstr>
      <vt:lpstr>14_Edge</vt:lpstr>
      <vt:lpstr>137_Edge</vt:lpstr>
      <vt:lpstr>27_Edge</vt:lpstr>
      <vt:lpstr>28_Edge</vt:lpstr>
      <vt:lpstr>100_Edge</vt:lpstr>
      <vt:lpstr>29_Edge</vt:lpstr>
      <vt:lpstr>41_Edge</vt:lpstr>
      <vt:lpstr>     CSCI 1304: Programming I  Chapter 2 Basic Computation Part 1 Variables and Data Types    </vt:lpstr>
      <vt:lpstr>Objectives</vt:lpstr>
      <vt:lpstr>Variables</vt:lpstr>
      <vt:lpstr>Variables</vt:lpstr>
      <vt:lpstr>Variables</vt:lpstr>
      <vt:lpstr>Naming and Declaring Variables</vt:lpstr>
      <vt:lpstr>Data Types</vt:lpstr>
      <vt:lpstr>Data Types</vt:lpstr>
      <vt:lpstr>Data Types</vt:lpstr>
      <vt:lpstr>Data Types (Char ' ')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ATLAS: A Scalable and High-Performance Scheduling Algorithm for Multiple Memory Controllers</dc:title>
  <dc:creator>yoongu</dc:creator>
  <cp:lastModifiedBy>Microsoft Office User</cp:lastModifiedBy>
  <cp:revision>3693</cp:revision>
  <cp:lastPrinted>2023-09-23T18:14:23Z</cp:lastPrinted>
  <dcterms:created xsi:type="dcterms:W3CDTF">2010-10-08T20:41:54Z</dcterms:created>
  <dcterms:modified xsi:type="dcterms:W3CDTF">2023-09-29T16:02:25Z</dcterms:modified>
</cp:coreProperties>
</file>