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1" d="100"/>
          <a:sy n="271" d="100"/>
        </p:scale>
        <p:origin x="-136" y="-3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jpg"/><Relationship Id="rId13" Type="http://schemas.openxmlformats.org/officeDocument/2006/relationships/image" Target="../media/image9.jpg"/><Relationship Id="rId14" Type="http://schemas.openxmlformats.org/officeDocument/2006/relationships/image" Target="../media/image10.jp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hyperlink" Target="http://nodejs.org/" TargetMode="External"/><Relationship Id="rId8" Type="http://schemas.openxmlformats.org/officeDocument/2006/relationships/hyperlink" Target="http://mocha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GRNsight: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Anindita Varshneya**, Kam D. Dahlquist**, John David N. Dionisio*,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Node.js framework to receive and parse the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uses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follows an open development model using an open source github.com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1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MATLAB model is available at http://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any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</a:t>
            </a:r>
            <a:r>
              <a:rPr lang="en-US" sz="2200">
                <a:solidFill>
                  <a:schemeClr val="dk1"/>
                </a:solidFill>
                <a:rtl val="0"/>
              </a:rPr>
              <a:t> symmetrical or assymetrical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adjacency matrix.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Four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lang="en-US" sz="2200" dirty="0"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09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expressjs.com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  <a:rtl val="0"/>
              </a:rPr>
              <a:t>http://nodejs.org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  <a:rtl val="0"/>
              </a:rPr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Mocha: </a:t>
            </a:r>
            <a:r>
              <a:rPr lang="en-US" sz="2200" dirty="0">
                <a:hlinkClick r:id="rId8"/>
              </a:rPr>
              <a:t>http://mochajs.org</a:t>
            </a:r>
            <a:r>
              <a:rPr lang="en-US" sz="2200" dirty="0" smtClean="0">
                <a:hlinkClick r:id="rId8"/>
              </a:rPr>
              <a:t>/</a:t>
            </a:r>
            <a:endParaRPr lang="en-US" sz="2200" dirty="0" smtClean="0"/>
          </a:p>
          <a:p>
            <a:pPr marL="342900" lvl="0" indent="-342900"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08913" y="1351431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2">
            <a:alphaModFix/>
          </a:blip>
          <a:srcRect r="10182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3">
            <a:alphaModFix/>
          </a:blip>
          <a:srcRect l="27345" t="34020" b="29849"/>
          <a:stretch/>
        </p:blipFill>
        <p:spPr>
          <a:xfrm>
            <a:off x="4758346" y="9757125"/>
            <a:ext cx="5101933" cy="19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1806192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1270" y="7013485"/>
            <a:ext cx="7463999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4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545729" y="20492084"/>
            <a:ext cx="9582298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2321270" y="26406405"/>
            <a:ext cx="9957717" cy="566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More Expansive Requirements for Valid Adjacency Matrix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Asymmetric matrices are valid; there can be more columns vs. rows or </a:t>
            </a:r>
            <a:r>
              <a:rPr lang="en-US" sz="2200" dirty="0" err="1" smtClean="0">
                <a:solidFill>
                  <a:schemeClr val="dk1"/>
                </a:solidFill>
              </a:rPr>
              <a:t>vis</a:t>
            </a:r>
            <a:r>
              <a:rPr lang="en-US" sz="2200" dirty="0" smtClean="0">
                <a:solidFill>
                  <a:schemeClr val="dk1"/>
                </a:solidFill>
              </a:rPr>
              <a:t> versa of gene names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along top and side do not need to be in the same order or have same capitalization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290013" y="26965795"/>
            <a:ext cx="4601104" cy="12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846939" y="17375239"/>
            <a:ext cx="2540307" cy="22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516175" y="21783525"/>
            <a:ext cx="9921300" cy="1028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1826200" y="21352350"/>
            <a:ext cx="10083771" cy="1124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21">
            <a:alphaModFix/>
          </a:blip>
          <a:srcRect b="48214"/>
          <a:stretch/>
        </p:blipFill>
        <p:spPr>
          <a:xfrm>
            <a:off x="22484971" y="24653600"/>
            <a:ext cx="9582298" cy="16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5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1459</Words>
  <Application>Microsoft Macintosh PowerPoint</Application>
  <PresentationFormat>Custom</PresentationFormat>
  <Paragraphs>218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 Varshneya</cp:lastModifiedBy>
  <cp:revision>5</cp:revision>
  <dcterms:modified xsi:type="dcterms:W3CDTF">2015-03-10T20:45:58Z</dcterms:modified>
</cp:coreProperties>
</file>