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6" r:id="rId2"/>
    <p:sldId id="392" r:id="rId3"/>
    <p:sldId id="399" r:id="rId4"/>
    <p:sldId id="391" r:id="rId5"/>
    <p:sldId id="390" r:id="rId6"/>
    <p:sldId id="368" r:id="rId7"/>
    <p:sldId id="369" r:id="rId8"/>
    <p:sldId id="372" r:id="rId9"/>
    <p:sldId id="373" r:id="rId10"/>
    <p:sldId id="393" r:id="rId11"/>
    <p:sldId id="394" r:id="rId12"/>
    <p:sldId id="395" r:id="rId13"/>
    <p:sldId id="396" r:id="rId14"/>
    <p:sldId id="397" r:id="rId15"/>
    <p:sldId id="38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86F"/>
    <a:srgbClr val="E9E9E9"/>
    <a:srgbClr val="D6D6D6"/>
    <a:srgbClr val="272727"/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6438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F3351-32D8-4DA9-B864-F3AFC7951B5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D034C7-13DE-4B83-A9C3-F4050B33595E}">
      <dgm:prSet phldrT="[Text]"/>
      <dgm:spPr/>
      <dgm:t>
        <a:bodyPr/>
        <a:lstStyle/>
        <a:p>
          <a:r>
            <a:rPr lang="en-US" dirty="0"/>
            <a:t>Option 1: Install locally</a:t>
          </a:r>
        </a:p>
      </dgm:t>
    </dgm:pt>
    <dgm:pt modelId="{AF0293C0-BE66-4690-B1B7-30719D481833}" type="parTrans" cxnId="{C956139D-B2D8-492B-8A0D-C804907197FC}">
      <dgm:prSet/>
      <dgm:spPr/>
      <dgm:t>
        <a:bodyPr/>
        <a:lstStyle/>
        <a:p>
          <a:endParaRPr lang="en-US"/>
        </a:p>
      </dgm:t>
    </dgm:pt>
    <dgm:pt modelId="{0871D061-FA7E-41EB-AB58-3050035764A7}" type="sibTrans" cxnId="{C956139D-B2D8-492B-8A0D-C804907197FC}">
      <dgm:prSet/>
      <dgm:spPr/>
      <dgm:t>
        <a:bodyPr/>
        <a:lstStyle/>
        <a:p>
          <a:endParaRPr lang="en-US"/>
        </a:p>
      </dgm:t>
    </dgm:pt>
    <dgm:pt modelId="{32D4ADA5-A3B3-4E29-9406-282E3987E5FC}">
      <dgm:prSet phldrT="[Text]"/>
      <dgm:spPr/>
      <dgm:t>
        <a:bodyPr/>
        <a:lstStyle/>
        <a:p>
          <a:r>
            <a:rPr lang="en-US" dirty="0"/>
            <a:t>Install Python</a:t>
          </a:r>
        </a:p>
      </dgm:t>
    </dgm:pt>
    <dgm:pt modelId="{81C95733-6B48-4B8F-A822-4445431AAA74}" type="parTrans" cxnId="{5E4D6CC9-E807-4690-A2DE-BCB5A25575C8}">
      <dgm:prSet/>
      <dgm:spPr/>
      <dgm:t>
        <a:bodyPr/>
        <a:lstStyle/>
        <a:p>
          <a:endParaRPr lang="en-US"/>
        </a:p>
      </dgm:t>
    </dgm:pt>
    <dgm:pt modelId="{B93BC161-4CF1-4CE8-AA6E-AF60725AF9A2}" type="sibTrans" cxnId="{5E4D6CC9-E807-4690-A2DE-BCB5A25575C8}">
      <dgm:prSet/>
      <dgm:spPr/>
      <dgm:t>
        <a:bodyPr/>
        <a:lstStyle/>
        <a:p>
          <a:endParaRPr lang="en-US"/>
        </a:p>
      </dgm:t>
    </dgm:pt>
    <dgm:pt modelId="{DC07B7CE-2C31-4151-91C9-48238C4E5412}">
      <dgm:prSet phldrT="[Text]"/>
      <dgm:spPr/>
      <dgm:t>
        <a:bodyPr/>
        <a:lstStyle/>
        <a:p>
          <a:r>
            <a:rPr lang="en-US" dirty="0"/>
            <a:t>Option 2: Run on Google</a:t>
          </a:r>
        </a:p>
      </dgm:t>
    </dgm:pt>
    <dgm:pt modelId="{6441AF89-91EE-402F-9D44-CF1D241A7209}" type="parTrans" cxnId="{1DAC31DC-DB3D-486B-844E-C504C0D46096}">
      <dgm:prSet/>
      <dgm:spPr/>
      <dgm:t>
        <a:bodyPr/>
        <a:lstStyle/>
        <a:p>
          <a:endParaRPr lang="en-US"/>
        </a:p>
      </dgm:t>
    </dgm:pt>
    <dgm:pt modelId="{41EC565D-482C-4D49-98B7-D832FBB4092C}" type="sibTrans" cxnId="{1DAC31DC-DB3D-486B-844E-C504C0D46096}">
      <dgm:prSet/>
      <dgm:spPr/>
      <dgm:t>
        <a:bodyPr/>
        <a:lstStyle/>
        <a:p>
          <a:endParaRPr lang="en-US"/>
        </a:p>
      </dgm:t>
    </dgm:pt>
    <dgm:pt modelId="{8A9466D6-72A4-4B2E-9BB5-14ABE6AACA51}">
      <dgm:prSet phldrT="[Text]"/>
      <dgm:spPr/>
      <dgm:t>
        <a:bodyPr/>
        <a:lstStyle/>
        <a:p>
          <a:r>
            <a:rPr lang="en-US"/>
            <a:t>Sign into </a:t>
          </a:r>
          <a:r>
            <a:rPr lang="en-US">
              <a:latin typeface="Consolas" panose="020B0609020204030204" pitchFamily="49" charset="0"/>
            </a:rPr>
            <a:t>colab.research.google.com</a:t>
          </a:r>
          <a:endParaRPr lang="en-US" dirty="0">
            <a:latin typeface="Consolas" panose="020B0609020204030204" pitchFamily="49" charset="0"/>
          </a:endParaRPr>
        </a:p>
      </dgm:t>
    </dgm:pt>
    <dgm:pt modelId="{844346DA-5843-4207-881E-B0A363D952FA}" type="parTrans" cxnId="{0A90AE9B-4528-4395-9978-0C3236CE7C57}">
      <dgm:prSet/>
      <dgm:spPr/>
      <dgm:t>
        <a:bodyPr/>
        <a:lstStyle/>
        <a:p>
          <a:endParaRPr lang="en-US"/>
        </a:p>
      </dgm:t>
    </dgm:pt>
    <dgm:pt modelId="{00F8B633-0B26-4626-8C97-600B4F6D13CD}" type="sibTrans" cxnId="{0A90AE9B-4528-4395-9978-0C3236CE7C57}">
      <dgm:prSet/>
      <dgm:spPr/>
      <dgm:t>
        <a:bodyPr/>
        <a:lstStyle/>
        <a:p>
          <a:endParaRPr lang="en-US"/>
        </a:p>
      </dgm:t>
    </dgm:pt>
    <dgm:pt modelId="{50D79ED7-6659-4B22-A0E0-CF67AD4F06B5}">
      <dgm:prSet phldrT="[Text]"/>
      <dgm:spPr/>
      <dgm:t>
        <a:bodyPr/>
        <a:lstStyle/>
        <a:p>
          <a:r>
            <a:rPr lang="en-US" dirty="0"/>
            <a:t>Run </a:t>
          </a:r>
          <a:r>
            <a:rPr lang="en-US" dirty="0">
              <a:latin typeface="Consolas" panose="020B0609020204030204" pitchFamily="49" charset="0"/>
            </a:rPr>
            <a:t>pip install gramex</a:t>
          </a:r>
        </a:p>
      </dgm:t>
    </dgm:pt>
    <dgm:pt modelId="{1D064200-412D-4241-967D-C3C450559333}" type="parTrans" cxnId="{FA2C004F-BF2D-4B9C-A964-12F0C4220CAA}">
      <dgm:prSet/>
      <dgm:spPr/>
      <dgm:t>
        <a:bodyPr/>
        <a:lstStyle/>
        <a:p>
          <a:endParaRPr lang="en-US"/>
        </a:p>
      </dgm:t>
    </dgm:pt>
    <dgm:pt modelId="{E7B421D0-4DE2-465D-AD18-367A9233BE63}" type="sibTrans" cxnId="{FA2C004F-BF2D-4B9C-A964-12F0C4220CAA}">
      <dgm:prSet/>
      <dgm:spPr/>
      <dgm:t>
        <a:bodyPr/>
        <a:lstStyle/>
        <a:p>
          <a:endParaRPr lang="en-US"/>
        </a:p>
      </dgm:t>
    </dgm:pt>
    <dgm:pt modelId="{2C25BBC7-87E3-4595-82ED-3230ACFEB4DC}" type="pres">
      <dgm:prSet presAssocID="{C01F3351-32D8-4DA9-B864-F3AFC7951B5A}" presName="Name0" presStyleCnt="0">
        <dgm:presLayoutVars>
          <dgm:dir/>
          <dgm:animLvl val="lvl"/>
          <dgm:resizeHandles val="exact"/>
        </dgm:presLayoutVars>
      </dgm:prSet>
      <dgm:spPr/>
    </dgm:pt>
    <dgm:pt modelId="{3F2BE665-600E-447E-A829-C1F7E5313DF6}" type="pres">
      <dgm:prSet presAssocID="{E6D034C7-13DE-4B83-A9C3-F4050B33595E}" presName="composite" presStyleCnt="0"/>
      <dgm:spPr/>
    </dgm:pt>
    <dgm:pt modelId="{F8F4CADB-E10C-42DC-87FA-2D5184916B82}" type="pres">
      <dgm:prSet presAssocID="{E6D034C7-13DE-4B83-A9C3-F4050B3359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F8DAF6-B11D-4573-A427-49CBEB6B631F}" type="pres">
      <dgm:prSet presAssocID="{E6D034C7-13DE-4B83-A9C3-F4050B33595E}" presName="desTx" presStyleLbl="alignAccFollowNode1" presStyleIdx="0" presStyleCnt="2">
        <dgm:presLayoutVars>
          <dgm:bulletEnabled val="1"/>
        </dgm:presLayoutVars>
      </dgm:prSet>
      <dgm:spPr/>
    </dgm:pt>
    <dgm:pt modelId="{2CED2296-AC51-486E-9288-A37E955B7EDD}" type="pres">
      <dgm:prSet presAssocID="{0871D061-FA7E-41EB-AB58-3050035764A7}" presName="space" presStyleCnt="0"/>
      <dgm:spPr/>
    </dgm:pt>
    <dgm:pt modelId="{30760405-9917-496F-915E-9DBD524C7A8E}" type="pres">
      <dgm:prSet presAssocID="{DC07B7CE-2C31-4151-91C9-48238C4E5412}" presName="composite" presStyleCnt="0"/>
      <dgm:spPr/>
    </dgm:pt>
    <dgm:pt modelId="{1A5FB42E-B250-4F6F-866B-C91C66C4AF29}" type="pres">
      <dgm:prSet presAssocID="{DC07B7CE-2C31-4151-91C9-48238C4E541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40B2FC7-ACDE-4D89-8775-17ECEA6E6903}" type="pres">
      <dgm:prSet presAssocID="{DC07B7CE-2C31-4151-91C9-48238C4E541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8AA3D06-0874-4B83-A29B-E5B6A79A90B4}" type="presOf" srcId="{C01F3351-32D8-4DA9-B864-F3AFC7951B5A}" destId="{2C25BBC7-87E3-4595-82ED-3230ACFEB4DC}" srcOrd="0" destOrd="0" presId="urn:microsoft.com/office/officeart/2005/8/layout/hList1"/>
    <dgm:cxn modelId="{F59CC627-94A8-43CD-BAB0-861D1A017E18}" type="presOf" srcId="{32D4ADA5-A3B3-4E29-9406-282E3987E5FC}" destId="{2BF8DAF6-B11D-4573-A427-49CBEB6B631F}" srcOrd="0" destOrd="0" presId="urn:microsoft.com/office/officeart/2005/8/layout/hList1"/>
    <dgm:cxn modelId="{DEAD7E69-28E4-4E43-B631-B3B3AD349165}" type="presOf" srcId="{DC07B7CE-2C31-4151-91C9-48238C4E5412}" destId="{1A5FB42E-B250-4F6F-866B-C91C66C4AF29}" srcOrd="0" destOrd="0" presId="urn:microsoft.com/office/officeart/2005/8/layout/hList1"/>
    <dgm:cxn modelId="{FA2C004F-BF2D-4B9C-A964-12F0C4220CAA}" srcId="{E6D034C7-13DE-4B83-A9C3-F4050B33595E}" destId="{50D79ED7-6659-4B22-A0E0-CF67AD4F06B5}" srcOrd="1" destOrd="0" parTransId="{1D064200-412D-4241-967D-C3C450559333}" sibTransId="{E7B421D0-4DE2-465D-AD18-367A9233BE63}"/>
    <dgm:cxn modelId="{0A90AE9B-4528-4395-9978-0C3236CE7C57}" srcId="{DC07B7CE-2C31-4151-91C9-48238C4E5412}" destId="{8A9466D6-72A4-4B2E-9BB5-14ABE6AACA51}" srcOrd="0" destOrd="0" parTransId="{844346DA-5843-4207-881E-B0A363D952FA}" sibTransId="{00F8B633-0B26-4626-8C97-600B4F6D13CD}"/>
    <dgm:cxn modelId="{C956139D-B2D8-492B-8A0D-C804907197FC}" srcId="{C01F3351-32D8-4DA9-B864-F3AFC7951B5A}" destId="{E6D034C7-13DE-4B83-A9C3-F4050B33595E}" srcOrd="0" destOrd="0" parTransId="{AF0293C0-BE66-4690-B1B7-30719D481833}" sibTransId="{0871D061-FA7E-41EB-AB58-3050035764A7}"/>
    <dgm:cxn modelId="{A5EE19A5-A43E-4BBE-B49C-A53E9783DEE0}" type="presOf" srcId="{50D79ED7-6659-4B22-A0E0-CF67AD4F06B5}" destId="{2BF8DAF6-B11D-4573-A427-49CBEB6B631F}" srcOrd="0" destOrd="1" presId="urn:microsoft.com/office/officeart/2005/8/layout/hList1"/>
    <dgm:cxn modelId="{13EB40BC-A65B-4D9F-A745-CBCB3942D026}" type="presOf" srcId="{8A9466D6-72A4-4B2E-9BB5-14ABE6AACA51}" destId="{A40B2FC7-ACDE-4D89-8775-17ECEA6E6903}" srcOrd="0" destOrd="0" presId="urn:microsoft.com/office/officeart/2005/8/layout/hList1"/>
    <dgm:cxn modelId="{5E4D6CC9-E807-4690-A2DE-BCB5A25575C8}" srcId="{E6D034C7-13DE-4B83-A9C3-F4050B33595E}" destId="{32D4ADA5-A3B3-4E29-9406-282E3987E5FC}" srcOrd="0" destOrd="0" parTransId="{81C95733-6B48-4B8F-A822-4445431AAA74}" sibTransId="{B93BC161-4CF1-4CE8-AA6E-AF60725AF9A2}"/>
    <dgm:cxn modelId="{1DAC31DC-DB3D-486B-844E-C504C0D46096}" srcId="{C01F3351-32D8-4DA9-B864-F3AFC7951B5A}" destId="{DC07B7CE-2C31-4151-91C9-48238C4E5412}" srcOrd="1" destOrd="0" parTransId="{6441AF89-91EE-402F-9D44-CF1D241A7209}" sibTransId="{41EC565D-482C-4D49-98B7-D832FBB4092C}"/>
    <dgm:cxn modelId="{DDECF7FC-3FEF-41CC-8183-115526A1D62F}" type="presOf" srcId="{E6D034C7-13DE-4B83-A9C3-F4050B33595E}" destId="{F8F4CADB-E10C-42DC-87FA-2D5184916B82}" srcOrd="0" destOrd="0" presId="urn:microsoft.com/office/officeart/2005/8/layout/hList1"/>
    <dgm:cxn modelId="{643F4B05-12CD-412C-8899-1E9377B957F1}" type="presParOf" srcId="{2C25BBC7-87E3-4595-82ED-3230ACFEB4DC}" destId="{3F2BE665-600E-447E-A829-C1F7E5313DF6}" srcOrd="0" destOrd="0" presId="urn:microsoft.com/office/officeart/2005/8/layout/hList1"/>
    <dgm:cxn modelId="{9FF08713-1944-44F3-BA4B-4FAEAB77C110}" type="presParOf" srcId="{3F2BE665-600E-447E-A829-C1F7E5313DF6}" destId="{F8F4CADB-E10C-42DC-87FA-2D5184916B82}" srcOrd="0" destOrd="0" presId="urn:microsoft.com/office/officeart/2005/8/layout/hList1"/>
    <dgm:cxn modelId="{956EBC04-B1C4-44E9-9812-F1FC750EC414}" type="presParOf" srcId="{3F2BE665-600E-447E-A829-C1F7E5313DF6}" destId="{2BF8DAF6-B11D-4573-A427-49CBEB6B631F}" srcOrd="1" destOrd="0" presId="urn:microsoft.com/office/officeart/2005/8/layout/hList1"/>
    <dgm:cxn modelId="{7974EDE7-4E0B-4E49-BA38-B5BBF03AF68F}" type="presParOf" srcId="{2C25BBC7-87E3-4595-82ED-3230ACFEB4DC}" destId="{2CED2296-AC51-486E-9288-A37E955B7EDD}" srcOrd="1" destOrd="0" presId="urn:microsoft.com/office/officeart/2005/8/layout/hList1"/>
    <dgm:cxn modelId="{FE7FEE18-464A-4E98-AEDF-6355D31D8F05}" type="presParOf" srcId="{2C25BBC7-87E3-4595-82ED-3230ACFEB4DC}" destId="{30760405-9917-496F-915E-9DBD524C7A8E}" srcOrd="2" destOrd="0" presId="urn:microsoft.com/office/officeart/2005/8/layout/hList1"/>
    <dgm:cxn modelId="{3F82EB76-FDA0-4D5C-B980-79E8D943A250}" type="presParOf" srcId="{30760405-9917-496F-915E-9DBD524C7A8E}" destId="{1A5FB42E-B250-4F6F-866B-C91C66C4AF29}" srcOrd="0" destOrd="0" presId="urn:microsoft.com/office/officeart/2005/8/layout/hList1"/>
    <dgm:cxn modelId="{30389AB9-234D-4F5D-9C85-8D9CC3324D6D}" type="presParOf" srcId="{30760405-9917-496F-915E-9DBD524C7A8E}" destId="{A40B2FC7-ACDE-4D89-8775-17ECEA6E69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4CADB-E10C-42DC-87FA-2D5184916B82}">
      <dsp:nvSpPr>
        <dsp:cNvPr id="0" name=""/>
        <dsp:cNvSpPr/>
      </dsp:nvSpPr>
      <dsp:spPr>
        <a:xfrm>
          <a:off x="57" y="671891"/>
          <a:ext cx="5469255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1: Install locally</a:t>
          </a:r>
        </a:p>
      </dsp:txBody>
      <dsp:txXfrm>
        <a:off x="57" y="671891"/>
        <a:ext cx="5469255" cy="777600"/>
      </dsp:txXfrm>
    </dsp:sp>
    <dsp:sp modelId="{2BF8DAF6-B11D-4573-A427-49CBEB6B631F}">
      <dsp:nvSpPr>
        <dsp:cNvPr id="0" name=""/>
        <dsp:cNvSpPr/>
      </dsp:nvSpPr>
      <dsp:spPr>
        <a:xfrm>
          <a:off x="5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Install Python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Run </a:t>
          </a:r>
          <a:r>
            <a:rPr lang="en-US" sz="2700" kern="1200" dirty="0">
              <a:latin typeface="Consolas" panose="020B0609020204030204" pitchFamily="49" charset="0"/>
            </a:rPr>
            <a:t>pip install gramex</a:t>
          </a:r>
        </a:p>
      </dsp:txBody>
      <dsp:txXfrm>
        <a:off x="57" y="1449491"/>
        <a:ext cx="5469255" cy="1185840"/>
      </dsp:txXfrm>
    </dsp:sp>
    <dsp:sp modelId="{1A5FB42E-B250-4F6F-866B-C91C66C4AF29}">
      <dsp:nvSpPr>
        <dsp:cNvPr id="0" name=""/>
        <dsp:cNvSpPr/>
      </dsp:nvSpPr>
      <dsp:spPr>
        <a:xfrm>
          <a:off x="6235007" y="671891"/>
          <a:ext cx="5469255" cy="777600"/>
        </a:xfrm>
        <a:prstGeom prst="rect">
          <a:avLst/>
        </a:prstGeom>
        <a:solidFill>
          <a:schemeClr val="accent3">
            <a:hueOff val="11910855"/>
            <a:satOff val="7975"/>
            <a:lumOff val="11765"/>
            <a:alphaOff val="0"/>
          </a:schemeClr>
        </a:solidFill>
        <a:ln w="12700" cap="flat" cmpd="sng" algn="ctr">
          <a:solidFill>
            <a:schemeClr val="accent3">
              <a:hueOff val="11910855"/>
              <a:satOff val="7975"/>
              <a:lumOff val="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2: Run on Google</a:t>
          </a:r>
        </a:p>
      </dsp:txBody>
      <dsp:txXfrm>
        <a:off x="6235007" y="671891"/>
        <a:ext cx="5469255" cy="777600"/>
      </dsp:txXfrm>
    </dsp:sp>
    <dsp:sp modelId="{A40B2FC7-ACDE-4D89-8775-17ECEA6E6903}">
      <dsp:nvSpPr>
        <dsp:cNvPr id="0" name=""/>
        <dsp:cNvSpPr/>
      </dsp:nvSpPr>
      <dsp:spPr>
        <a:xfrm>
          <a:off x="623500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10941709"/>
            <a:satOff val="20387"/>
            <a:lumOff val="245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941709"/>
              <a:satOff val="20387"/>
              <a:lumOff val="24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Sign into </a:t>
          </a:r>
          <a:r>
            <a:rPr lang="en-US" sz="2700" kern="1200">
              <a:latin typeface="Consolas" panose="020B0609020204030204" pitchFamily="49" charset="0"/>
            </a:rPr>
            <a:t>colab.research.google.com</a:t>
          </a:r>
          <a:endParaRPr lang="en-US" sz="2700" kern="1200" dirty="0">
            <a:latin typeface="Consolas" panose="020B0609020204030204" pitchFamily="49" charset="0"/>
          </a:endParaRPr>
        </a:p>
      </dsp:txBody>
      <dsp:txXfrm>
        <a:off x="6235007" y="1449491"/>
        <a:ext cx="5469255" cy="118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20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70" r:id="rId3"/>
    <p:sldLayoutId id="2147483651" r:id="rId4"/>
    <p:sldLayoutId id="2147483672" r:id="rId5"/>
    <p:sldLayoutId id="2147483655" r:id="rId6"/>
    <p:sldLayoutId id="2147483678" r:id="rId7"/>
    <p:sldLayoutId id="2147483664" r:id="rId8"/>
    <p:sldLayoutId id="2147483661" r:id="rId9"/>
    <p:sldLayoutId id="2147483662" r:id="rId10"/>
    <p:sldLayoutId id="2147483680" r:id="rId11"/>
    <p:sldLayoutId id="2147483676" r:id="rId12"/>
    <p:sldLayoutId id="2147483681" r:id="rId13"/>
    <p:sldLayoutId id="2147483666" r:id="rId14"/>
    <p:sldLayoutId id="2147483679" r:id="rId15"/>
    <p:sldLayoutId id="214748366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namalai" TargetMode="External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m/article/about-that-1-billion-microsoft-office-figur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Data Driven Presentations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PyConf</a:t>
            </a:r>
            <a:r>
              <a:rPr lang="en-US" dirty="0"/>
              <a:t> </a:t>
            </a:r>
            <a:r>
              <a:rPr lang="en-US" dirty="0" err="1"/>
              <a:t>Hyd</a:t>
            </a:r>
            <a:r>
              <a:rPr lang="en-US" dirty="0"/>
              <a:t> 2020 Workshop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D7B1E-9170-4354-8187-116DC90FF7BA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  <a:hlinkClick r:id="rId3"/>
              </a:rPr>
              <a:t>https://github.com/NAnnamalai</a:t>
            </a:r>
            <a:endParaRPr lang="en-US" sz="2800" b="1" dirty="0">
              <a:solidFill>
                <a:srgbClr val="D4D4D4"/>
              </a:solidFill>
              <a:effectLst/>
              <a:latin typeface="Inconsolata" panose="00000509000000000000" pitchFamily="49" charset="0"/>
            </a:endParaRP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KMNAnnamalai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478F7A-0592-4772-804A-EF1D622C39AA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513221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61D448-3D3C-4B65-BB98-80FB9963263D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87102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6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AF086E-278C-4946-9DE3-F4C2A79C8AB1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87102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43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774DDF-BBC0-4AD0-B0FB-50A4C6734B05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226858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8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B918E9-1A62-491F-B936-2A62EFB533E6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2692653"/>
            <a:ext cx="10042984" cy="1150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727C4-8D9D-44D3-98DC-2343A645DFF3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same Certificates example, using the Python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pandas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gramex.pptgen2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pd.read_csv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'people.csv'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target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source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'template.pptx'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rules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'Course'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row.Course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'Date'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row.Date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target.save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'Certificate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-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gramex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332138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A15418-BC48-44AE-94E0-F688EB96FC3A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79" y="3858845"/>
            <a:ext cx="10042984" cy="36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5B0D4C-A2B5-449A-9E9E-E40BC011F087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9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5B0D4C-A2B5-449A-9E9E-E40BC011F087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102407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00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7612E2-75B8-4DB0-AF42-DF9CC9A160EC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77320-D424-4608-8615-719C48BD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 talk, you can set up your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21F8-A052-4DDD-89BF-6547A62AE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 can do this while I talk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87F7-F222-4122-82C3-F08887EDD1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FB89F-DD2F-4F6A-8F3B-C59CCEA15E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AE7EAE-0F1F-409D-9DCA-E90C14149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83036"/>
              </p:ext>
            </p:extLst>
          </p:nvPr>
        </p:nvGraphicFramePr>
        <p:xfrm>
          <a:off x="243840" y="1418601"/>
          <a:ext cx="11704320" cy="330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208917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With almost </a:t>
            </a:r>
            <a:r>
              <a:rPr lang="en-US" sz="4000" dirty="0">
                <a:solidFill>
                  <a:schemeClr val="accent6"/>
                </a:solidFill>
              </a:rPr>
              <a:t>1 billion users</a:t>
            </a:r>
            <a:r>
              <a:rPr lang="en-US" sz="4000" dirty="0"/>
              <a:t>, PowerPoint is the</a:t>
            </a:r>
            <a:br>
              <a:rPr lang="en-US" sz="4000" dirty="0"/>
            </a:br>
            <a:r>
              <a:rPr lang="en-US" sz="4000" dirty="0"/>
              <a:t>largest medium to communicate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20E8A4-FCB4-4D73-B7AF-5B428DF687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https://www.zdnet.com/article/about-that-1-billion-microsoft-office-figure/</a:t>
            </a:r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Almost everyone has PowerPoint. No extra cost.</a:t>
            </a:r>
          </a:p>
          <a:p>
            <a:pPr algn="ctr"/>
            <a:r>
              <a:rPr lang="en-US" sz="2800" dirty="0"/>
              <a:t>Almost everyone can use PowerPoint. No extra training.</a:t>
            </a:r>
          </a:p>
        </p:txBody>
      </p:sp>
    </p:spTree>
    <p:extLst>
      <p:ext uri="{BB962C8B-B14F-4D97-AF65-F5344CB8AC3E}">
        <p14:creationId xmlns:p14="http://schemas.microsoft.com/office/powerpoint/2010/main" val="180294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PowerPoint uses an open format: Office XML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You don’t need PowerPoint to create/read PPTX file.</a:t>
            </a:r>
          </a:p>
          <a:p>
            <a:pPr algn="ctr"/>
            <a:r>
              <a:rPr lang="en-US" sz="2800" dirty="0"/>
              <a:t>You can use Python for this.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AA643-79EF-4214-B788-DE8253716DC8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simple example of how to edit text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pptx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Presentation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prs = Presentation(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'input.pptx'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prs.slides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].shapes[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].text = 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'Hello world'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'output.pptx'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python-pptx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172834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 created a platform called SlideSense to make this easy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Gramener.com/</a:t>
            </a:r>
            <a:r>
              <a:rPr lang="en-US" sz="2800" dirty="0" err="1"/>
              <a:t>slidesense</a:t>
            </a:r>
            <a:r>
              <a:rPr lang="en-US" sz="2800" dirty="0"/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core of this is open-source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onsolas" panose="020B0609020204030204" pitchFamily="49" charset="0"/>
              </a:rPr>
              <a:t>pip install gramex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2837</TotalTime>
  <Words>1246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Inconsolata</vt:lpstr>
      <vt:lpstr>Inconsolata, Consolas,  Fira Code</vt:lpstr>
      <vt:lpstr>Gramener</vt:lpstr>
      <vt:lpstr>Data Driven Presentations</vt:lpstr>
      <vt:lpstr>Agenda</vt:lpstr>
      <vt:lpstr>Agenda</vt:lpstr>
      <vt:lpstr>While I talk, you can set up your machine</vt:lpstr>
      <vt:lpstr>With almost 1 billion users, PowerPoint is the largest medium to communicate data</vt:lpstr>
      <vt:lpstr>PowerPoint uses an open format: Office XML</vt:lpstr>
      <vt:lpstr>Here’s a simple example of how to edit text in PowerPoint</vt:lpstr>
      <vt:lpstr>We created a platform called SlideSense to make this easy</vt:lpstr>
      <vt:lpstr>The core of this is open-source</vt:lpstr>
      <vt:lpstr>Agenda</vt:lpstr>
      <vt:lpstr>Agenda</vt:lpstr>
      <vt:lpstr>Agenda</vt:lpstr>
      <vt:lpstr>Agenda</vt:lpstr>
      <vt:lpstr>Agenda</vt:lpstr>
      <vt:lpstr>Here’s the same Certificates example, using the Python API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SlideSense</dc:title>
  <dc:creator>S Anand</dc:creator>
  <cp:lastModifiedBy>Annamalai Nagappan</cp:lastModifiedBy>
  <cp:revision>153</cp:revision>
  <dcterms:created xsi:type="dcterms:W3CDTF">2020-07-07T05:16:05Z</dcterms:created>
  <dcterms:modified xsi:type="dcterms:W3CDTF">2020-11-04T11:22:47Z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