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45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5D1657-7B56-4243-866B-514586F37203}"/>
              </a:ext>
            </a:extLst>
          </p:cNvPr>
          <p:cNvSpPr txBox="1"/>
          <p:nvPr/>
        </p:nvSpPr>
        <p:spPr>
          <a:xfrm>
            <a:off x="1954635" y="3244332"/>
            <a:ext cx="8498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This text will </a:t>
            </a:r>
            <a:r>
              <a:rPr lang="en-US"/>
              <a:t>be replaced.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3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S</dc:creator>
  <cp:lastModifiedBy>Anand S</cp:lastModifiedBy>
  <cp:revision>2</cp:revision>
  <dcterms:created xsi:type="dcterms:W3CDTF">2020-10-04T06:40:42Z</dcterms:created>
  <dcterms:modified xsi:type="dcterms:W3CDTF">2020-10-04T06:41:39Z</dcterms:modified>
</cp:coreProperties>
</file>