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94662"/>
  </p:normalViewPr>
  <p:slideViewPr>
    <p:cSldViewPr snapToGrid="0" snapToObjects="1">
      <p:cViewPr>
        <p:scale>
          <a:sx n="127" d="100"/>
          <a:sy n="127" d="100"/>
        </p:scale>
        <p:origin x="128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8D25F-4289-1FF9-A227-79C2E1A13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B76CB3-1D68-5939-A214-1B5754546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DC9FC0-9B78-6E11-4A85-95E2D2CC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289F-5169-FA4D-B3E5-3474EFF217BE}" type="datetimeFigureOut">
              <a:rPr lang="es-CL" smtClean="0"/>
              <a:t>13-02-23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D4D285-B58C-093F-EC8C-793A63EE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9F72DC-CFF6-56F7-715D-401C1242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3319-DC3B-524E-9F03-C056B620FF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206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EA772-F0C6-856D-1104-D19CC435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226DBB-EAD1-F12F-7C8B-0FEC6D003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FF152-CCB8-59F4-87C6-891304D9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289F-5169-FA4D-B3E5-3474EFF217BE}" type="datetimeFigureOut">
              <a:rPr lang="es-CL" smtClean="0"/>
              <a:t>13-02-23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51B421-452D-5AEB-8A52-812D813F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C504EF-EBCF-DC10-FB03-7DE18930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3319-DC3B-524E-9F03-C056B620FF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042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390850-52E2-EA4A-E2DA-C0D1CF7F6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9E69F3-80C4-922A-4358-9DDFF530A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5B9311-8F1E-552D-4C8D-26BB8C0A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289F-5169-FA4D-B3E5-3474EFF217BE}" type="datetimeFigureOut">
              <a:rPr lang="es-CL" smtClean="0"/>
              <a:t>13-02-23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3CD6BE-73F1-1610-06F8-35F0B65D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23723B-486C-B42C-AFC0-11C131F9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3319-DC3B-524E-9F03-C056B620FF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254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1B51F-2477-9D83-ABA7-37F99598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81D715-65EF-6742-B41D-67E07BF71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000A13-38D8-8304-D0E0-E4BE294A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289F-5169-FA4D-B3E5-3474EFF217BE}" type="datetimeFigureOut">
              <a:rPr lang="es-CL" smtClean="0"/>
              <a:t>13-02-23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5197AE-DE9B-F0FB-A7B9-F2D9C79A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E9E112-BC21-B18E-5600-BD92B3DF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3319-DC3B-524E-9F03-C056B620FF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722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3C0B5-E48A-541D-3B31-82FFF58E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C1F15D-840D-DE7E-331E-F33381FF5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EF86A5-3634-19A9-F723-814A55CF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289F-5169-FA4D-B3E5-3474EFF217BE}" type="datetimeFigureOut">
              <a:rPr lang="es-CL" smtClean="0"/>
              <a:t>13-02-23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DDAA02-2A61-BC19-2747-AADC8C5C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9EF15A-84C7-D1A0-6A20-7EA893A7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3319-DC3B-524E-9F03-C056B620FF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995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9E74F-03E1-69B6-87C6-4D57CBBA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7BCE10-FECD-1E44-B306-DC0BBEA80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88E031-BCC3-049A-0FF7-C2635AC14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1AA27B-EA67-455A-8602-BC7B3829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289F-5169-FA4D-B3E5-3474EFF217BE}" type="datetimeFigureOut">
              <a:rPr lang="es-CL" smtClean="0"/>
              <a:t>13-02-23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AE31C6-A9F3-98CC-0CBC-B61EA5A0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960D99-AE6A-C029-586D-8A6872AE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3319-DC3B-524E-9F03-C056B620FF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24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C06CB-88BF-4DCA-521D-9D3D16F0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02456D-5D3D-EDB3-EB50-1A33138C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C3A8A9-6E22-E2B0-F7BF-72C49AC14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EE637A-6DDE-BD26-4A5D-2EBFA610A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34DE0E-AF2E-1CF6-7F3B-8D2AAD3DF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AE859D1-8AB6-E4A8-CC00-010738EC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289F-5169-FA4D-B3E5-3474EFF217BE}" type="datetimeFigureOut">
              <a:rPr lang="es-CL" smtClean="0"/>
              <a:t>13-02-23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A4F8D57-34AE-399B-9C89-F3E9BECF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5C3B46-AA8C-D4F0-7023-274EBB7F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3319-DC3B-524E-9F03-C056B620FF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49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324BA-C056-91CF-8477-95BA5D67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CAC97D-414B-4DEE-D72D-0F69FDF3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289F-5169-FA4D-B3E5-3474EFF217BE}" type="datetimeFigureOut">
              <a:rPr lang="es-CL" smtClean="0"/>
              <a:t>13-02-23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F0EB20-35B5-1CEC-8954-C774224E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37B335-2A27-327B-93AB-D0A61608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3319-DC3B-524E-9F03-C056B620FF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535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71430A-7E59-31EB-388D-74AE591AE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289F-5169-FA4D-B3E5-3474EFF217BE}" type="datetimeFigureOut">
              <a:rPr lang="es-CL" smtClean="0"/>
              <a:t>13-02-23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7B2936-B3B0-B9A9-62BF-CABE4304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76480D-53EF-7F25-1172-B035118B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3319-DC3B-524E-9F03-C056B620FF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568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8E8FB-B6EA-438E-763B-AFCDD4E2D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9F29F4-789B-E01F-4BC0-A43805E27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4B86B8-4CCB-E089-8897-EFE3BBAE1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F36817-E249-D3A1-AF80-7B1BA395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289F-5169-FA4D-B3E5-3474EFF217BE}" type="datetimeFigureOut">
              <a:rPr lang="es-CL" smtClean="0"/>
              <a:t>13-02-23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25CFC9-5830-5843-72BA-292D207C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A65062-6E2B-0C00-8236-6C2C5D38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3319-DC3B-524E-9F03-C056B620FF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458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FFD67-344C-030D-1A48-AB734C10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80F392-5C3D-EC5C-9BE7-AB50F388B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8E08A5-1CEB-612E-D4CF-C255C48F4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FB9BD9-86B7-76E6-E745-FDFB9627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289F-5169-FA4D-B3E5-3474EFF217BE}" type="datetimeFigureOut">
              <a:rPr lang="es-CL" smtClean="0"/>
              <a:t>13-02-23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D7DC56-2394-FCA8-8B0C-622D210D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DB7F4F-D1B8-ACC3-BB20-28CB681B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3319-DC3B-524E-9F03-C056B620FF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499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CDEB8D-0F4F-31EA-3A53-E1359828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5095B7-D054-ADF4-222A-095AAD68D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5DC007-6874-1A76-8303-62309665C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2289F-5169-FA4D-B3E5-3474EFF217BE}" type="datetimeFigureOut">
              <a:rPr lang="es-CL" smtClean="0"/>
              <a:t>13-02-23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73D940-6968-EC3E-9E14-D9B2BC16C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153161-BE16-F569-195A-E50EBA20F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B3319-DC3B-524E-9F03-C056B620FF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465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9CAA648-BDAA-2377-1226-FC176BDB839F}"/>
              </a:ext>
            </a:extLst>
          </p:cNvPr>
          <p:cNvSpPr/>
          <p:nvPr/>
        </p:nvSpPr>
        <p:spPr>
          <a:xfrm>
            <a:off x="206827" y="911518"/>
            <a:ext cx="5015184" cy="873699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5" name="Picture 1" descr="page1image14258672">
            <a:extLst>
              <a:ext uri="{FF2B5EF4-FFF2-40B4-BE49-F238E27FC236}">
                <a16:creationId xmlns:a16="http://schemas.microsoft.com/office/drawing/2014/main" id="{51E51232-D40B-4E79-A9F1-745AE31FE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1981"/>
            <a:ext cx="3580684" cy="248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236BDDA-C6FB-5DDD-92E0-18A632DCD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28" y="246629"/>
            <a:ext cx="5399314" cy="652007"/>
          </a:xfrm>
        </p:spPr>
        <p:txBody>
          <a:bodyPr anchor="t">
            <a:noAutofit/>
          </a:bodyPr>
          <a:lstStyle/>
          <a:p>
            <a:pPr algn="l"/>
            <a:r>
              <a:rPr lang="es-CL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BLOQUE A-19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AB86CE-4BB6-6340-B291-BB01A7F39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102" y="911518"/>
            <a:ext cx="5146470" cy="843298"/>
          </a:xfrm>
        </p:spPr>
        <p:txBody>
          <a:bodyPr anchor="ctr">
            <a:normAutofit/>
          </a:bodyPr>
          <a:lstStyle/>
          <a:p>
            <a:pPr algn="l"/>
            <a:r>
              <a:rPr lang="es-CL" sz="2000" dirty="0">
                <a:solidFill>
                  <a:schemeClr val="bg1"/>
                </a:solidFill>
                <a:latin typeface="Helvetica Light" panose="020B0403020202020204" pitchFamily="34" charset="0"/>
              </a:rPr>
              <a:t>Elemento de uso domiciliario para fundaciones de estructuras livianas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6C972DA8-F044-EE2B-2A19-8B2E61796B45}"/>
              </a:ext>
            </a:extLst>
          </p:cNvPr>
          <p:cNvSpPr txBox="1">
            <a:spLocks/>
          </p:cNvSpPr>
          <p:nvPr/>
        </p:nvSpPr>
        <p:spPr>
          <a:xfrm>
            <a:off x="206827" y="1877505"/>
            <a:ext cx="3882802" cy="2484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Altura: 	19 [cm]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Ancho: 	19 [cm]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Largo: 	39 [cm]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Peso aprox: 	17 [kg]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Hormigón: 	00</a:t>
            </a:r>
          </a:p>
          <a:p>
            <a:pPr algn="l"/>
            <a:endParaRPr lang="es-CL" dirty="0">
              <a:latin typeface="Helvetica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8BDE2C-AC9B-9784-27C6-8809EE798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142" y="6050588"/>
            <a:ext cx="3624943" cy="807412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FA10E5BD-1DED-6F5E-7613-83B6333F7593}"/>
              </a:ext>
            </a:extLst>
          </p:cNvPr>
          <p:cNvSpPr/>
          <p:nvPr/>
        </p:nvSpPr>
        <p:spPr>
          <a:xfrm>
            <a:off x="6945085" y="0"/>
            <a:ext cx="573677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7D91961-E0F8-6463-B2D8-323DF02BA3D5}"/>
              </a:ext>
            </a:extLst>
          </p:cNvPr>
          <p:cNvSpPr/>
          <p:nvPr/>
        </p:nvSpPr>
        <p:spPr>
          <a:xfrm>
            <a:off x="5287829" y="929037"/>
            <a:ext cx="306740" cy="873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6F23A30-1DA7-A86B-A328-03E742BE6D05}"/>
              </a:ext>
            </a:extLst>
          </p:cNvPr>
          <p:cNvSpPr/>
          <p:nvPr/>
        </p:nvSpPr>
        <p:spPr>
          <a:xfrm>
            <a:off x="5349638" y="1145858"/>
            <a:ext cx="440055" cy="440055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FC62C14-4C50-DE5A-B6CB-405A7D33354C}"/>
              </a:ext>
            </a:extLst>
          </p:cNvPr>
          <p:cNvSpPr/>
          <p:nvPr/>
        </p:nvSpPr>
        <p:spPr>
          <a:xfrm>
            <a:off x="5569665" y="898636"/>
            <a:ext cx="489861" cy="873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1B879A1-9C2A-3298-4872-556EE7CB7ECB}"/>
              </a:ext>
            </a:extLst>
          </p:cNvPr>
          <p:cNvSpPr/>
          <p:nvPr/>
        </p:nvSpPr>
        <p:spPr>
          <a:xfrm>
            <a:off x="5730068" y="1030930"/>
            <a:ext cx="169053" cy="169053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4310140-C9EF-B05C-1A6C-E274DE7466CF}"/>
              </a:ext>
            </a:extLst>
          </p:cNvPr>
          <p:cNvSpPr/>
          <p:nvPr/>
        </p:nvSpPr>
        <p:spPr>
          <a:xfrm>
            <a:off x="5728177" y="1298116"/>
            <a:ext cx="169053" cy="169053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CEA83DC-697B-F475-0F44-68D19D24AD0A}"/>
              </a:ext>
            </a:extLst>
          </p:cNvPr>
          <p:cNvSpPr/>
          <p:nvPr/>
        </p:nvSpPr>
        <p:spPr>
          <a:xfrm>
            <a:off x="5728177" y="1567822"/>
            <a:ext cx="169053" cy="169053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21977DB-31C4-0201-297A-D9D12D5005E8}"/>
              </a:ext>
            </a:extLst>
          </p:cNvPr>
          <p:cNvSpPr/>
          <p:nvPr/>
        </p:nvSpPr>
        <p:spPr>
          <a:xfrm>
            <a:off x="6030838" y="941155"/>
            <a:ext cx="632412" cy="873699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539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9CAA648-BDAA-2377-1226-FC176BDB839F}"/>
              </a:ext>
            </a:extLst>
          </p:cNvPr>
          <p:cNvSpPr/>
          <p:nvPr/>
        </p:nvSpPr>
        <p:spPr>
          <a:xfrm>
            <a:off x="-1" y="911518"/>
            <a:ext cx="6945085" cy="873699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5" name="Picture 1" descr="page1image14258672">
            <a:extLst>
              <a:ext uri="{FF2B5EF4-FFF2-40B4-BE49-F238E27FC236}">
                <a16:creationId xmlns:a16="http://schemas.microsoft.com/office/drawing/2014/main" id="{51E51232-D40B-4E79-A9F1-745AE31FE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4" y="3565810"/>
            <a:ext cx="3580684" cy="248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236BDDA-C6FB-5DDD-92E0-18A632DCD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25" y="259511"/>
            <a:ext cx="5399314" cy="652007"/>
          </a:xfrm>
        </p:spPr>
        <p:txBody>
          <a:bodyPr anchor="t">
            <a:noAutofit/>
          </a:bodyPr>
          <a:lstStyle/>
          <a:p>
            <a:pPr algn="l"/>
            <a:r>
              <a:rPr lang="es-CL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BLOQUE A-19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AB86CE-4BB6-6340-B291-BB01A7F39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102" y="911518"/>
            <a:ext cx="4788662" cy="843298"/>
          </a:xfrm>
        </p:spPr>
        <p:txBody>
          <a:bodyPr anchor="ctr">
            <a:normAutofit/>
          </a:bodyPr>
          <a:lstStyle/>
          <a:p>
            <a:pPr algn="l"/>
            <a:r>
              <a:rPr lang="es-CL" sz="2000" dirty="0">
                <a:solidFill>
                  <a:schemeClr val="bg1"/>
                </a:solidFill>
                <a:latin typeface="Helvetica Light" panose="020B0403020202020204" pitchFamily="34" charset="0"/>
              </a:rPr>
              <a:t>Elemento de uso domiciliario para fundaciones de estructuras livianas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6C972DA8-F044-EE2B-2A19-8B2E61796B45}"/>
              </a:ext>
            </a:extLst>
          </p:cNvPr>
          <p:cNvSpPr txBox="1">
            <a:spLocks/>
          </p:cNvSpPr>
          <p:nvPr/>
        </p:nvSpPr>
        <p:spPr>
          <a:xfrm>
            <a:off x="206827" y="1877505"/>
            <a:ext cx="3882802" cy="2484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Altura: 	19 [cm]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Ancho: 	19 [cm]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Largo: 	39 [cm]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Peso aprox: 	17 [kg]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Hormigón: 	00</a:t>
            </a:r>
          </a:p>
          <a:p>
            <a:pPr algn="l"/>
            <a:endParaRPr lang="es-CL" dirty="0">
              <a:latin typeface="Helvetica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8BDE2C-AC9B-9784-27C6-8809EE798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142" y="6050588"/>
            <a:ext cx="3624943" cy="807412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FA10E5BD-1DED-6F5E-7613-83B6333F7593}"/>
              </a:ext>
            </a:extLst>
          </p:cNvPr>
          <p:cNvSpPr/>
          <p:nvPr/>
        </p:nvSpPr>
        <p:spPr>
          <a:xfrm>
            <a:off x="6945085" y="0"/>
            <a:ext cx="573677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1B879A1-9C2A-3298-4872-556EE7CB7ECB}"/>
              </a:ext>
            </a:extLst>
          </p:cNvPr>
          <p:cNvSpPr/>
          <p:nvPr/>
        </p:nvSpPr>
        <p:spPr>
          <a:xfrm>
            <a:off x="4935885" y="1234804"/>
            <a:ext cx="220717" cy="2207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8CF6572-6F94-CC37-0085-23DC373BC9AF}"/>
              </a:ext>
            </a:extLst>
          </p:cNvPr>
          <p:cNvSpPr/>
          <p:nvPr/>
        </p:nvSpPr>
        <p:spPr>
          <a:xfrm>
            <a:off x="5292280" y="1234804"/>
            <a:ext cx="220717" cy="2207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5DE89FC-2E59-2928-1C7F-F1C8D91C789E}"/>
              </a:ext>
            </a:extLst>
          </p:cNvPr>
          <p:cNvSpPr/>
          <p:nvPr/>
        </p:nvSpPr>
        <p:spPr>
          <a:xfrm>
            <a:off x="5640848" y="1234804"/>
            <a:ext cx="220717" cy="2207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D7A95BF-52B2-446E-3747-95375A32DD50}"/>
              </a:ext>
            </a:extLst>
          </p:cNvPr>
          <p:cNvSpPr/>
          <p:nvPr/>
        </p:nvSpPr>
        <p:spPr>
          <a:xfrm>
            <a:off x="5994376" y="1234804"/>
            <a:ext cx="220717" cy="2207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38AD1AA-7442-BDCA-502E-DFAFECBEAA12}"/>
              </a:ext>
            </a:extLst>
          </p:cNvPr>
          <p:cNvSpPr/>
          <p:nvPr/>
        </p:nvSpPr>
        <p:spPr>
          <a:xfrm>
            <a:off x="6349190" y="1234804"/>
            <a:ext cx="220717" cy="2207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42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9CAA648-BDAA-2377-1226-FC176BDB839F}"/>
              </a:ext>
            </a:extLst>
          </p:cNvPr>
          <p:cNvSpPr/>
          <p:nvPr/>
        </p:nvSpPr>
        <p:spPr>
          <a:xfrm>
            <a:off x="-1" y="1773488"/>
            <a:ext cx="7128933" cy="2213545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5" name="Picture 1" descr="page1image14258672">
            <a:extLst>
              <a:ext uri="{FF2B5EF4-FFF2-40B4-BE49-F238E27FC236}">
                <a16:creationId xmlns:a16="http://schemas.microsoft.com/office/drawing/2014/main" id="{51E51232-D40B-4E79-A9F1-745AE31FE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94759"/>
            <a:ext cx="3580684" cy="248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236BDDA-C6FB-5DDD-92E0-18A632DCD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25" y="259511"/>
            <a:ext cx="5399314" cy="652007"/>
          </a:xfrm>
        </p:spPr>
        <p:txBody>
          <a:bodyPr anchor="t">
            <a:noAutofit/>
          </a:bodyPr>
          <a:lstStyle/>
          <a:p>
            <a:pPr algn="l"/>
            <a:r>
              <a:rPr lang="es-CL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BLOQUE A-19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AB86CE-4BB6-6340-B291-BB01A7F39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102" y="911518"/>
            <a:ext cx="4788662" cy="843298"/>
          </a:xfrm>
        </p:spPr>
        <p:txBody>
          <a:bodyPr anchor="ctr">
            <a:normAutofit/>
          </a:bodyPr>
          <a:lstStyle/>
          <a:p>
            <a:pPr algn="l"/>
            <a:r>
              <a:rPr lang="es-CL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Light" panose="020B0403020202020204" pitchFamily="34" charset="0"/>
              </a:rPr>
              <a:t>Elemento de uso domiciliario para fundaciones de estructuras livianas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6C972DA8-F044-EE2B-2A19-8B2E61796B45}"/>
              </a:ext>
            </a:extLst>
          </p:cNvPr>
          <p:cNvSpPr txBox="1">
            <a:spLocks/>
          </p:cNvSpPr>
          <p:nvPr/>
        </p:nvSpPr>
        <p:spPr>
          <a:xfrm>
            <a:off x="470732" y="1970955"/>
            <a:ext cx="3479577" cy="2002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L" sz="20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Altura:		19 [cm]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L" sz="20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Ancho: 		19 [cm]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L" sz="20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Largo: 		39 [cm]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L" sz="20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Peso aprox: 	17 [kg]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L" sz="20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Hormigón: 	00</a:t>
            </a:r>
          </a:p>
          <a:p>
            <a:pPr algn="l"/>
            <a:endParaRPr lang="es-CL" dirty="0">
              <a:latin typeface="Helvetica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8BDE2C-AC9B-9784-27C6-8809EE798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142" y="6050588"/>
            <a:ext cx="3624943" cy="807412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FA10E5BD-1DED-6F5E-7613-83B6333F7593}"/>
              </a:ext>
            </a:extLst>
          </p:cNvPr>
          <p:cNvSpPr/>
          <p:nvPr/>
        </p:nvSpPr>
        <p:spPr>
          <a:xfrm>
            <a:off x="6945085" y="0"/>
            <a:ext cx="573677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1B879A1-9C2A-3298-4872-556EE7CB7ECB}"/>
              </a:ext>
            </a:extLst>
          </p:cNvPr>
          <p:cNvSpPr/>
          <p:nvPr/>
        </p:nvSpPr>
        <p:spPr>
          <a:xfrm>
            <a:off x="145366" y="199443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F2E026C-3CBA-E8B0-0634-63A3D26B4393}"/>
              </a:ext>
            </a:extLst>
          </p:cNvPr>
          <p:cNvSpPr/>
          <p:nvPr/>
        </p:nvSpPr>
        <p:spPr>
          <a:xfrm>
            <a:off x="145366" y="2371343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C51CF25-B5EF-EE2A-D833-6AFA90E8F8D6}"/>
              </a:ext>
            </a:extLst>
          </p:cNvPr>
          <p:cNvSpPr/>
          <p:nvPr/>
        </p:nvSpPr>
        <p:spPr>
          <a:xfrm>
            <a:off x="145366" y="274824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4B9169C-B967-FA8D-09B8-B0D684CA15C1}"/>
              </a:ext>
            </a:extLst>
          </p:cNvPr>
          <p:cNvSpPr/>
          <p:nvPr/>
        </p:nvSpPr>
        <p:spPr>
          <a:xfrm>
            <a:off x="145366" y="312515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5FDD3A7-6941-A372-30E4-7FADC17853DE}"/>
              </a:ext>
            </a:extLst>
          </p:cNvPr>
          <p:cNvSpPr/>
          <p:nvPr/>
        </p:nvSpPr>
        <p:spPr>
          <a:xfrm>
            <a:off x="145366" y="350206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9191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135</Words>
  <Application>Microsoft Macintosh PowerPoint</Application>
  <PresentationFormat>Panorámica</PresentationFormat>
  <Paragraphs>21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Helvetica Light</vt:lpstr>
      <vt:lpstr>Wingdings</vt:lpstr>
      <vt:lpstr>Tema de Office</vt:lpstr>
      <vt:lpstr>BLOQUE A-19</vt:lpstr>
      <vt:lpstr>BLOQUE A-19</vt:lpstr>
      <vt:lpstr>BLOQUE A-19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BLOQUE A-19</dc:title>
  <dc:creator>Microsoft Office User</dc:creator>
  <cp:lastModifiedBy>Microsoft Office User</cp:lastModifiedBy>
  <cp:revision>6</cp:revision>
  <dcterms:created xsi:type="dcterms:W3CDTF">2023-02-13T12:09:30Z</dcterms:created>
  <dcterms:modified xsi:type="dcterms:W3CDTF">2023-02-13T14:44:24Z</dcterms:modified>
</cp:coreProperties>
</file>