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2496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esh Choudhary" userId="7cafa2a48177b1ea" providerId="LiveId" clId="{FCBF4928-FF7B-4D0D-8F4A-680111FD7491}"/>
    <pc:docChg chg="custSel delSld modSld">
      <pc:chgData name="Nitesh Choudhary" userId="7cafa2a48177b1ea" providerId="LiveId" clId="{FCBF4928-FF7B-4D0D-8F4A-680111FD7491}" dt="2017-11-06T04:10:21.101" v="346" actId="20577"/>
      <pc:docMkLst>
        <pc:docMk/>
      </pc:docMkLst>
      <pc:sldChg chg="modSp">
        <pc:chgData name="Nitesh Choudhary" userId="7cafa2a48177b1ea" providerId="LiveId" clId="{FCBF4928-FF7B-4D0D-8F4A-680111FD7491}" dt="2017-11-06T04:10:21.101" v="346" actId="20577"/>
        <pc:sldMkLst>
          <pc:docMk/>
          <pc:sldMk cId="2818612750" sldId="256"/>
        </pc:sldMkLst>
        <pc:spChg chg="mod">
          <ac:chgData name="Nitesh Choudhary" userId="7cafa2a48177b1ea" providerId="LiveId" clId="{FCBF4928-FF7B-4D0D-8F4A-680111FD7491}" dt="2017-11-06T04:10:21.101" v="346" actId="20577"/>
          <ac:spMkLst>
            <pc:docMk/>
            <pc:sldMk cId="2818612750" sldId="256"/>
            <ac:spMk id="7" creationId="{00000000-0000-0000-0000-000000000000}"/>
          </ac:spMkLst>
        </pc:spChg>
        <pc:spChg chg="mod">
          <ac:chgData name="Nitesh Choudhary" userId="7cafa2a48177b1ea" providerId="LiveId" clId="{FCBF4928-FF7B-4D0D-8F4A-680111FD7491}" dt="2017-11-06T01:22:38.096" v="105" actId="20577"/>
          <ac:spMkLst>
            <pc:docMk/>
            <pc:sldMk cId="2818612750" sldId="256"/>
            <ac:spMk id="24" creationId="{4B65BE98-2D6E-4CF3-92E7-6EBE3328DA18}"/>
          </ac:spMkLst>
        </pc:spChg>
      </pc:sldChg>
      <pc:sldChg chg="del">
        <pc:chgData name="Nitesh Choudhary" userId="7cafa2a48177b1ea" providerId="LiveId" clId="{FCBF4928-FF7B-4D0D-8F4A-680111FD7491}" dt="2017-11-06T03:57:01.378" v="107" actId="2696"/>
        <pc:sldMkLst>
          <pc:docMk/>
          <pc:sldMk cId="2151193769" sldId="257"/>
        </pc:sldMkLst>
      </pc:sldChg>
      <pc:sldChg chg="delSp modSp">
        <pc:chgData name="Nitesh Choudhary" userId="7cafa2a48177b1ea" providerId="LiveId" clId="{FCBF4928-FF7B-4D0D-8F4A-680111FD7491}" dt="2017-11-06T04:05:03.194" v="276" actId="478"/>
        <pc:sldMkLst>
          <pc:docMk/>
          <pc:sldMk cId="768990574" sldId="258"/>
        </pc:sldMkLst>
        <pc:spChg chg="mod">
          <ac:chgData name="Nitesh Choudhary" userId="7cafa2a48177b1ea" providerId="LiveId" clId="{FCBF4928-FF7B-4D0D-8F4A-680111FD7491}" dt="2017-11-06T03:57:29.682" v="114" actId="20577"/>
          <ac:spMkLst>
            <pc:docMk/>
            <pc:sldMk cId="768990574" sldId="258"/>
            <ac:spMk id="28" creationId="{E38CC6B9-0B6C-4654-96D1-5B1838C9E77E}"/>
          </ac:spMkLst>
        </pc:spChg>
        <pc:spChg chg="del">
          <ac:chgData name="Nitesh Choudhary" userId="7cafa2a48177b1ea" providerId="LiveId" clId="{FCBF4928-FF7B-4D0D-8F4A-680111FD7491}" dt="2017-11-06T04:05:01.015" v="275" actId="478"/>
          <ac:spMkLst>
            <pc:docMk/>
            <pc:sldMk cId="768990574" sldId="258"/>
            <ac:spMk id="37" creationId="{14A91826-7AF4-4140-B832-A2014608BA85}"/>
          </ac:spMkLst>
        </pc:spChg>
        <pc:spChg chg="del">
          <ac:chgData name="Nitesh Choudhary" userId="7cafa2a48177b1ea" providerId="LiveId" clId="{FCBF4928-FF7B-4D0D-8F4A-680111FD7491}" dt="2017-11-06T04:05:03.194" v="276" actId="478"/>
          <ac:spMkLst>
            <pc:docMk/>
            <pc:sldMk cId="768990574" sldId="258"/>
            <ac:spMk id="38" creationId="{1FFBB7C6-F3CC-402D-A6FF-90B8791E88C8}"/>
          </ac:spMkLst>
        </pc:spChg>
      </pc:sldChg>
    </pc:docChg>
  </pc:docChgLst>
  <pc:docChgLst>
    <pc:chgData name="Nitesh Choudhary" userId="7cafa2a48177b1ea" providerId="LiveId" clId="{D37CD26B-B697-43E1-9DF8-8048772754C8}"/>
    <pc:docChg chg="modSld">
      <pc:chgData name="Nitesh Choudhary" userId="7cafa2a48177b1ea" providerId="LiveId" clId="{D37CD26B-B697-43E1-9DF8-8048772754C8}" dt="2017-11-06T04:41:18.812" v="20" actId="20577"/>
      <pc:docMkLst>
        <pc:docMk/>
      </pc:docMkLst>
      <pc:sldChg chg="modSp">
        <pc:chgData name="Nitesh Choudhary" userId="7cafa2a48177b1ea" providerId="LiveId" clId="{D37CD26B-B697-43E1-9DF8-8048772754C8}" dt="2017-11-06T04:41:18.812" v="20" actId="20577"/>
        <pc:sldMkLst>
          <pc:docMk/>
          <pc:sldMk cId="768990574" sldId="258"/>
        </pc:sldMkLst>
        <pc:spChg chg="mod">
          <ac:chgData name="Nitesh Choudhary" userId="7cafa2a48177b1ea" providerId="LiveId" clId="{D37CD26B-B697-43E1-9DF8-8048772754C8}" dt="2017-11-06T04:41:18.812" v="20" actId="20577"/>
          <ac:spMkLst>
            <pc:docMk/>
            <pc:sldMk cId="768990574" sldId="258"/>
            <ac:spMk id="28" creationId="{E38CC6B9-0B6C-4654-96D1-5B1838C9E7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525-DEC9-44EF-AB4C-03F489EE8A68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867-F3B0-4422-A871-5D5393748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97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525-DEC9-44EF-AB4C-03F489EE8A68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867-F3B0-4422-A871-5D5393748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32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525-DEC9-44EF-AB4C-03F489EE8A68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867-F3B0-4422-A871-5D5393748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53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525-DEC9-44EF-AB4C-03F489EE8A68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867-F3B0-4422-A871-5D5393748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29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525-DEC9-44EF-AB4C-03F489EE8A68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867-F3B0-4422-A871-5D5393748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91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525-DEC9-44EF-AB4C-03F489EE8A68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867-F3B0-4422-A871-5D5393748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37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525-DEC9-44EF-AB4C-03F489EE8A68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867-F3B0-4422-A871-5D5393748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69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525-DEC9-44EF-AB4C-03F489EE8A68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867-F3B0-4422-A871-5D5393748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08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525-DEC9-44EF-AB4C-03F489EE8A68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867-F3B0-4422-A871-5D5393748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76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525-DEC9-44EF-AB4C-03F489EE8A68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867-F3B0-4422-A871-5D5393748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4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525-DEC9-44EF-AB4C-03F489EE8A68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867-F3B0-4422-A871-5D5393748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01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79525-DEC9-44EF-AB4C-03F489EE8A68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4F867-F3B0-4422-A871-5D5393748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09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323528"/>
            <a:ext cx="6172200" cy="1524000"/>
          </a:xfrm>
        </p:spPr>
        <p:txBody>
          <a:bodyPr/>
          <a:lstStyle/>
          <a:p>
            <a:r>
              <a:rPr lang="en-IN" dirty="0">
                <a:latin typeface="Rockwell" panose="02060603020205020403" pitchFamily="18" charset="0"/>
              </a:rPr>
              <a:t>Abusive Content 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0727" y="2699792"/>
            <a:ext cx="48887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Rockwell" panose="02060603020205020403" pitchFamily="18" charset="0"/>
              </a:rPr>
              <a:t>Nitesh Choudhary</a:t>
            </a:r>
          </a:p>
          <a:p>
            <a:pPr algn="ctr"/>
            <a:r>
              <a:rPr lang="en-IN" sz="3200" dirty="0">
                <a:latin typeface="Rockwell" panose="02060603020205020403" pitchFamily="18" charset="0"/>
              </a:rPr>
              <a:t>Fall 17</a:t>
            </a:r>
          </a:p>
          <a:p>
            <a:pPr algn="ctr"/>
            <a:r>
              <a:rPr lang="en-IN" sz="3200" dirty="0">
                <a:latin typeface="Rockwell" panose="02060603020205020403" pitchFamily="18" charset="0"/>
              </a:rPr>
              <a:t>nxc170730@utdallas.edu</a:t>
            </a:r>
          </a:p>
          <a:p>
            <a:pPr algn="ctr"/>
            <a:r>
              <a:rPr lang="en-IN" sz="3200" dirty="0">
                <a:latin typeface="Rockwell" panose="02060603020205020403" pitchFamily="18" charset="0"/>
              </a:rPr>
              <a:t>(469) 929-4528</a:t>
            </a:r>
          </a:p>
        </p:txBody>
      </p:sp>
    </p:spTree>
    <p:extLst>
      <p:ext uri="{BB962C8B-B14F-4D97-AF65-F5344CB8AC3E}">
        <p14:creationId xmlns:p14="http://schemas.microsoft.com/office/powerpoint/2010/main" val="144981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58" y="153676"/>
            <a:ext cx="5974536" cy="726999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Rockwell" panose="02060603020205020403" pitchFamily="18" charset="0"/>
              </a:rPr>
              <a:t>ABUSIVE CONTENT DETECTION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D2BDE3-5D59-4D20-84CF-0DA03C1D4A20}"/>
              </a:ext>
            </a:extLst>
          </p:cNvPr>
          <p:cNvSpPr/>
          <p:nvPr/>
        </p:nvSpPr>
        <p:spPr>
          <a:xfrm>
            <a:off x="682012" y="2827223"/>
            <a:ext cx="5926393" cy="105883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Tokenization                 </a:t>
            </a:r>
          </a:p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Stop Words Removal         Bad-words Synonyms Mapping</a:t>
            </a:r>
          </a:p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Punctuation Removal         Abbreviation Treatment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B4E251-7A50-49D0-AF72-0F7E1981F873}"/>
              </a:ext>
            </a:extLst>
          </p:cNvPr>
          <p:cNvSpPr/>
          <p:nvPr/>
        </p:nvSpPr>
        <p:spPr>
          <a:xfrm>
            <a:off x="4801837" y="2597559"/>
            <a:ext cx="1677366" cy="4593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Cleaning</a:t>
            </a:r>
          </a:p>
        </p:txBody>
      </p:sp>
      <p:pic>
        <p:nvPicPr>
          <p:cNvPr id="12" name="Graphic 11" descr="Play">
            <a:extLst>
              <a:ext uri="{FF2B5EF4-FFF2-40B4-BE49-F238E27FC236}">
                <a16:creationId xmlns:a16="http://schemas.microsoft.com/office/drawing/2014/main" id="{3A3670E8-1242-4082-B43C-FD6E9EC43F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055" y="2979128"/>
            <a:ext cx="205538" cy="205538"/>
          </a:xfrm>
          <a:prstGeom prst="rect">
            <a:avLst/>
          </a:prstGeom>
        </p:spPr>
      </p:pic>
      <p:pic>
        <p:nvPicPr>
          <p:cNvPr id="13" name="Graphic 12" descr="Play">
            <a:extLst>
              <a:ext uri="{FF2B5EF4-FFF2-40B4-BE49-F238E27FC236}">
                <a16:creationId xmlns:a16="http://schemas.microsoft.com/office/drawing/2014/main" id="{DE577744-6A24-4DA6-AA65-30BF193CCB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055" y="3244443"/>
            <a:ext cx="205538" cy="205538"/>
          </a:xfrm>
          <a:prstGeom prst="rect">
            <a:avLst/>
          </a:prstGeom>
        </p:spPr>
      </p:pic>
      <p:pic>
        <p:nvPicPr>
          <p:cNvPr id="14" name="Graphic 13" descr="Play">
            <a:extLst>
              <a:ext uri="{FF2B5EF4-FFF2-40B4-BE49-F238E27FC236}">
                <a16:creationId xmlns:a16="http://schemas.microsoft.com/office/drawing/2014/main" id="{BC77CFF2-99D1-4A59-AB14-61E56A469C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055" y="3509104"/>
            <a:ext cx="205538" cy="205538"/>
          </a:xfrm>
          <a:prstGeom prst="rect">
            <a:avLst/>
          </a:prstGeom>
        </p:spPr>
      </p:pic>
      <p:pic>
        <p:nvPicPr>
          <p:cNvPr id="15" name="Graphic 14" descr="Play">
            <a:extLst>
              <a:ext uri="{FF2B5EF4-FFF2-40B4-BE49-F238E27FC236}">
                <a16:creationId xmlns:a16="http://schemas.microsoft.com/office/drawing/2014/main" id="{9E309EF7-1265-40A5-8999-43A16D6C4B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3152" y="3244443"/>
            <a:ext cx="205538" cy="205538"/>
          </a:xfrm>
          <a:prstGeom prst="rect">
            <a:avLst/>
          </a:prstGeom>
        </p:spPr>
      </p:pic>
      <p:pic>
        <p:nvPicPr>
          <p:cNvPr id="16" name="Graphic 15" descr="Play">
            <a:extLst>
              <a:ext uri="{FF2B5EF4-FFF2-40B4-BE49-F238E27FC236}">
                <a16:creationId xmlns:a16="http://schemas.microsoft.com/office/drawing/2014/main" id="{3330891F-D310-46E3-A3F6-387487A57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3152" y="3509104"/>
            <a:ext cx="205538" cy="20553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FAB7967-E7DE-4F96-9B09-3EE029B8AFB2}"/>
              </a:ext>
            </a:extLst>
          </p:cNvPr>
          <p:cNvSpPr/>
          <p:nvPr/>
        </p:nvSpPr>
        <p:spPr>
          <a:xfrm>
            <a:off x="1385598" y="4261708"/>
            <a:ext cx="2447349" cy="49412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TF-IDF Transformation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98A819-3806-42AD-A1B7-925F35559566}"/>
              </a:ext>
            </a:extLst>
          </p:cNvPr>
          <p:cNvSpPr/>
          <p:nvPr/>
        </p:nvSpPr>
        <p:spPr>
          <a:xfrm>
            <a:off x="1380306" y="5000044"/>
            <a:ext cx="2097897" cy="49412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Chi Square Feature Selection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A8301A-DA7B-447C-9D1D-FEA7210332FA}"/>
              </a:ext>
            </a:extLst>
          </p:cNvPr>
          <p:cNvSpPr/>
          <p:nvPr/>
        </p:nvSpPr>
        <p:spPr>
          <a:xfrm>
            <a:off x="1380114" y="5875607"/>
            <a:ext cx="2085266" cy="4587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Modelling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11A4BD-74D9-456E-8BB9-3C82FAC90989}"/>
              </a:ext>
            </a:extLst>
          </p:cNvPr>
          <p:cNvSpPr/>
          <p:nvPr/>
        </p:nvSpPr>
        <p:spPr>
          <a:xfrm>
            <a:off x="1384412" y="6601967"/>
            <a:ext cx="2097897" cy="49412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Classification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1479293-D86D-494A-8355-3DAC57CCDEF3}"/>
              </a:ext>
            </a:extLst>
          </p:cNvPr>
          <p:cNvSpPr/>
          <p:nvPr/>
        </p:nvSpPr>
        <p:spPr>
          <a:xfrm>
            <a:off x="934593" y="4465258"/>
            <a:ext cx="171000" cy="2456019"/>
          </a:xfrm>
          <a:prstGeom prst="downArrow">
            <a:avLst>
              <a:gd name="adj1" fmla="val 50000"/>
              <a:gd name="adj2" fmla="val 9620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B788751-474B-41F6-A78A-B6A3C2400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81" y="7543812"/>
            <a:ext cx="5523953" cy="114081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842BCC7-35EE-441E-85BF-34ED8C5C32A1}"/>
              </a:ext>
            </a:extLst>
          </p:cNvPr>
          <p:cNvSpPr/>
          <p:nvPr/>
        </p:nvSpPr>
        <p:spPr>
          <a:xfrm>
            <a:off x="693064" y="7584801"/>
            <a:ext cx="5915341" cy="105883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E38CC6B9-0B6C-4654-96D1-5B1838C9E77E}"/>
              </a:ext>
            </a:extLst>
          </p:cNvPr>
          <p:cNvSpPr/>
          <p:nvPr/>
        </p:nvSpPr>
        <p:spPr>
          <a:xfrm>
            <a:off x="668120" y="1064056"/>
            <a:ext cx="5890857" cy="1192565"/>
          </a:xfrm>
          <a:prstGeom prst="round2Diag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Insulting comments are increasing over social media sites and content sharing platforms. An intelligent application is required that can identify these comments and flag </a:t>
            </a:r>
            <a:r>
              <a:rPr lang="en-US">
                <a:solidFill>
                  <a:schemeClr val="tx1"/>
                </a:solidFill>
                <a:latin typeface="Gill Sans MT" panose="020B0502020104020203" pitchFamily="34" charset="0"/>
              </a:rPr>
              <a:t>them to 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control social abuse.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4637B2-F7C5-4FB6-A417-BCCA5CA9D321}"/>
              </a:ext>
            </a:extLst>
          </p:cNvPr>
          <p:cNvSpPr txBox="1"/>
          <p:nvPr/>
        </p:nvSpPr>
        <p:spPr>
          <a:xfrm>
            <a:off x="116632" y="960008"/>
            <a:ext cx="461665" cy="140066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ckwell" panose="02060603020205020403" pitchFamily="18" charset="0"/>
              </a:rPr>
              <a:t>USE CASE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316557-3B12-45CF-A029-780430A411E0}"/>
              </a:ext>
            </a:extLst>
          </p:cNvPr>
          <p:cNvSpPr txBox="1"/>
          <p:nvPr/>
        </p:nvSpPr>
        <p:spPr>
          <a:xfrm>
            <a:off x="116632" y="2827222"/>
            <a:ext cx="461665" cy="4268869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ckwell" panose="02060603020205020403" pitchFamily="18" charset="0"/>
              </a:rPr>
              <a:t>APPLICATION  FLOW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16DE37-7015-46F0-928E-60B155BBFDBA}"/>
              </a:ext>
            </a:extLst>
          </p:cNvPr>
          <p:cNvSpPr txBox="1"/>
          <p:nvPr/>
        </p:nvSpPr>
        <p:spPr>
          <a:xfrm>
            <a:off x="116632" y="7413890"/>
            <a:ext cx="461665" cy="140066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ckwell" panose="02060603020205020403" pitchFamily="18" charset="0"/>
              </a:rPr>
              <a:t>RESULT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8CD5B850-94E7-4733-AC25-85BD26209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05951"/>
              </p:ext>
            </p:extLst>
          </p:nvPr>
        </p:nvGraphicFramePr>
        <p:xfrm>
          <a:off x="4365104" y="4051396"/>
          <a:ext cx="1727200" cy="914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14269704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2071299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9784939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5000031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261044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you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stupid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……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9790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011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2360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8352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788080"/>
                  </a:ext>
                </a:extLst>
              </a:tr>
            </a:tbl>
          </a:graphicData>
        </a:graphic>
      </p:graphicFrame>
      <p:pic>
        <p:nvPicPr>
          <p:cNvPr id="2052" name="Picture 4" descr="https://www.johndcook.com/chisq.png">
            <a:extLst>
              <a:ext uri="{FF2B5EF4-FFF2-40B4-BE49-F238E27FC236}">
                <a16:creationId xmlns:a16="http://schemas.microsoft.com/office/drawing/2014/main" id="{547DD536-0D78-446B-8276-E02EAD520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629" y="5148250"/>
            <a:ext cx="613208" cy="66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onlinecourses.science.psu.edu/stat507/sites/onlinecourses.science.psu.edu.stat507/files/lesson09/graph_function.gif">
            <a:extLst>
              <a:ext uri="{FF2B5EF4-FFF2-40B4-BE49-F238E27FC236}">
                <a16:creationId xmlns:a16="http://schemas.microsoft.com/office/drawing/2014/main" id="{9A2E2611-453A-48EA-A669-67B85528B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0"/>
          <a:stretch/>
        </p:blipFill>
        <p:spPr bwMode="auto">
          <a:xfrm>
            <a:off x="4686137" y="5895179"/>
            <a:ext cx="1828542" cy="127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99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352" y="1415824"/>
            <a:ext cx="6158991" cy="2081693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Gill Sans MT" panose="020B0502020104020203" pitchFamily="34" charset="0"/>
              </a:rPr>
              <a:t>Model has an accuracy of 91.2% on training data and 81% on cross validation</a:t>
            </a:r>
          </a:p>
          <a:p>
            <a:r>
              <a:rPr lang="en-IN" sz="1800" dirty="0">
                <a:latin typeface="Gill Sans MT" panose="020B0502020104020203" pitchFamily="34" charset="0"/>
              </a:rPr>
              <a:t>Area under the curve is found to be  0.77</a:t>
            </a:r>
          </a:p>
          <a:p>
            <a:r>
              <a:rPr lang="en-IN" sz="1800" dirty="0">
                <a:latin typeface="Gill Sans MT" panose="020B0502020104020203" pitchFamily="34" charset="0"/>
              </a:rPr>
              <a:t>Logistic Regression is found to be the best suitable model in comparison to popularly used Naïve Bayes and SVM</a:t>
            </a:r>
          </a:p>
          <a:p>
            <a:r>
              <a:rPr lang="en-IN" sz="1800" dirty="0">
                <a:latin typeface="Gill Sans MT" panose="020B0502020104020203" pitchFamily="34" charset="0"/>
              </a:rPr>
              <a:t>1500 relevant features are selected using Chi square test  </a:t>
            </a:r>
          </a:p>
          <a:p>
            <a:pPr marL="0" indent="0">
              <a:buNone/>
            </a:pPr>
            <a:endParaRPr lang="en-IN" sz="1800" dirty="0"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654" y="6746700"/>
            <a:ext cx="61926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Gill Sans MT" panose="020B0502020104020203" pitchFamily="34" charset="0"/>
              </a:rPr>
              <a:t>53% of comments which have abusive words are </a:t>
            </a:r>
            <a:r>
              <a:rPr lang="en-IN">
                <a:latin typeface="Gill Sans MT" panose="020B0502020104020203" pitchFamily="34" charset="0"/>
              </a:rPr>
              <a:t>not actually abusive</a:t>
            </a:r>
            <a:endParaRPr lang="en-IN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Gill Sans MT" panose="020B0502020104020203" pitchFamily="34" charset="0"/>
              </a:rPr>
              <a:t>For every one in five comments, abusive word variants are used to insult rather than direct abusive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Gill Sans MT" panose="020B0502020104020203" pitchFamily="34" charset="0"/>
              </a:rPr>
              <a:t>Typing errors are a common part of chat but are penalized heavily by model in case of a resemblance with abusive words</a:t>
            </a:r>
            <a:br>
              <a:rPr lang="en-IN" dirty="0">
                <a:latin typeface="Gill Sans MT" panose="020B0502020104020203" pitchFamily="34" charset="0"/>
              </a:rPr>
            </a:br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/>
          </a:p>
          <a:p>
            <a:endParaRPr lang="en-IN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CB5788-5998-4E13-9A57-D1BAA56316A3}"/>
              </a:ext>
            </a:extLst>
          </p:cNvPr>
          <p:cNvSpPr txBox="1">
            <a:spLocks/>
          </p:cNvSpPr>
          <p:nvPr/>
        </p:nvSpPr>
        <p:spPr>
          <a:xfrm>
            <a:off x="482858" y="153676"/>
            <a:ext cx="5974536" cy="72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Rockwell" panose="02060603020205020403" pitchFamily="18" charset="0"/>
              </a:rPr>
              <a:t>SUMMARY AND INSIGHTS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46964-5A69-4CED-9EFE-68D6E7EBD004}"/>
              </a:ext>
            </a:extLst>
          </p:cNvPr>
          <p:cNvSpPr/>
          <p:nvPr/>
        </p:nvSpPr>
        <p:spPr>
          <a:xfrm>
            <a:off x="332655" y="1197683"/>
            <a:ext cx="6192687" cy="229983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2E17A-AD31-4646-BABA-9281407F6AA7}"/>
              </a:ext>
            </a:extLst>
          </p:cNvPr>
          <p:cNvSpPr/>
          <p:nvPr/>
        </p:nvSpPr>
        <p:spPr>
          <a:xfrm>
            <a:off x="333826" y="910414"/>
            <a:ext cx="1799029" cy="4593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 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6F82C8-A083-4CE5-8C67-D4211C49EB5A}"/>
              </a:ext>
            </a:extLst>
          </p:cNvPr>
          <p:cNvSpPr/>
          <p:nvPr/>
        </p:nvSpPr>
        <p:spPr>
          <a:xfrm>
            <a:off x="349503" y="6318720"/>
            <a:ext cx="6192687" cy="257376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5A7A1-12DF-4609-82D7-02124780E1D3}"/>
              </a:ext>
            </a:extLst>
          </p:cNvPr>
          <p:cNvSpPr/>
          <p:nvPr/>
        </p:nvSpPr>
        <p:spPr>
          <a:xfrm>
            <a:off x="349503" y="6118438"/>
            <a:ext cx="1799029" cy="4593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Insights</a:t>
            </a:r>
          </a:p>
        </p:txBody>
      </p:sp>
      <p:sp>
        <p:nvSpPr>
          <p:cNvPr id="5" name="AutoShape 2" descr="data:image/png;base64,iVBORw0KGgoAAAANSUhEUgAAAksAAAJCCAYAAADQsoPKAAAABHNCSVQICAgIfAhkiAAAAAlwSFlzAAALEgAACxIB0t1+/AAAIABJREFUeJzsvVmwHcl55/fLrP3s59wVF/sO9N7sbjZbpLhooZahJXqkscfj8Mw4wnZMhMMOvznGr36dCEfYEXbYVnj8YGnCY0nUQomaEUmRYnPtvdFAN9AALnD37ezn1F6ZfqiDC1zgYukmgAaa5xcBEo1bJ09W3aqsf375/74UWmvGjBkzZsyYMWPG7I78pDswZsyYMWPGjBnzKDMWS2PGjBkzZsyYMXdgLJbGjBkzZsyYMWPuwFgsjRkzZsyYMWPG3IGxWBozZsyYMWPGjLkDY7E0ZsyYMWPGjBlzB8ZiacyYMWPGjBkz5g6MxdKYMWPGjBkzZswdGIulMWPGjBkzZsyYO2B+0h0AEEKMy4iPGTNmzJgxYx4qWmtxL8c9EmJpzJgxY8aMGfNoIywT6XlopVCD4SfdnYfKWCyNGfMLxvGnXBxPsHI1ptvKyNJPukePH8KwcMoNbLeCYbkgBFplJNGQxO8QDzsAeLVZTLdE1NsiCQdodf1iF6cOIhCE/S3SaIiUJnaxhl2s47dXsNwSdqGGtGy0ygh7W0T9LbTKADDsQn58oYo0TLTKSOOAqLdFGvvbx4356FRmPWp7C7SXfYJ2RBqpT7pLDxR3poxZcoi2BqSDGJ3der7CtrBmphGOjRoMc7EkJUatglEsopUi6w9Aa6RtISwLTBMdx/nxfvAJnNn949EWSwIwDMgyGC/UjRlzX/iNf1Rleq/FN/+wzZmfBQTpg30RSAMKJUnoK9LkgX7Vw0FIrEKFiUOfoTR1CKdYRxgGWRIxbC7QWTq3LZbqB5+hPHOUjfM/pr92kTQabDczc+qXEUKyeeFH9DeuYLolqntPM3HkBVbe+XcUGvuo7j2JU6yTJREbH/6ErYs/I4sDhDTwajPUDzxNeeYopu2RZTFhd4PW/JsMNhdIgt4ndYUee/Y92+Dp3znIO392laW3mww2w0+6Sw+U+tNzlI5OsvHDywzmm2TDeOcBQiBdF+foIXSakaysgsgFlHv0CPaBfegoJLxwCYTArNeQpSLS88h6feKFJaKri6AeX9H5SIslWfRwDs0Sza+ihp/um3XMmE8rcwds/ul/N8mf/usW598J0Y/5xMcp1inPHqM8c5TO0ln81hJaKUy3CBqiYftjty0ME7tQpXH4eYZbC6ye+TZZEmEVqoTdDbIkHweLE/upzp3CLtVZO/c90nCA6ZYpTu5n5vQXEfLHdBbfQ2WfBnU65hNHa1QYEl26grVnBuE6gEDadh5pGg7x3z1H1ulgzc2CYZBsbJI221hTk9iHDhAvraDHYunBID0H5+AMyUpzLJbGjHkMsWxBY8bkyRc9vv2NR3q4uWekaWM5JUzbIwn7+O0VsiTGsByENNA/x7qmEBIhDeJhF7+1QtBZQ6Uxhr2FSmOuKc3S9GEsr8Rwa5HBxhXSyMewXVQaUd1zAq86g99aJuxt3K/T/oVCAw9K1dt1j9LRKdzJEtI20JkiHUS03l4m6QaYRZvy8Wnc6RKGZ6GTjGCtn0d8ghhnskTp6CSD+Sb+QhthCCZePEgaxIRrfQDKx6awyg5IgeGYZGHC4GqL3vvrABQPNigebOBMFMmCmNKRSaRl3PmaZAoVhKA0QspcQEURyfIqeqKOtWcaYQik54HWZL0BWbuDUatieflS9ePMIz16CdPAqJaw9k0hi872Omra7KGj8YxpzJg74XqC6b0WlbqBZQuSSNPaTHE9iVY7XwReUTI5a1KpG9iOQCkIBor15YRhLyMdvf8PnbAxLUGnmdGYMvGKEmlAHGm2VhO6rYww0EgJB47ZTM1ZnHzGpdowOPWci9Z6+x00fz6iuf74GaZUGpNGPlka4ZQmKDb2EfsdkqBPGgY/n1dICLRWDJsLBN110ig30apg53hXqM9hukWiQZtCfc/2jN2wPYQ0sYpV7GLtoYglu2BSaNiUJl2kmVejyRJFfyPEb0ekYYaQUJx0MW0DwxQYtsQuWhimIBqmbF7skSUKaQrckkVlTwHLNRBCkMYZ/fWAoBuTxgrDksyerjFsRnSWrpuMS1MupUmX3npAPEzxahbVPQWGzQi7aOIUTRACvx0x2AwJe/k1tQoGpUmX4oSLNATxMKU05T4w54czVWL6C0cAgU4y0iAmcS2kZSBtA3e6zORLBxGGGD0rmsLeGipOCTcGuDNlJl48gAqTkViS1J6ZI2776NGS+tQrh5CWQbDWw3At7EYBo2AzvNICramemqZycgadKpJhhNMooHbxKW0jJdJ1MGpVZLkEhkSWiug0JRsOMWpVnCMHQYMwzfw5j2N0lo1E5+MtlOARF0taKVSUUP7cE/nf/Ty61Pv+OyTLWw+9P0IAUiAApfTD91EJkEZ+02ml0Y9vRHPMA0YaMDVn8bv/tM4znytQbRi0NlJe/VafyVmTYHj95jEMmDto8dXfq/LsKwUmZkziSHPlfMQ3/7DDuTcDuq1cAHz9n9epNkxe+96AX/r1MgdPOLieZGs95W//pMNr3x+yNB9jO4Kv/7M6z3++SH3KxLIF//hfTOywLPxP/8Mq3/3z3mO3LBcN2/Q3LlOaOcTkkc/QOPgM/Y3LtBfO4LdWScP+z9W+Vop42CWLd4+mCyExnSKV2eNUZo/teozf9pCm83P1416pznkc++Isp7+6byRIwO/EnP3WEpd+sE57YYBhSQ69PE11j4dbtig2HKaOV3ArNhsf9vib//Ethq0Ir2Kz56k6z//+YWpzBaQpGDQj3vuLBa6+tklvPaBQs/nqf/8MF/5ulR/+n+e3+3Ho5SlO//pe3v7Tq2xe7HLwpSle+k+Pcv47K0wdrzB1rII0JVd+vMF7f73I4ptNAGp7i5z+jX2c+PIspmOw+WHvgb7b7VqByskZ5v/odbrnVknaAQjQmcaZKlE8NEHxUIP5P3yN7rk13Jkyx/6LX6J4aAKd3dvDYjeKdD9Y58ofvY7OFEf/+cs4jSLudBmUpnRogixI+PAPfgTAoX/8ApVTM7dtT9g25kQD9/gRzOkpsl4//9MfYM1OY83OXI8caX39z+i/tVY87sbjR1osZd0hw5+9j3Ct0T/kFztr/3yD0cdCwPEvTHH05Qm8msV7f7PG0tkOfvvhRLicosGB5+p8+b88CsBbf7nMG3+69Ni9aMY8HA4ed/jsl4uceMbl1b/pc/XDCCnhic8UmJwx2bohonPyOY+XvlTk8CmHb3+jx+ZqgleQnHjG5Su/U6ZclXz7z3pcC5gcOuHgFSRvvDrkb7/RxS1Ijj3h8vnfKBP6ms3VhDjU/PEftPjxd4Y89ZLHP/zP6/w//3OTs28E21Gtxfn48bx/tSIetFg98x06lWm82ixubYa5Z75Kf/0y3eX3GWzM37UZIfPIyS5fcOeXixAgyAXa1XfzDLmbZk5pOCT2H47B22/HXHlti5X3OmRJhmkbuQD5zb30VnzaC9dN7ZNHKxim4N0/XyD6kysIKcjiDL8TI6Rg/2cmeeI39zL/o3VaCwPSSFGedjn1a3sBuPjq2j33y3QNCnUH0zN475uLBJ2Y0pTL879/mD1P1GjO9wl7CU9/bT9WweSNf3OZjYs93LLFsS/OcuDFye3J6f1kMN/k6v/3FqWDDWpP7iHphbTfXmJwpYVVcrBKNv5yh2wUTVRJRrDSxbAN7JpHFt8ajRVC7FjmirYGJB1/ezUmC1OkC4ZnYbgWWZSRDMLtWyzphcQt/7Z91nFMsr5JNhjmWW5ZhvJ9dJahen3iq0sgRJ7xJsgjpGGEThLiq4sk65vo5P5HkR1ZpGjW6CWbpDq++wd+Dh5psYRS6CjGmm2ggoi02UPY5icywAoBe5+scPRzE7glk+5qSHNx+NDEkjQEpUmHwy81ALjyZiu/Ke/TtZCGwCmZFGoWSZjRW4/uT8M3YZgObnEC0y5iWh6G5WBaLr2teYRhUihNI02bfmuBoL9BloaAwCtPUyhP4xRqCGGSJQHhsEm/s0SWRqBVPuO2C5Qbh1BZRNDfotw4gOWWEdIgiwPa6+dJoj5aK4QwKFbn8MqTWE5+TBINCHrr+P31vF2gUJmlMnGIfnsR2ynjFGoYlofKYoL+FkF/nSjoPJDr9XHZd8jm+NMu60sJZ37mc/FchG0LpBQce9LFGD35UualBA6fdLh4NuSdn/isLSa4nqC1kfK7/6zO0Sdczr0ZsnI1H4xUphn0Ms6+HrB8Jca0BO3NlGdfKTB7wKJSM9hYSVmaTwh9TWPKQCm4+mHEmZ/5j6dAugmVJYTdDZKgTzRo4Q3bVGaP49VmyJJwWyxppfJUamlcj1YIgWE6SMO8vS9Ga/QdfpYl+b0ZD9v01y/fsvSXf/bhXGghwHINavsK6EwjTUl1T4HJIxW8qr3jWJVpokHC6tk2QTfOl20MQRYrSlMutbkCXs1m5Uybrct9skRR2eNx4st7KM94VPcU6K/fWwr6NaGzdbHH6tk2w2ZEcdLlma8fxK3YFBp55G3yaIXmfJ/5n2zQWfHxqjZTxyqoVD+QK5h0AzpnVkh7IfZEEadRYO6rp7n6x2+h0gyVZJiehRj1XwiB4VnEnYAsTtGpwrBNhDHagEMKrIpLGlwXC1mUksXX7wmt1MhrJFBJlnuLbvAoCVPe2bOkFDqKyKJb3wtZHMOoZMCuH/UDeEBlA0xhUzYnKBhVYhUQZH38rEumU+73/f9IiyVhW1izEziH9+Q+pSTFqJXJej5Z8GBe5nfCK1vYBQPDlhSqFob16dktxnQkM0dLzBwv0VkN6a1vPpDvMSyPYm0v5cZBDMNGGiaF8gymXQStKVRmcYsTGIaNyhKC/jqWW6E6dZTKxGFst4wQBlkaEQ42EdKg314gjX2ENLCcElP7nydLI9prH1CdPo7j1ZCGRRIN6bcXSeIhUhrYXo367GmK1VlMuzASYT4Dr77drlYZxeocc8d+mebyGUzLwy7UMK0CAEF/g87mh8TL794yu/8kmdxjMr3H4jt/1mNpPqHXypAGvPb9IS9/pUR1wkAIsF3BvsM2xbLBT787YHk+xh8o+h1orqd86R9UqE2aHDrhsL6cTwzaWynvvxWwcDFi0MvPOYkVoa8oliSVei6WPq0IaSJNC60VKk3wO2tEwzZaKSaPvohbntw+VqUxWmXYxSqG6ZDJAMNy8aozGLZHFn30l4jWiqjfxCk18GqzDJtLpJEPWoE0MEwblcYPJRNOSKjMFtj3bIPqXDEXaRrc0VgpTbHD1xu0I4bN/M82oxUDr2phFQwSP6OzPCT283so6MR0VnwMS1KadOmv7X7NhBAIuTMSlMYZq+c6DJsRKtPEw4Swl4sKp2ShUo1dMAn7CZ1lf/v7Blsh0SB5ICZvaZvYVY9wa0jcC5GmZPYrJzALNsF6n6g5xPAsvLkqKlPYVQ+r5NLvbxBtDpBOvtSZL9k1kJaBVXGJWjcUibxxGewGdKZI+hEqybBrHqUjE+hU4TSKebsfB739Pw8djUJrRdlskKoESzi5z01FpCoh1QmK+zMWPdJiySgX8J46TLS4QdYbIksF7D0NkqUNss7tlewDQcPG5QEzJ8oU6zYL77QJup8ek7lbNjnxxUkOv9Bg/vU25//+wYglyD0Xpdo+eluX6G5dZmLuaSb2PEW/dYWNhdepTh7FKTQoVueIgg4Te5+hNnmUJB5y5b2/Ik1CyvUD1KZPcPDJ3+Li23/CoLW43b5huhQqs2itaK68RzRsbgup0G+iVYpbmmbqwAtUJg7S3ZqntfoeWRzQ2PMUlcnDeJUZ/Lf/hDT2t9ucPvgSm4tvsXzhe0Rhl9rUCSbnnmZq33N0Ni6QJeEjIZikBK8gcT3J5lpCHOZ9Uhl0WxmBryjVDKQUVOsGxZIkTTRrSylJfP2ZUgpaWylTsyYTMwZiNDfwB4rNtZTsBv+EVpAm+czVsj89k4jdsAsVnMoUKk2Ihx1UGmLaBdzKFAhBFl9/mSfhAJUlVPeeZthcRusMp9hg6sQrOMU6w+j2Sx93ord6gcbh56ntf5qw38Rv5hFW0ylSaOwlaK8S9jYeeGFKyzM5+NlJTnxlD9/+V+/RnO+jMs3U0TL7nmvccrxKNVm8+zOS303b4bfbfqdm96FfmgLDkTs+qjUkYYa60esz+usdk7N07gu97xpAQOX4FIf/s89um7HTYcTGDy8RdwOSbsDgSov+xS1mvnQcq+KiopT+pS36802Gi22sikvc8Zn63CGmXjlMOogQUpAO7r4MpTNFtDVgeKXFxGcPcuq/+RJRy0cakrD5+FXk9rMui0EfgcA1SpTNCWado4BmmHboJhsMso9fyuNGHmmxdA2j4ObLoJaJ2aiAaTxcoUT+dR/+cIv1DwcYtqC54ON/isSS7RrsOVWh2LAfyDr9DjSkSUDotwn6Gwy7KziFOlHYw++uYdklyo0DmLaHabnUp08SBR066x8Q9DfQStFNY4QQVCYPU6ruJQkHJFHuZRNSEgddOhsfMuyukCUBIIiD3mi2LbC9Ko2ZU3Q2P6S3eZFgkFdGbq2dxbBcatPH8qW31kLeZZUy7K7Ra17B762RZQntjQ8o1fbiladxCnWCwSY6fbDr5veKGPlatLr1UVGKG7LhxPbLZbdlnxtWjrb/rhQkkd7R7rXJpbjxQ59ShGHhlicpTR9CGhb5hc5PfrAxT2/90vaxw60FDNOmceg5Zk5/Aa0ysiQkGjSxvBJpOLj9F90Bv7WMNPPoa+PQc0wc+QxoUColiwOSh+RXMm2J6eTeK78VEfsp1VmPvc82MJ1bl3XyxcHdx+48Qy3GKVtMn6iw9kGHNMwoT7tMHauw/G6L1sKQJMxIowy3YlGd8+iuBFTnCtT3FynWnW1Rv+NLdyFLFH4rIuonFBsO08crbF7qUWg4VOcKFBvO9lLYfUND/3KTS//XT9Ba58lCqSIdRsSdXGQn3YD1v79I661FpGWgM00yiIiag3zsHMYs//U5zIKd33qpAiFIeiFJL08KWP7WOdIbCktuvHoZIQVR20clGe33VvCXOxgFGxVngEZFGWFzgAofr/eaRpHn2wkMYWEJh4yUolnHNUpU1YCtaJFIfbyJyTUeabGk/JDw0gpGuYAs5rUboqVNlP/wl+AAumsh3bVPX70nwxJ4NZuJ/UXswp1rbdwfcs9FloSkSUAc9kmTgCwJSBKfJB6OfB0uplXALTYYdBYZ9ta2fURx2CUcNsmSEKdQx3bL18USgjjqMewuk0aD7WiPyvLBQxo2tlvCKTYILm8QDLZQo3bDYZMoaKO1xivP4Pfz1GulMvz+OpHfIk3yQS32O/nyn5BYdpFItPjk40qj2XSsSBNNsSIxrWveh7zukWXl3iWtIfAVUaiRBlTqJr12RjIaY4XISwoIKRj21Y3JLXlW2z3MV26MAlzzoD7unqUsDgh7mxiWk291IiU6y0jDPoPmImH3erp+7Hfob1wGIbEL+RJyGg0ZNpeI+k2yJCIedtBakSUhw60FtqRBEt45cp5GQ4ZbC6gsycsIOIXcYJvGJH6PJOw/lChnGl8vEXDsl2cI+wmGbVBsOCRhRpbcex+iQcrmpR71/UX2Pz/BxOEyKlXYJZNhM6I536e/EZDGGStn2jglkyd/ez/9jRDDEBTrTu6Dusev1Jkm9lMW3mxS3eNx6tf3MvtEHa01pSmXoJfcUmLjfpB0Azrd2y+/qjg3dN/uCJ2qvATAHUgHO9+RwUp3x3/HLf+Ohu7HBUu4FM0ajiwgMRBAJ1kn0zEIiSMLTNj76Cabn26xlA1Dwg8WKDx/DKNWRIcJ4fmF2xaolIagMuNiWILYz+hvRrkvo2DgFM28bse11PtMkyWKoJ+SBDeFacnX4stTDrZn3jJTUakm6CdE/ZQsvceHSYDtXeuHRBry1hnQTSRBxqAZk94w4Nw4fkpDYBUN7IKJ5cjtiJDKNEmkiP2UaJjd8sBLQ2A6EqdkYloSr2Ixd6pMecpBK02hZjF1pLhrn4atGL/z8888tEq3B3OtFSpLUCqf4WjUSCxZmLaHNEyyNNpeEruGyhLiqI9hOhg3pUlnaXzbF4ZhWBimixCSJB5uC7Drn41IkwDLKSKltd3HJOqTZTsjR1pfM/Baj0zRNa2h380Y9DL2Hba5eDak2xKYJkzvtShVDQwzL38x6Ga0t1Jm91kcOe3Q2UpJkxTDEJQqBvVJk8BXbCyntzwj90KWapI4j0K5BYnjScJAIcUowvUYCqck6JEEPXqrF+56rM5Swu7GDgF1jf4NESjIRVhv5Ty9lfO3HHvHftzj8Q+CeJiy/kGHyqzHkc/PoJWmtTikvTDYNlVDHuGM+gl+MyS8zfihM83auQ5prHjqt/ex58k60hT4nZgL311h+d0WUT9BSMGFv1vh2BdnOfjSFFppti738bsx/c2QcJDkY3s3pr0wQN2wnY9W5OKuFZFECpXpvK1fnuXQy1PMPd2gdaVP7KcsvrlF0E0+1n0/5uHgGLkYKhgVwmxAJ1mnnayS6QSNpmxOMGHvQ/LzWwMeabEkHQtrbgJrtoFZKwNgzdTp/u3rxAu3CiavavG1f3ma2qzLpZ82+da/Oo/lGhz6TIMTX5xi31NVvEr+8gv6CZ2VgHe/tcrCWx36WztfmLZn8pV/cYyDz9cp1KwdP+utR7zzVyuc+8467eV7M2iajuTAszWOf2GKvU9WKE042F5ugLwdV15v893/7SKtpVsVsR6ZKI98doJjr0wwc7yUh6AFDNox6x8OmP9ZkwuvbubLhTc874WaxZ6TFU5+eZr6XpfaHo/KtIvt5VGlp39rDye+OLVrn773f1ziZ/92EXWvInEXroXid4Tj9e38AdedDLdeKYFA7voTfadsopta2O3fbmlX61zMPSZv95WFhKX5hM/9aonlqwlRqLEdwa/+boW5gxbtrdz0qBV8eCZkcsbkN36vSr+dMf9BRKkieeXXSzSmDN54NeLCmWC7MOVHIfAV3XZGlmoOnXBYuhyzcCnG9fJoVRw9HtdzzO1Zv9CldXWwnfCiMo1KNWf/eokkSNE6X/Ka//E6V1+Td6wVFPYTVs+02brYu6GmHCRRtu110kqzerbD5sXe9e+8lrmmNWmsUKnm/LdXuPzD9R3e0jhI+eEfnEdnmjTK/VzdZZ93vnGV9/56cbQspreXldM42yG2xjxaKJ3hZ11WwwskKiLTKYrrPr1YBWyGV4jVz5+N92iLpaKHd3I/0cVl/GG4vQlf2tx9PV5IKFQtans9anMexbrNZ76+l8MvNWjsKyCkQBgCyzUoNGyqsy4Xf9TcdeagMsXGpQGmLSlNOFiupLGvQLFuoxKNUzDuydsjJDhFk8/8h/s4+tkGjf0FpCEYtmL6Gxq7YFDfV8AtmximIAkzls/2GDRjls92Cfs3z2w0WaKZPlriha/v49SXpyjW7e1BwykZuJUClSmHyYMFqjMuH3x/g/WL170Rpi1xKybFhoWUgiTICAcpXsVCa000TOmu7x69i4bpQxMMKktIIh+VJhimh2kX8yW6EdKwsN0Kg87i9p5ZO9m9n9eiVFql+bYVljsqUZBjmHk5gyTs7cwo0rf3WzxqLFyMeO37AxpTBp//9RIvfqGAP1B0mhmbqwmD7ujFA1w4E2KYgs9/VfClr1X48tcAkRer/Nn3hrz9E58w+HjnnUSatcWEb3+jx9xBm3/0XzUIBgrfV3znGz0unPn0LWv/oqESTbRbDZ2b5nhppCC6i/AYCau7Ld/dyzFJmJGENxncdR7huhE1Wo67ub9jbo8hLVy7xp6JpwHoDVfY6HxwX9q2zALV4l4a5cMkWUCnv0B7sMD1ibPElSWEEJjCJlYBhjARUu4YnxMVkqiIrXiJWP3848wjK5aEbWKUPYx6meyDBZK11nZRKxXe2URrWJLanMfJL01x6IU60hAsvNthsBmhVC5QinWb0oRDbzO89YECskRz5fUWzas+bsnE8gye+JUZ9j5Z+Ujn4ZZMZk9WeOIr00weLjJsxlz4wSbt5YA4yLA9g4kDRY683GDyYJE0Uiyd6bJyrsvG5UG+br6LmJs9XsarWEhDsHS2y2ArDyu7RYOJQyWmDhfZ/0wNp2DQ2wi3vw/yQaS7GnL1jTaIPEI1faREZdpBZ5qNiwPOfXd91/NZ/3Dw0CqHK6VIYx+/v4blFCnV9xFHfbRKsZ0yhfI0hmkTDpvE0b0XKlUqJY76+P11vPIMod8mTUO0SnEKDdziBAB+b23bn/RJITEpmtXtKNm1IoZhNiTVEVKYWMLGEBYaRZj5FM0qUTvm/Ds+pYrBgWM2haJk0M344J2ArfWUNNFsreXLyM2NlA/eDjBMOHLSpVzLs+M211Le+uGQ5SvJtj4+92aIV5RsriZkNzw2aax57ftDttZTus3rL06loLWR8r2/7PHkix5TeyykhNDXO7LpxvwCYxgY5SLmdAPh2OgoId1sogb+Aylk+LAR5Pv9aZXlFoNPAUIYOHaZqeqJ3Dih0vsmlkxpU/Kmma6fIox7xMmAznBxeww0hEnNmskFEgIpDIQ5iRrVVpLCROmUTrJOL90iUPcn2eGRFUuyXMColdBxijlRBSnQUS6SktXWHU3eQggmDxX53D85yNb8kHPfWeHij7YIB/mDJyS4FYvZ42U2Lw+2RcSNqEyz+kGf1Q/625+pzrjU93q4pXu/bKVJh5O/PMXEwSLxMOPDH27xt//LBbLk2ssPDFvy1f/2xHbtpu56wOKZLq3FW6c6QghMW1Cb80jCjB//0VU+/OHWDuP5kc82eO4/2MvzvzPHntMVZk6Uufp2Z7u9YTth2O6w8E5eSLEy7XD885Oc+vI0KlWsnOvxkz9auOdzfHBosjSitfY+9emTVKeOEYc9siTMazVNHCIOe/jdVSK/kxf5u0fioEtr9Sy1qRMoFaNUQpaE1KZP4JWmiIIOg/bSLT6ph40lbaadQ/myIhopJALJVryIn3awDI+iUcWVJTKdsKUXmXYOM0hbrG88YnMUAAAgAElEQVRc5m//pHv3LwG21lK+/80+3//mnUXnv//j3dsLA82/+V+bu/7MHyjOvhFw9o1PVniOeTSRroN99ACFZ05iVEqkrQ7+6+8RL65+KsSSabo4VoU46ZNkIVo/2HIOD4dcIMXpcPT/D2+clMKkZDWwhI0pHFyZ+2tjHaBQOMIjIyVWIb30/m2L9siKJWuiijVdRw0DzGoRo+RtL/9kveCuGXHX1p7f/LMllt7rEvnXHzqtIOwlLL3XvW3Nj/uFWzKZOV7Gdg3WzvdYfK+7w++jdZ5RsvZhnz2nKsw9UWHqcImFtzrcUDroFrauDvngexu8/3cbBL2dYeXFM10q0y5HPtugMuNSGYm83cTXo06WRrRWzwJQmz7Ooaf+AUKYpEmA313h6tlvEQw2+agFUaKgw+bi2yAk5cZBatMnkdIgDgf0mvO0198nTcKP3O79RgOZzra9VXrk+CoaNVxZxBQ2iQ7zfx9FnVIVk+nHK/13zC8usuDiPXGU6MoSyeIa6VYLFeRbZTzuCAQT5cPsm36JpY3XaA8WiJJPYLuu+0yaxfT8Vc5e+UtA35L48iBJVMBV/10Egqo1w4xziEX/HKHKLRqGsNjnnULd5yjeIyuWks0OCDBrZdJ2Hx0nCMvEqJfvabbhdxMW3+nQXPQJ+7cer1WebfagkYbELhgIA5JQEQ3SWy0/GmI/Iw4yhBS4JRPjLoX92ks+C+90ds3WyLPoIrqrIaWGjVM0cSvWbVp6uKSxT791hTjoEPotsiRi2FkmSwLikUfI766h0oQ08QFNGvv0ti4RB11sr7pdwTsOOgy7q9sPqlYZcdhj5dKrpIl/x4J8WmUkUZ/22vsEvXUsp5RnxyU+4aBJONzangEO2ossnv9OviwX7Szc1lp7n2F3mWFvlewB1FjSWpGoAFM65LO5DEt6SGEghYFnlIgyEyHkKJvwWt2R8RLXmEcb4blYc9O4p45gH96HsC2MYoFks0b43ofoJMGYrOMcO4gsuPlu9nFMutUhvryA8sPRO6GKfWQ/RqmYz5KlJDxzgWRtE6TE3jeDOTOJUS7mZS86XeKFVdLNO6ff3w9sq0TBnaDgNDCNPAP304FGqYQwfvjbPGn0tmE70wkSg0j5hCr35RqYSCExxP2VN4+sWMrafVAKo1wkWW2S9X1kuYBXL+cliu9C0EtYfq9DPPxkw7hZqgj7edq1XTAoVM1d93RzyyZO0UBrTRzcPQOjvxmxOT+4bR2QJFIMOzEq05iWxHxEqirn+6ltEPSvp1KHwy3C4fVwaeS3iPydA1k4bBEO7zy4aZ17nFqr791TX7RW+L01/N6dN+cMBpuj6NWtDNoLDO5PgdhdUaQMsg6WysVSplNsGZLpZHvgTXWc71SvwlF2SO++ZH+MGfMgEVIgHRtZ8BCWhXBsRMFDFrzRGC8QpolR8pCFAsK2ELaFfXAv6cYWyg+R5SLec6eQ5dzwq5VCGAbYJhgSo1jAOXk4bxOR76M2M4FOM7LeYNva8aBw7RquXf0UiaRHC63ziWHFmsLOCoDGlA4S877XGXtkxRJSIksezsFpkpVNdJxgVgq4x/eSbLTz7U7U7S9GGil6mxFp8snOsKNBysalAXOny9T3euw5VeGD723m5latEUIgTcH0kRL1fQXSSLF1ZXjX6uDhIGXQvP2u7Vrl2wpoDUjuWtNpzENgNOsVUt5QEnuknDX5ZpfZzuJDmU7pJrub7fNPi1uiSFvxQ/KbGcb2Zp46y/K+39f25ah9gU5TeAAFAj9JhGXmD6ZS+fmNqnYKY3R/bJeu0KD0aDPUe7zGIhcG2/fajW1pnU+yblfoyjQQ0gB0HsW/+Rgpc0Ei8wqjt/vdCzuvbq6VYre6E2oYEJ67SNrqYE7W8N98n+jDebLWdV9cutlk8INufo0QeE8eo/4f/zaD7/0sr8U2Uaf8q79E+//9K8Jzl9DhdXuG8Jw8MnX8EMMfv0145jzCsan93m9gzk5irG2Rru/uaRGIkcAR20kVo6uXnzN69DK++frlxwvy6170JvCc2uiyGRjSxpA7NxfWWo3MyTvbkcIAIXJBcAefkxASIfJdLXLxoHb8TAoDpdW2eJAifyFs3xF3PJ+b+iTNW8qtXPvsR/Niidv0Q43u13t71mMV4mdd9nmn89pKWuEYRXr3oQjlzTyyYsmaruGdOoB78gCy4JL5IShN1hmig+iug4ZWedHJT7ouTm8z4ty319j/bJWZY2We/LVZShMOW1eGRMMUp2AyfbzE/mdqmLZk/cM+l37SpLd+Z0+WSvN6ImMeH4xaBefIXtwnDmNONZCek8+g04xsGBB+cIXw7CWS5VsLGN6OT2q5TRRcii8/hffkUXSa4b9+jvDcZZR//0oBFJ47SeHFJ5Alj943f0B0eflTYfhFCDBNar/7m1hzsyRLq3T/5jsI18E5tB/n+FHMRg3puoBGBRHpxibhxctE84uo/t23SDEnG9gH9+EcPog5UUd4LkIIVBSTNlvEVxaJ5q+SbjRvGSMrv/pFvCdPooKQ9h//JelWa8cx3jOnKb74LOZEg7TTw3/jXfzX397RhlGrUv/9r2GUS4QfXKT7re989OskBfbeWbxnTuZbXCmNOd1AOk4upB0b6VjoMEQNgluiRNJxMCdqmPUqpV/6DN7pIyBkbu3YaOZidRcsw6NcmKVWOkDRncAyC0hhoFGkWUQYdxkEm/T9VYbhFpm6PrEtuhNUi/uoFvfi2BUKTh3HqmBIi4MzrzA3+fz2cvk1usMlzi/+O64JBEPalLwp9k6+gGW6tPsLLG+9SaZujYK5VoWJylGm6icJoy6b3Q9p9i4C4Fhl6qUD7Jt6kc3uBTqDBTKVMFU7RdmbxjaLaCCKe3SGi3QGCwyC3cceIQyK7iTH9/4alunt+FmU9Gj1LrO4+fodf53XMA0Hz2kwVTtByZ3CNgtoIIy7dAYLhHEvF9j3MLT5WY/l4DytZBVL5Pd4pmL8rLftYbpfPLJiSfkRyWqLYFQ2QIUxOs1Qg4Csf2+K8a5C+SEQ+ymbV4a89efLPPXVPex7usrxX5pk9mSZJFBIQ2AXDAbNmMs/a3L5py1ai/6u5QxuRF+bHY559JEC6TkUPnOKwnMnsOamELaFzhQ6zX/P5mSNdLN9T0vMjwJCSsxGFXv/DDrNCC9cBeM+9t00sfZO4z1zHOlYBG+8T7LWJOt+vL3UHjmEwJyZwjl6COl52OfOYx/ah3v8COb0JMLMl5yEYYBSZHumMWemMKcmGf7sLZQfsKN2w7VmHRv3+GGc40ewD+zDnJxAus716vJCYO2Zxt4zg71/jvD9i0RXFlCDG+qXeS7m1CRCCIx6bbRcNZq8SYE1PYV74hiyXML0A5Ll1fx3P4ouCcvCqFWwD+1HGAZyYfljXSKjUs4jQBM1ogtXUHGCsKzRfTYqAZ8pMEyEaeT/nl6/JlopVBih44RkfYtkYQWA6KIg3WqR9XbeSwKJabjMNJ6kUT6I5zRGUZQ8eUIKiWfXKLpTeHYdgDDu7RBLhrQwDQfDsEcRk+uRKaUVSmW3RJFuXi4SQmIaDiUvFxJh3L3tMp6UJo5doeztwZAW3eH1ay2FiW2VqBTnSLIQ2ypiSoeiN4kh7ZHv0aTg1PGcOp5dY619Fj9s7iLM8uy3KOmhyTCkjWV6FN1J7KSAH+6eCXszluFRK+1nun6aSmEOQ5oorchUnLdlFonTIZmKkfLu8kSREqg+SRJhChuBINMJiY7ve5mGR1YsZb0h4eWEbBhCmuUz6EyRDUNU/PjMLrXKCzkuvtthz8kKM8dLhIOUOMhII0UWKzavJKx/2GfxnQ5L73W2ywqM+XQgTBNrdpLC8ydxTx9BBSHx1VXSVhcdxrm3olQgXW+ihmOvEeR+FmGbSMfKl/ssK48ufMoQloXZqFF49kns/XPIcoms3SUb+HnVetfJaxBNNDAaNYxqhXSjSTR/dYfAYXSsNTtD8eUXcI4eQjgOWbtDvNVCBUG+LY/jYFTKWHtmsPbMYNRq6CwjurKADvKoYNbtkfX6mI0aZr1Gur5JNhJL0nVzf5DnovwA6dgY5RKy4KEGfm4tcG2MehVhmqhen6zz8erciJGfSTo2WaeH8gOyeiWPIOl8oqH8gKzVwZys48QJKo4RCNJWBx0nZM0OydomyeoG8eoGKI2QMm+vv/P6GdKi5E0zW3+CojdFGPfo+SvE6RCtFYa0sa0ijlVGo3MBc9MWR2kW4UfNbQHVKB9GShPb9OgOlhiEmyQ3pdlHSY8HPasvupM4dhkpDPywRZisobIE07ApebMUvUkcq4RGs7L1Fn7U3tEnrRVxMmCl+S6W6WKZBUruJK710eoOlrxppmqnmKk/SZL69IN1/LBJmoVYZoGiO0mlOEeWJZiGc9f2DGHhSA9LuHm9pZFEzXRGqPr3dSnukRVLwCivPqX0ylNYUzUyPyQ4d4XwwiJZ9/6G2B4k0hAcenGCvU9WiQYp3/vfLzH/eotB8/pSm84zwsd8ChGOjXv6MOZELd8c+v3LtP/4O6RbnZuWQG635csvHjpOSFs94tWtUYZUC3WPEeXHCgGyUqL0pVeI56/S//sf47/2NtnQB6WQxQL2/jmqv/1r2Af2Yk7UKb7yAmm7fYtYsqYnKX72edwnTiIsk+jyVfrffZXo8tU8EgUgJe7xI5ReeZHCc09SeP4p1HCATmKii1cAyLp9sm4Pc2oCo1FDei5Zt5dHwybqeVZZnJAsLGPtn0OWcjEXD0eCzPUwGw2EYZD2+qTde6v1dTNZp48aBhgTNSq/+UXU0AcpSbba+XKsUqRbbfr//lUKLz9H8XPPo7VCSEHvb35A+P4l0q024dmLuE8co/jyc/nsVQgGr76O//p7OyJRpukyWT2Ga1cZhlssbb7BZuf8jsgRgGtXMKRNmoW3CB8/auFH1xNRDJlHbgxp0Rks0OxdIvgEMsiK7iSDYJ211lmWt94kSX00eRSrUpjl4PQrTNdPsX/qxXwpLOmjbjrvVEV0BleBPEIUFeeYrj/xkfoxVTvBZPUoSqestc6w1nqPfrBBPvAJqsU5ZhtPcWD6c/fUXsGoMOeeYMLehysLSGGi0QRZnyv+u6yE92/fxEdaLBmVAt6zxwjOzTMYhBglF/fkAeLlrcdGLAkBlmdy7HMTlKYcVt/vMf96C78TP7RK2HdDKUa1nzSmY9y1bMGYj4YwJEatjHAsst6A6PIyKgjv3az7C0rw9nmShTUwZJ7k8WnwK92EELl5PWt3Gb7+Dv4753KhNFpiU0FAvLSK/87ZPEK5dw/2gb0jP9MNWCbWnhm8p04hHYfg3Hn8N969LpSu3WtKES8sMbQt0IrCC8/hnjpO2mwTX1nK+zKKLOVLrTVEwb3WWczJCYxyCTX08d97n3K9iiwWMCcniJdWc4HnuZgTdTAMVPfukSXd7ZF+9/tMmwG+E3LNNaOTmPD85dwzpUZGciFyETZK+1dhRHRlmbTdyw3l+TuX9JqgEhBemCdZWUfYNtdmI1m7t8sy5mjJ7AZT9bW6ZjcSJ4O8VMcNpunbnttN859PymOodUY/2GCtfTYvjDnqh9YZw2CLrr9E0Zuk6E5R9vYQRB2G4e4ZwMCu1+VOCGHg2hU8p4EhbYKozWbnwk0RLM0w3KLdv8pU9QSOffeolS1dXKPEpeEbVMxJLOnQjJdp2HtJ9f3NdHykxZKwTMxGhfDcFdLNDjorY1QKCOsxCscLgWEKKjMuXsUkTwAQCHnvjv8HTRpmBL0UlYHlCspTDtNHijQX/fGS4P1ASqTrIAwjXxro9u9/5tinkKzVI2vdn60KHmV0nBBdWSS+ukTWuqkORaZQQ594cQXnyEHsg/swqpVcGAixHZk0q5Xc0zRRB6WJry4RXrx8S/QJyNu7sohRKOA98yRGvYY1M43RqI28PHlkiZFYku7I0CtzsSQLBbLegPD8JQrPPYUsFDCnJhBS5FplJJaEIa+3dRuEgLKd8sxEC8uExUixmfvfOXHUZGoyJUk2ubqU0u0qikXJqeMW7JNsbFp0uopSMaHd2aS/pZESTh63WO6nWCXJoYMmUqSsrbdY28joD24/nimVMAybZFmEa1dpVI6gRmIiSvrbPh6lM3jMqnAnaUAYtQluWl6DPGLkh3lErOTNUHAbOFbpjmLpo5JH2BrYZgGlUoZhkyBu3+KNSrOIIO4wCDcxbzKS74ZAIjHoJZsYwsTWLs14iYo5ed/6fo1HWizpJCPrDpCVAhZ5pVflR9um2AeFNAW2Z2DaEmnkwkYaArdiYlh5qr9bsahMu6SxQiuNVvkO1Umk8g0jd5xIXjEcDbU5j2OvTOR7tQ2vF6hUSm9nuAW9hNhPH5pQicO8iOVgK8JyPCYPFDj9KzNc+mmTaHuLGIGQeX0nv/P4V9Z9YEiJdG1kpZibcw2JWa9g1EoIy0TYFmajirV/9rppVucvzKw33OlZMnKRZU5U0UqjBj5Z5/bVf4XnYM00AMg6gzseiyDfk6vo5fVtLHM7ZT1PK8/QaYYO49wkG33M37lpID0Hs14BIVB+SNYb7lrfxqhXMMqFPCX9JtLNzigad4dnQor8+k7Ucj/LMEANA2TJQ3ruyDAt8xTrNENFcZ5FlSR3blfk7cqSN/JQmflk5zb7aOs0QwVRXt5kFxP2zag4Jpq/eovh+HqDGtXro8MIMSo9IUxjh1gyJhqYjXp+jcOAdKtJ1rr9ck/W6xOvrpP5AWa1jFGtYE1PkrU7ZP3BqC8ao1ZFeu7oMkjMqXz/tnR1g2R1naw3wN5XxpxsbCcnSM/JRRuQ9Qa3Py/yS1gsCE4dt4gTTbevEAIKBclnX3A4dsRidS0lDDVKwYF9Jr/zWwW2mhnvno1ZXc84fsTi/MWEq4sptiX4yhdcXn87xrYFL7/ooBXMX004cy7mvfdvfx+nWUxnsEi9fIhG+RDTtZM4VplO/yp9f40g7pJmIWkW7ZLq/2gTp8PRliS73+dxOiSMc1HrWCVMw931uI+LEAaeU8MwbJIsJIjauejchSxLCMIWlcKeu7arUXnJgNF5SWHiyAKWdDG4v0GVR1osZZ0Bgx+dpfDsUcyTB1BBxPDNC3nBygdIsW6z96kqjX0eXtnCcg0sz+DAszVKDQdpCQ6/1KBYtxk043x36yClueCzfnHA5vz12ZxWmmiYcumnTQp1iz2nKnztXz6RC6wb/CrRIGPYjmleHfL+321w9a32jv3eHiQq1fSbERd+sMnpX5lm5kSZ+r4Cz/z2HGE/QSuN5RnYrsEP/u953vyzj5fd8ouALLo4R/ZR+bWXMaql/AVb8JCuDYbELnlY//BX0DfWU1Ka+MoKve++hv/a2Rva8vBOH6b+n/wmOkoY/PBtun/x/dt8scQ9foCp//o/AqD7V6/e/lhy07lRL1N4/jTOsf1YeyZzgSdFLtz6PlmrS3hxifDcZeL5j/c7N6slvKePUf36VxCWSXDmIr1v/5T4ysoOvwhA+SsvUv7Ki6P6PDtp/uu/IHj3wzuWJpCug31glsY/+S3Sdo/ha2cJXj9H8YXTuE8exd4/iywVIE1J2z2i+WWGPz5Dsrxxx3aFa2PvnaH4uaewD+7BnKjmqfi7iDqAtNklPHuZ7rdevbfIWJaRtjqo6PblQnSS5stQ253aaS42SkVksQBZRtbp5sLyTmVTtEYnCVm7kwtJz8Wo10BKdBihBkN0GGHUKshry3BS5KIIQdbp5Fl6nS7sncWcbIx2fQfpeRj1KjqIUMPh9UnBLigN7Y7i1Z+EfOZZm1JRYkgoFQTFgmBtLeXP/9pnc0tRLAjKRYFtCb7/w5Bz5xPKJckrLxksrWSYpsCyYG6PycuGoNtTrG+krG8qnj5tUS7JO4olpRP8cIulzddJUp/p2ikmyodplA+RpD7DYJPN7kVa/Xn8cOuxqpKfqeSOAi9TCekoymMY9j1lon0UhJCYMjdha52RZuGO99+NaNRoD727R98zneYmbpHXivKMMkeKz+MaJTp3qE/3cXikxZIseXhPHMRslPPMCNPAPb6PrOffdW+4n4fShM3xz0+y94kqXtlEGtejSbZrIKRgYn+BUsMhjRUqU6hMs/hOhyzVO8SSWzaZOlJi8mARt2SRxoqwn2xHpCD3LUhLUJl2qEw7NA4UqO/zuPCDze2NfB80fjvmzb9YJugnHH6pwdThEtUZh/KUg0oUSawYNiOScLx8dEc0oBQqyB92MfCRro053cAoFUbG5S7Z4EYfiSZe27olE04IgTDz6M//z96bxdiRp1d+v9gj7n7z5p5kksmdLLLWrqVL3Wp1a52x1NBIY8MLBrBh2IAN+MGA3w342faDHywbMDC2MaOxjRmNZkZSa+lWd6uXqq69isXivuS+3X2JPf5/P/wvk0xmJsliJatINU8DjUree+PGciPixPed7xxhGmj2/U9XzTQwCjn137sQjtswqkXcU3PkXzuLOTGCkffUJHYQIoVU7e9qCXO0gohikqX7O5zv+T0jZXKvnCb/5gsY5QL+B5cIPrpMut7YtQ0ZL67jf3gZPe+h2xbW1Cjm+IiqGJnmjsmjnTtAU9W4nItpGnjPHcWZncQ5dhA9r7IlRd9Hz3tYEzWMchFraoz+D98j+Ow6or9zElHPuWobXjuLNTOOGASk601EFKN7DtbMOEapAFKStrokyxvE86vKEyp8OM2EFBIZx/dtzcoHiP81y1RxIBJElCifmgdBCFXhG7pea469tY9FEJI2mliTE+i5HEa5iJ7LoedyyDAkbbYBqUheEGLkPIxKGSwTPZ9DM0yS9fpD+W4JCUlyuzKgOHSzLfjp2xFzh0y+/U2PS1cSFpdTLl1NMP7K5+hhRX4GvlT+mwYYBhiGhm1rFAs6fiBpdQRBIDj/Wcxm/cH7RCLpBxukWUS7t0AhN0EpN0nOqVHMT+PYJarFQ7R6t1hvfUaSBfvuFP35oA0NNB/8vgdiSF6GS/zCa7ZzFe7kW96XaEqp9GAPschB2mZZXiEWIe1kjUSEeEaRJJqnlz6cncHD4okmS5ptYo5VlJQsiNSkRc5FM3cXICeh4OIPN1i91KW9EtJvRGTp52f/0SBj80YfkUgs9+HFzps3Bwyady6QbtFk+nSJs789Re1wnvr8gGtv1enVI7LkTmVJ0zQsR6c47jB+tMDMmTJZIgg6yRZZSmPl7P3O/6fcmZc+7dz3wbFfj7j+doN+I6K1EtC4df9JoiQUrF9R39VaDqgdyuMVVbtBZCqCpV9XESuPE7YD0wdMDh+1SFPJzWsJ6yvZbgbATyRkkpDU2/gfXd5qSxiFHPlXz6BZJqI3IPjsBsnSBiIePuVKiej5pBuPOatKU6Pq7qk58m+cw3vuKFmrS3RrhXS9Qdrpq3PMttGLOcxqiWSljhh8zgqnoaPnPGUq+cpprPERwsu38N+9QHj51p5TbfGtFUTfV21B2yT/2lmMWhntEZ5yzUpRtaqAdLOlrBpaPWSaYpQK2AcnsA9P4506TLrRJG13ia7c43yua9izk3hnj+EcO0jW7hEMTUNFEKE5Fs7RA7gnDim/qTghvDxP8Ok1slYP8TmiNGQm9nzSfsglsMWmPs99bo/3ijAk2WxiTYyj5zyMkaqyCHBsks0GaaMJErJWi6w/wBofVS0618HI5xV5rDeUZcF9YNswWtU5ftTi4LQ6zlOTBmGotqWY1zl5zKLTFbS7gjiWZAJmD5p4nsbCUsrGZsbsjEkxr5ENDaA36hkDXzBWM5ACNjYz6s2Hk2+kWUg/CPHDBv1wk36wTt4do+CNUfDGqRQOYJseaRZR717bMRG3H7jzU7jbfX0nNE1DN6z7vgeUe7im7d2W0jUDY3ieCZnt2SJ7ZEjl0ySlVDqjXZzAt6Dt7hS+GxIZkaQRluYgpMDPOoSiTyzCrUrZfuGJJktb2oJAGYvJ4ZOX2EM/EfVTfvJPb37hr20u+rz9x188MqI643HiG2O8+o8PsnKxw0d/ts75v1zb0gHdi/Kky7E3a9Rm80weLzJ1+s40QBIKFj9us/jxw42dNpcCmktLn2t9pYS1yz3WLn91qdi5vM4LX3P4R/9hHt+X/Mk/79NqhKSPQHq/CDQNDBMqVZ0shVbz4Z4eZZSQrtZJV+/EKBgjZezZScyxqvIPu3iT4NPr6gHgy4RhYIyUyL1yWjlvxwn+x1cY/OJTopvL29pimm2pylKcfD7vJ13DKOaxj8xQ+NbLWBMjxMub9P76bcJri4ju3lOs6WZLGXMOYU2OknvxBOzhtHzfTS0XlLZms0Xvxx8QXrq59d2aaeA9f4Lib7yGe3oO59hBkpX6LmRJxz09hz07iYhiBu9fpP+TD0jX75Da6NoiMoyxD0yg5zzSRpv45srnTw74gt4hMkpU2Lim8tY04yH0GrqO5rrqvWmqokKG6y2DkHSzgUxT9JynLAMqZTTLQvT6ZHW1D9JGG9Htoc1MYY2PoXseejGPzDLSelO1A+8D19EZGzU4cdRitGYQxpJDB00aTcHcrEmtptPpCvxA4jgaoyM6J45aZJmkP5A024KVtYzf+rbH0TmTTkdQr2d8dD7CcTQOHXRJU+gPJIbx+aolQqYMwk0G4Sa6ZuLaJaZqzzNeOUXBm2S69gJdf/UhyNLnPa53Ki+apiTMe5EhXTOxzfx9iRCAqTvDMO7dYRg2pqEE1Wka7rAN+KJQrTUfIVMsw8M283tWinXNwDZyD5Wnp6Fj6Q55o4Kl28QipJNs4Oi5YczL/pG+J5osaaaBWc4TrNRJ78qCe9jy9leNiWNFZs6WkZng+lsNVi507xvs229ErHzWJY0F+REbt7B76O4vA1SclCRN5VeSWGNZMDlj8p//NyXqGxl/9D91SJ9yXbvuOeReOIE1OapGrq8t0v/xByRr9R36IZkkJOtNbueS3RdSbp2bes7DOXmIyj/6DtZohfDKLfo/+ZDg4s3HHlp6L5hp8TkAACAASURBVNJGh97fvkt8Y0kZJt5e3TQjXljFf+8znKMHMEfKmLWdY8qarmONj2CU8qTtnopzuadVl9bbJBtNRJxgFD2MQg7Nsb70a1TW65P1B8rgtFJW1gJ3CcB3YChaN28ToDAka3W2jqMIQtLNOjLNFFkaqWLUqmCaZN0+aUOR2rTZUjYDlok1PqrkEkPtVLL54MpSfyD47HLMzYUUy1QRckEkyTLJ+kaG/baasPMDQZpKTEPj6vUENI04lkSRqtAvr6Zomvq8roEfqPbcR+fVcYhjSRg9+oVEyJQgbrOw8S62lWdq5HnyuTEMfe92NyiSsEV8dENlxj0AUkqESJBSomsmpulty6e7G8rpe/yB66HMNAt7EgjHKuE5VUASxp2hGHz/IESKHzbJspicM0LeHUXXdqcfKu5l9IHbBJAzyow7hymYVQzNpJNs0ksaHPTO0EnrbERfvHhyG080Wbrt2G1NjWCOlbd6+lkveKyapf2CWzTJVSwkEHQTIj+9743fMHVsz0TTIEuEyn77JSNK/kDw0bsRrUZGkkhuXUuJ4y9/JziexrGTFofmTNJUPoQm4MmHZqu2kVEuqJbSp9dJW53d/YskDzXJBQxFJym65+KePET+jXNY41XCCzcYvHeB8NL8l19FkxLRHxBcuE7WHewgfFnfJ9loQibQc47K6dsNlkqv39Kh3btPMqHE12kGrnNHO8SXTAzrTdJGE5llKhNtYhRzrEa6sXtQrFEpYc9MoXsuUkqyTo9kfeNO9T68q7LkDStLozVkGJL1+lstRuEHZP0BMkmV+Ns0MXIeMh1Wlh6gWRICohiiXXIuu6nYela8fd2MkYSh3PZvAPGw8nvv9fU2aXqYBy5Dt8g5I8SpT5IGu8SSyK2IEE3TVFvpARfoNAvJsgh9mK3WMZcI4tZ9PyNktmVVYBg2OXdky1Qyze6cR3l3jGrxEDmn+kBBtnInH2OscpJ69zrZ1nI0XLtMMTdJ3q0hZEovWCeMH81IdM9tEhl+1CCIOxS8cTynuqX9ipI7nQzXLlPKT5P3xncEDu8GW3fJmxXq8QIlcwxDM5GoSpqxBxl7VDzRZCnzI6IbK8pbyTDuiBafEjM/kUmyRKJpymcpV7FpLgXIbOcJZnkGo3N55l6tYrkG/XpMb+PJJ4T7jTiC+Rsp8ze+WpGS6+mcOGNRLP/9MejULFNNveVd4sU14pvLyH2IDpJSZWe5Jw+Re+U09qEpkpW6IkoXbigDwC8ZMsvI+gHJemNX0ieTFDFQEzmaaSp18I43qRBbmaRohoFRLii/t7uIkOZYQw8tHZkN7Ra+Ag+trNcnXVPj/PbUBM7cLFmrQxDFquJ01z7QiwWcI4fxTh9Hsy3SzSbJ2oYyj7xdvY8Tsm4PGYRojo0xUsWsVZUVQO9OlZ8sQ/QHiP4Ao1pVrT3HRgSh+nzy6OXYew0db2O3QucDBv8eCqahHLwzkQ4Jkz8kRALQMHWbvDdG3h0lTSO6gxWy7P6kOIg6BFGHSmGWUn6aMO5gGDZCpENhtk6ShfSDO5NbKlpkMPQ9GsezK0xUT+PaJaK4h0Ri6A7lwgyV/AHSLER/QBUmEzG2VWSi+hy6bhLFPYTM0HWTUm6KamEWXTfpDJbpBxs7Kksq885D13Q0Tccyc7h2FV0zADmMKhlTZp6oDLxMxGRZPKyuCZI0oDNYJueMUPTGmaiewTRcBuEmUmToukUhN045f4BMPGzciYmpWbTiNSzNxdY9HleF4YkmS6Ln43907atejUdGrx7RWQuYOlnk8CsjNBd9OmsB0SC7czw1pQOuzOQ4+atjvPzdGSzXYPGTNmtX9187ZFrgOMozKRiopy7TUiO3+nAUOhOSNIE4kg/kpbe1PbatYRh3liGkWkaSyAe2rwwDvJyGad6Ts5SqMnvygId00wTbUd8f+EPfmeEYsW4MozAlZJkkjiVpyg73dLUfwLLUcsbGdU6dtSlVdGxbo1w1SJM7V28pVWk/jiXZUyI+v33D123VJkob7X3xLNN0Hb2QuzMx1vfx3/+M8MINFenyFUBEidLL7LV9t1uHQ6K3W+lQSkm60STrDNALHu6Jw6SNzh1fJk3DHB/BHB9Bd22yzoCs09/KWPtSkWUkK+sEH36KUSziHDmEZhqIKCa+uT3uxDlyiNzL5/DOnkIKQXjlGtHNBeTdUxTDENqs20MvKR8ls1ImWFhG9LYPeWT9AWmrjXv8iBoIiWKydkdZBjwlD7agIjxqpWPkvTEA4qRHnAZkIlE6GjOH56pw3e5ghdXG+QfqlQbhBr1gjbHsBEVvAsfMM1Y+MXQBN9B1k56/xtXlu8fcJUKmtHsLuHaJWvEIB8depVY6OiQ5AtcpYRkeSepT795gvHLyvusRxh2EyKgUDlDKTxHFw8rVkAAamkkv2GBp8wOCqIW8p1XnWCXKhRlMw8Uchui6dmWr+lPwJpgaOUcmUoRIiFN/qPdqkIk7D/2N7jVs0yPvjjBaPkYxN0kUd0nSYKtVmImEeufaA7dpuKeQMsPQrGHVz8C6rc3aZ/3GE02WnnYsX+hQGnc59GKV2kGPN//JYc58Z4LWik8cKMJkeQaFmkNpzKE46mDnDRoLAy79aIOb7+zvdJRuwNkXbX7jH+aojOj80/+1h5fTOHPO5uXXHcYnDUQGG+sZn52P+dvvBdTXU+L7kJVyRefoSYtvfNtl9ohFpaqjadBqZVw6n/DBLyI+fi/ac5rN9TSmZgz+0/+6xPFT25+OLl9I+P6f+7z/i4gw2Et7AafP2fz6P/CYOmDyf/1RF03XOHHG4pU3HCamTEwTBgPJ0nzKT38YcOl8TH1j+0W8WNZ57nmbl15zmDtmMjljcuCQSS6v8Su/5nLspLW97B9Lfva3IX/3/YDLnz0FYqbbRobDCT0phKoq7cMFxRyvUvzmS5hjVTTXASTu6Tn8j69As/vV3DCF2JsoPSwyQfDJVazJGrnXzlL41ZcwKgXixTVEP0DPubgnD2PPzSDCmP7PPyZZ3njwch8T0kaTwYefYJQKuGdOYh88QOX3KoiBP/RdEmiOozyZCnlEnBBeu4n/wXnixV18tDJBUm/ijY4ovRIaSb2hKkt3QQx8NR136pjyV6o3STYbO1uWTzjizGetdYGRdI68W8Myc8PIDRV/kmUx/WCDdn+RZu8mnf7SXe2s3ZFmMY3uDYTMmKicxnMqeE6VvFsjEwlxMthBTG6j0b1OKmKipE8lfxDbymGbeTKREKV9Gp1rdAarZCKiWpi973okWUSrdws/bDBWOUnerZEzRtA0jTgZ0OkvUu9ep9G9ses2FXMTHBp/A8tUwmtN09E1A9O4TZbG8ezyVgxKGHfZ7FwhyXyCu3y2wrjLeusz4mTAWOUUOXeEnFtDSkGU9NhoX6YzWCZKelQKB+9/wIAoC+ilLQ7lzlIwR4amlB5+1sEX+1vRfkaWHiMGzZhb7zX5yf95k4MvVBg5kGPkYI7KjKc8loY5RpoGaSTYvDmgPj9g8ZM2Cx+2GLT2V/egAYWizsysyZHjFt/8TsLBwxa1MR0vp5GlknxR5/iIxcyswdi4wff/wufi+XjX6tD0QYPXfsXl699yOXzEGlaBJELCxKTJSM1g9rDJgVmTH38/oNMSO+7NIpMEvmThRoKuq/WbOmAwNWPi+5JiWb99f99zm3IFjamDJs+9YPPmr7lMzpiMTRjk8hpCSExLZ/qAzuycydSMwV//mc8vfhJR37hr+mtYWZJAEEh63Ts3+DCQ1DcyVf4frn+SQK8riJ+UOBhd4747Sm43QVWf0fdlgECzLfS8R/DpdWU5MFrBmhkn99IpyATx/OoX+4JHwRcbLhsuQ5JsNPHfv4RmmuRfew731GHsA+OISE2eaY5Nut4gmleC8a+qkgaqtZg1Wgze+ZC01cGem8WaVDEmpjH8bcg7cSfx4jLhlRvESytqEu7e5Ymh7ihOsCwLkSSkm03V1rsLoj9QWW1SmZ2KJCGtNyB9eqpKoKbAmt2bBFEL28wrc0bNHGqeJJlIhzf/NmHcJs0epoIoieIuze514qSnlqvbW0JrFe+xu4YpyQK6g2XSNKDdm8c0XDRNR0pBkgX4YZMw6YKEm2s/RYiEfrAHWZeSKO7R6N4kTgbYVmGL6KRZhD+MQkmz3QX5g6DOcv2DYbvvwQLOLIsYRA2SdPs+kjIjiNpkIiFMujhWAUO3kUjSNMSPmsMqWMr82s8QUqg23R4PdaEYUI8XKZojxCJE03TCrE8vreOnz8jSU4MsUQaV3c2IzVsDJo8Xqc545MoWhqWrMn8siAYpvc2IxrzP+tUe69f6Stz9GFGu6vzqb3joOqwuZ1z4KKbbEVRrOsdO2Zw+Z/Hb383RbmY0NjNWFrcTC8uGV95w+I1/z+PkGZurlxIuX4jZXM+QEsYnTc48b3HmBZvJGVNVqz6J6bS2b1eSQKuR8aO/Dii/GzM2rvO1N13y+c+vFSqVdd78toframyuZ3z0bkx9IyOX1zh01OLcSzav/opLvyepr4ttZCmOJetrGfKDiKsXdSamFGGzHYOFWyl//ic+WXaX6baQrC6lNB/C6O6LYOsaoWl7TsTA0JTQuY9uQUpIMzViLgSaZar4oDAC8cUqADKMSVbr9H/+MXohh3f2KLmXT5F76aSKN+k8IHrlCYYMIpL1hgryTTO1PX4ISYZIU9KFNeKFNaKrC0of9bDVrGGgraZpZJ0uYuDvbUopJTJOSFbXCD69BKgYkd2qgjJJiW4ukLa7xCtrOIdnVRiu5ypRchyTNdvEy6skC8skG/U9q4syzYiXVjDKRUSvj0xTktU1pL+99ZQNfOKlFYLPLqPbNsnqOsnSyva23lMAIVP8qIEf7a+ZoZApYdzdihP5PFAxJQPag8X7vm+18fF9X9c0bSgc7xIln389+uEG/XB/qqZqf3QeKCJfbZ5/4LJSGdFLG4RZD1tXU4ORCEhENNSa7R+ekaXHDJFJgk7CpR9ucOmHX12J/l4UihrnXrb5o/+xww++F2wTVL/wis0f/icFvvVbHq+84bK2krGyeOcCaZqq/fYPfj/H6bM2Vy4m/M//Q4ulhWxbu+zXfsvjd/8wx+vfdPmd7+YIfMFH726vlkkJUQTXr6RAykhNp1w1OPvigych7kUur/H8yzb/+l8M+N6f+nzwiztPy7NHTL7zOx7/0X9W5OQZi+dfsfnFT+889QQDyZULCVcuqBLa3HGT3/q9HLUxneXFlB98z3+gdmq/Ie8aydd0/b6VI91zlEv1/ZaXZqTtHkYprzLnxipKY/MF21Vps0N/aDgpw5is1cWZm8aaHif34kmy7oDBL85/8bbYVwTn8BTeuWNIIej+1Vv4H11B9Pb2i3ogpIQ0pfPv/vqhPyK6PXo//Bm9H/7sod6ftdpkrTbhkFw9EtKU6PI1osv3143KICS6eoPo6o1H/65neIZHgIaOoRnEMiJ+qErfo+Pvz6jPM3wuBL7k+pWEi+cT1la238Tmb6b84C99Bn3B4WMmx+7REpWrOq9/w2V03GRpIeWtvwtZW8mI7/Ex+fj9iHffiohCyUuvORw6YmE92DrjkZEksLkueO+tiKsXtzObzdWMd38WMRgIKjWd0Yn9DVl8HJBJighjNbHlOcq93tp9vc1aBXtq7IHLS+ZXyfo+xkgJ98xRlVm3n+ucZsQLa7T+1Q9I1+rYBycovPk8ztzMnYyxpwh6KY91YAJjpKyqR6v1O2LpZ3iGZ/hKUbbGOJJ/ZTgF93jxjCz9kiIMJPPXU+qbGVG4neT0OoL56ymthiBf0BmfNHC9O/lDxZLOmRdsiiWNjVXB5QsJgb9zcq7VFCwvpKytZFRGdCanDSojj4+kRKFk/kbC6lJKr7t9m4JAsrme4fcltq2Rzz/5xkkyThGDAOEHaIA5VsU5cWh77pumYZQLOMcO4Bw7cN/liTAi+ExNqBnFHN6ZOdzTcxgjpZ3TYEM9jlEpfj6SIyVZb0D42Q38Dy6RdXo4h6cpfutlrOkxtEdw4/7KoA31WDkXPa+crjXTUFW+Z3iqYNZGsKYmlWHmPhw/o1jEO30K3Xv8N+ln2BuGZuEZhaHL+ePFU3Tleob9RBxL1lbSHdUgUJYs/kDSrGdMHTDIF3QKRZ00URltrqcxO2fiuBrtVsbaUrr7wJOEflcRpgOHlOC7Nqazuf542jFxJFm8leL7u2swskwqYiiVXcITjywj6w1IFtfRHRtrapTCG8+rl7oDkCr01p4Zxzk2izFSVjqRPaIuZJQQXpnHOTGLOVbFnp0k/8Y5dM8hnl+9EyOka+i2hV7MozkW6Vrj84m004ys3Wfw3gW0nEPh9XPkXz9HsqlCV5OVze3ia01Ddx2wTDRDV8G5mjYM+FXHSS/lMGtlMtdWY/tSIqL48ZpdSrUtIoyQmcCcqOEcnx06Xt8VDSKE8leKYkTPH+rAnhDh/zMAYI2OYlQrpJt1sl6PLAiQUaxMN/M55bV1l/GoblmKCOma+rc4RgJGIQ9o2ONj5M8+R7Kx+UCX8md4fMhkSiwCTN3GlDbiLk8YSfZA09DPg2dk6ZcUWQaDvtwzaFgISb+nPI5MC/JFjW4HSBXRKFd0TFMjCiX9/t4/yDhWk2VCSLy8Rr74+J4AslR9V3rfCTWJfAp40m2Ink/vZx+jlwo4Rw6Q/8aLuGePkDZ7kGboBQ9zrEqyWie+uYxzeBq9kNtjYQLRHTB46zyarlP69dfIvXQK98wRRKevJrmGLT+jVMCoFIlvrdD70XuPNNEWz68RfHgZo5gn/9pZit98CTJBZ73F3V4Smmlgz01jjlW34kI0x1bEZBiG6507hlmrIAaByomME+KldcIrC49VC5W1e8Tza6TH6jgnZqn+4a8rLdkdpT8ijEmbXZL5VQbvXiC8toh8gHP1M3z5MIpFrLExNMMgXlsnXlwibTTIPfcc5kgV4QeE166R9frYE+O4x4+hOw7B1evEKytIISh87WUVW6I/RReRv8dIRUSQ9alaU/h6hygbbNGjWAQkcv/Ow6eKLJl2nvLEMeJBm3DQJIkebsLG9irYXhmAoLdOlnx1FzL7wCi1P/gm/fevEFxZIt3cX1v5zwNNY1czvh3v2+1td/3D57HqeZyXGIka7PoqsuQeF0QYEV26Rc+2SNcb2HMHMAoe1pSDjBOEHxB8fIXg/DX1RFzKYz9Ah5Ss1en/7COS9SbuiUNYU6MYxRzWwQn1hkyo6avFNcJLN0nWHnE6SEqiWysqg2ysijlaxXv+GKLv03/rk62sOM228J4/jnPsIEapoG5Eho6e85Q5GOAcnsGaGoMsUw74QuB/cJH45goiE4/noOsaztwMzpFp9HJeTcJ1B8goueMdZeholoVZLmCeO4Y5VsX64BLdH7zz8HExz/ClQAzDgdNOG2t0FPfEMdLGCJppKBNNKcmdO8vgo49JNjeV6ejoKEaxgHtkDhHHJOsbyq28WMA7ferxXtC+IKK0z2b7Mn7UJM2ifY8weRJg6g5FcwQJFMzqMPdOXQs2o0WayS7+YY/6Xfu2pC8BlpNn9OBL9Oo3ESJ5aLLk5CqUxo5i2h7rN/yvlCwZBY/8S0eJV5vEi5t8VcO1ug6uu7eHkaZpOK6GYaprfhTKLddrkUEwEAihqkyuu/cVwzDV65qmkcRyhz5qv/EkEiUZRiqHrdFB9H2VWv+w1ZBMbOW4Za0u1q1VjOIw/idNyQYByfIG8cK6amflPMxaiejawt7rE0TEi+tkrR7pRlNVdMoFdEeRLJmmiDBCdH3ilQ3SjZ3mqDJJiK4tqlw5IUiW1neNThE9XwX2/uh9zPGqitHoDbYdKJlmyswxy9D2ymjbBcnyhjI+vN0OS1KyRof+Tz9Esy3ixfW9PywlWXdA70fvo+ccoutL217WXBtzfITc62exZiZIN1r4736myFKc3Fl/XUd3bIxqEe/ccezZSYQfEnx6VUWj7Ja79wxfCWQckzYbxBubmNUqZrUKmoaMYjLfhzRFOA5GLocw1a0x6/UwKxWMfB4RhUQLS6TNporeUk+bX+1G3QdCJARxmyD+6ry/HjdiEdBOdj/PU7m/LfqniiwZlkd54jhZEjJorzz05yy3SGHkILnyFM2VC4T9zce4lk8HLEujMqLvOp2maWBZyrfINDWiSNLvyq0H5TiSbK4J5o5Jcnm1nJWl3YmK62pURw0MA/q97WaPTzpub492+/+1PcKqHgDhhwx+fn8flAcha3YImh2C8/cf4+79zdsPt8A0UyTsEf2PZJSoitbHVx743qzTp/ej9+6zrJj+Tz58pPXYtpw4IVlr0P7THz3EmyFrdWn/y+/v+rJRypM7d4z8a2fJ2j0Gb31C7wfv7GmzYJQLWxUys1bGnp0i6wz2jSxpmo7p5jHse1qsUiDShDQaILLP7ySv6SaWW0DTDUQWk4S7+zc9ydB0A8sroZvbK6pSZIg0IgkHd/6OItUCllKd18N2sKbrZHFCeP0GZrmENTmBbtukbVWNkVIiM4FmW2iOg2ZZw6zSp2tf/X2Dn3Xwg50VMw1t34/MU0WWHhVCpAghsJz8A9OZf1nguhqHjpq4uZ2lJcvWKFUMxiYMhIBOS9Dv3XHfHvQFly/GnH3JpjZmMDtncunTeIfIW9OVzcDcMRNdh/pGxsba09GakALlRi5Ulc00IE2eXRp/WWCUCnjnjqHnXILzVwkuXL+vH5VMUpLlDZwjM2CZSje2j1Nzpldk4uQ3GD3ytW3/niUhg8Yi65d+wqBxf+PCe6EbFnZhhOlzv46Tr9LfnGfl0x+QxU+PYFkzLOxcidlXvku+tj3yI/bbdNevsXbhR7t+NhsMCK5cJff8OcxqhbTdIanXVTSQZWFUKtx+mszaHZLNOrnnziCzdBinsz9xQc+w/7B0l0ymZHL/oqh+KZiDpunour5NZ6O5Fs6hCaxaCaOcxyh4GMUc/oV5RBjhnZrFyDkElxfxP1sga/cxR4o4c1O4RyYxq0UVGhnGJBttBh/fIKl3lJ4BQNfwjh/AO3UQe7qm/GeW1YlIulNj4cxN4h6bwZlV49WiHxItbuBfmCdt9/ddxOp6GoeOmBw/ZbGxmm2bUJs5aPCN77gUihpL8wk3rybbVrfTFrz384hf/XWVx/bqrzh8+G5EYyPbliN3+qzNC6845PI6lz5NWJpP9854e8KQptBsZESRSbGsc+CQya0byZduTPkMXw00y0QvFlS7M04fPHWna8oHyzSRSar0WPt4IxVpTNBaob38GbphYXkl3GINyytiOjk0/REsOTQNTdcx7RymnUM3Hs0ETTNMdMNEpClS3NGMfF7opgMayOz2ch4CUpDFEb2NG6TRAMNysbwibmkCyy1gWmqiMl5dQ9s0Eb6PzDKiW/PEa2ukzRb++QvD45aoyTZNI9nYQHddNUwgJTKOEGHEIBtunxCg6zty8n6ZYJgu00e+QRS06DZvEQ721/n8UaGhU7MPEGTdPVt0j4InnyzdTXC2esTanknh2z+qY1oebn4Eyy2SJsFWaKFmmljjFfLn5tAdm7Tn4x6ZQs85ZK0+et7FnhlVafW9AL/dR3MszEoeq1beMgc08y5mrYxm6PTfv0q80gBDx54aIff8HO6xmS1zQWtqBCPvKq+Z4TSFZhqYtRK5s3M4B8eUYBTQR0voOQej6NF76yJpq7ev48i3xdCvveli2RrXLyfEkZpYe+55mze/5SIlfPZJwsXz2xlC4EtuXU/48J2IN3/N5ewLDr/9ezluXE1otwRIyBd1Xn3T4eyLNt224Kd/G3DrerKj+mTZUKmqdp9haoyM6oyO69iORpbB+KSqXPV7anIvSaDdzPYM5t0vhKHkymcJR09YzBw0+PbveHz8no4/UMdA06FZz2g1BIO7pgGdokVxzKU06WHlTAxLHc8sEcRBStCO6W+GDJoRYpdJRNPRKYyqz7tlG8tVv7PYzxjUQzprPn4rViLnIQxbZ+JkGa9ss3axTWnCIz/qYjoGQSdm81oXpKQ0laMyk0cKSW8zoHGzTzxIkPceE88gX3OpzORwihamrSMlJIFah+56QH9zb92f6RgUxhxKkzm8so3pqApLPEjp10O6awF+K9rxvfmaQ+VAnspMjoX36kgJxTGX4oSH6RgqHijMCDoxrcUBQTtGZLufE3bOJF9zKM/kcAsWhq2ramGY0d8M6a77DOp7EyAVNKy0SUYhh1EtkzZ2F8hqnoM1OYo9O4med0lW66SbrX2N+xBJTL8+T+y30Q0LrzIJM6fJ1x4cNroXpMjIooDu6hVMJ4/fWXt4knIXvPIkucok/cYC8aCNSB/liUKjNHkUAL+1Qux32fED2QVSCLIkpLNymUFjCdPJ4ZUnFfm7qy2XdbdHfKStO3lsyepw0lOFwKn33/P3bcS+/6yaNIRuWIyMn6TfWSbob35pZEnHwDNKe8Y/6RiMWNM0paTNLwlZ0g0Lyy1u/X37v3XTxnYLOLnqnp/VNA1NN/GK4xRH53ByVYLeBtk9J7I1MUKy2ab7d+eRaUb+7GGSnEvz3/yc3LnDmGNl3GPT+OdvIoOYeLlO2uwRLWwgkxT3+AzFr5+h+M1zSrS90kC3LfIvHcM9fgDR82n86c8QfkTu7GFK3ziLXnCVnwyg5xzyLx4ld/IAyUab9g8+JOv6uMemKbx2iuo/fJ1ofoNsECLD/StrBAPB1UsJZ1+0OXJCOXF3O5KJKYOZgyblqs7SfMr7b0VcPL+9lCmE8mH663/nYzsav/m7Hv/kvyxy/UrK5nqGEJLpgyq0No4l5z+M+OFfBSwt7Lx5FEs6X3vDxctruJ5GdcTg5HMWxZKO60rOvmTjehr9riAMJb2u5J2fhnTaj1f7NOgJ3vlpyHMv2Lz0qsMf/McFTj1n0+tmKv9Y03j/7ZAP34kZ9NV2mY7O2NEic18f59CrY+RrDnbORNM14iBlUI/YuNzh5tsbTFDZPQAAIABJREFU3Hpnk/iem6lh65Qmc8x9fZzDr40xeqSIW1YX/EE9ZOVCixs/W2fh/QZhZ0gUNLByJue+O8v02So/+d8uMff6GDMv1CiMOjRu9nnnn11DZJLj35rk6DcmQYPFD+p89Ce3WL/YIQmzbetQPVhg9pUax741SWU6h1OwkAKCTszy+SY3f77Bzbc3iPo7iZZh65Snc8x9fYy518cZOVzALalt6G+GrJxvcuPnahuiXrKN7IzOFTn7u7Oc+Z0Z/uy//wCEZPZrYxx8pYZXtkGC345p3Oxx8a+WWPqoyaC5k/AYtk51Ns/sK6NqG6Zy2HkTKcBvRyx/ovbj/LubhL3de6syiIhXNjDHq1jTY3jPHSFttJDJbUG5VDdTw8CarJF7/gTuqcNouk662SJeXFdka58gZUbUbxL1ldg+iXzc8uQXJkux32bt4t898jI0w6Q8dZzRI18btvDCRyBLGrppMXb0NQDWL/+UJOgjH4IsgUSKlKC9BoBuOaRxSGnqBI75Od3p7yVBu5GiZ0TpK4epWYw7h9E1fdeAXU3TyJsVuun+apOfaLKUrx7g6Nf+/a2/dcNCNyzKE8cpjBxEZA86KTV03cSwPeKgQ33xI5Jwu6A16wek9S7JapPo5hr2RFWRocUNjEoeo1LAGDoYp12fLIjUBEWi+tXx0ibB5UXyz89tTfJolkHu9CyiHzD4+DrJWhMpJP6nt9AdRaRuwyh4FF47RTS/zuCj6yTrLaQQ+BcXMEo5Cq8cxzk0QVLvkqzuH3Pv9SQfvxfx8x+FHDxscvZFm7MvqipGq57x4Tshf/lvAq5cjInj3S8Q8zcT/vT/7XPjasK3ftPlwKzFwcMGmqYx6As+/TDm/bcjfv7jgPXVjGyXB+2ZWZP/6r8rY1mgGxq6AY6jJvGkhNe/4fLSq84wxFbSbQtuXlOhv4/zuhUGkisXE/71H/dZX0155XWXU+dsDF15R9U3M85/cNeTjQaHXhvjzO8cYPblUfx2xNpnbcJegm5qeBWb6oECtSNFWksDjA93Hsup56qc/s0ZTv3GNHGY0VsLWP6kBRpbN//p56p88m8XuPZ3azTnt7cASpM5Xv7Hh4nDjH5dVX6mzlV54Q8OkSWCwqjLwgd1Jk9VOPBiDV3X+OH/8hlJqDQqmq4xdabK2d89yNwbYySRYONKl7Abo1s61YN5Dr86xtjRErWjRd7/FzcI2tvPwZnnRzj1mzOc/M4UsZ/RXfPVNgAjh/Icfn2MqeeqFCcWuP6TNVqLOzPWdEvnhd8/hOWZOHmTxo0+UT/BLVlUDuSZe2OcwphLrrrIh//q1vbPmhrTZ6uc++4sh14ZJYkEa5c6RL0YwzaoHswz94YiorUjBd7/f24Q9Xb+MNNGh8HPP8Y5MIE1NUrxO6/iPneEdLONGAQghZqYq1Uwa2WMchHNcfDfvcDgnQuIIPylMKZ08iPYuTLaF9CC6qaFV57AcHJf6aTyMzwd0DWLsjWOn3UJxM4BFV3qCCn21ZASnnCylIQ9msufYucqOF4VJ1cB1PSDYdr379NLiZSCLAkYtJfpNW7RWb9KGm9PzJZxgghjRJIiggjhq960iFNEOHzqHLbcNFO115xDE5i1EpplYng21lgFo+CpapGmbbXWohtrJJsd9TQKZJ2B+jtTrSp0Dc2xsKdrGEUPa7xC8bVTW+tmTVTRXRtzpIjh2ezfc6qqcMex5PwHEec/iPjwnYhcXkMK6PcFm2sZ16+mDPp7k5I4gpXFjCjM6PbyHDpyiGI5T5oGbK4usjzfYPFWyOpStqflzNpyxv/9v/ceqIV13BK2WyHNLNqtLlKqG5yUUN8c562fHuDGjQKXPlmn17sJ7DyJBn3JP/8/+pSr+o48vB37Ryq7hAufxLSaYrh/dAwDslRV1m5cTWg1hm1dDabPVhk7ViLsJ7z3xzforvkkYYama9ieQa7qIISku+pvq+agQWHUZfaVGrOvjpKEGRf/com1i21FRjTIj7rMvlzjyJvjnPrNafxmhN+KVGVkCMPScUs2V360QG8jYPRoiW/8FyeZPjvC8idNLvz5Is35AVEv4dCrY4yfKGPnzWFXW8Mtmpz8jWnGT5RpLflc+PNF+psBcZChG4rwnfzONBMnyxz5+jhLHzYUIewmaLrahkNfG2X25Rqxn3LhL5ZYv9wh7KhtKIyp1w+9NsaZ357Bb4b47Ziot/2Xresa4yfKLH/S4vIPVti40iENM0zHoDZX4PnfP0R5OsfE6QrFCY9BPURkEs3Q8Mo2p39rhrGjJZoLfS78xRL9ekgSqm3IVWxO/eYMY8dLzL0xztKHTTYud7btR1D+VvHCGt3v/wL31BzWgXHMWgWjWh62h4aTkcPR8+j6ItH8GtHlW8QLa78URAnALY1i5SoP5de2FwzTITcyg2l7iOQxOrI/hdANGzdXZWT8FN3WPFIKSiOHsZwCSInf26Cx9ilZpjRypuWRL09TKE2r9wBJ1KfbWiDob5Am6sHItHJ4hTEKlQPYdl5pzkRGEg/oNG4QDhpk6e1joeEVRilVD+MVRgGNKOwQh1003di1uvM4Icnwsw6dZINButMWQdd08maVdB/F3fCEk6U46LB+423cfA23MEq+eoDR2ZeI/BZhr04c7O0fIaVEyow08vF76/jtFaLBLn4xmbjj1SKkii1Ixe2FbN1IQImwcycPYh8YU+GmgGab6HlXTVBoGpquRJO6ayMz5e679V1ppiIl0tulfEWsjJyDTDPln3NXdpYUgsEnN0jWW4hof5XFqoOgUd/MWF7I+Pj9R1t+FEo2N0zEp5PM3yqjaTphMKDTiAkGEdkDdBub6xn/8p89WCTpeBau52KY0GluPzk31nU+eCeHl68RDCSBv8JuZCkMJH/7l59v0qdZFzTrMZ9+9OD35msuTt6kuxYw/94mg3pEltzVStAUEdB0yO5yGdd1jbFjRaaeq5Kr2Fz7uzUufX+ZzWs95PCmq5saYScmX3M48uYE0+eq1G90Wbt0R0eTJQK/HbP8cZP6jS5BOyb4D+bwKjZ+M+LyD1YIuwnFCY/RI0XGjpWwPRPd0LFcnZFDBWZfriGE5ObbG1z4i8UdmiDLMciNOEydqTB9tkpvPSDsJuiGztjxElPPVXBLFld/vMalv1mmcau/bRuiXkJuRG3D1NkqjZt91i/v1ALJTLL2WYsLf7HIoHHnBtpc7DN6pMjRb05SmvQoT3sE7QiRSeycqbbhlVFiP+XGWxtc+N7ijlahnbfIjTiMHS0xfbZKfyPYQZbIBKLn479/kXSzhT03gzU+ojLihh48MlXZfWmrS7rWILyxjOj0n2hvJU03KYzOYjjbLQhklpCEA4L26n11S4btYblFZWNg2pSmTuAWRzFMi3ztIJpu7nggTfzOtkk9TTcwbA/bK2HYHk6+SmnyOKZTQIqMwtgcppNH3LMeQWuVqP+YdTGaju2VsLwChpVDN0xAIrKULAmJ/Q5p7KuJuC8BumHh5mqMH3wZ084RhR28whimlUPTdWUXoemApkhncYLa5HNYdg5dt0ADN1/DsDwMw6bTuI6UAsO0cbwyhfI0hmGjaTqarqPpJrpu0uIKg46y57G9EqWROWqTZ9A0HSFSTDuHmxvBNN09tUOPC6lMaMRLDNIWodhZmdbQaSUrBNmj2aLshSeaLIksIRo0iQZNOhtXyVcPUJk8Sa9+i8biR3Q2rn7xL9m1T70LU9Y1yt96Hnu6Rji/QevPfkHW7qMXXPLPz+Ecnhx+fPhZxYV2/0oh1DdobH2m9/ZFej+7QLS0S59VSnYPX/ti2I+fuKbpWHaBSu0YrfpVuq15Qr9x1wVXkUftrm+7TWTRNDRNv/2u4V6XaOhImQ33pUTTdOKoRxL17nz2LvRa80iRUqoGGOY9oa+aElhLuCMY1TQ0dEA+pC7i4RB2E7JE4JVtJo6XWcva+K0YIaQSZEsU+bjnXqQZGtNnR6jM5Bk0Ii58b4nuWrBFMgBEKmnc7HH1x+scfHmUsWMlxk+Wt5GlJMxoLQ5IogwpII0yBk0lpPZbEUFHEYLYT4j9FE3XsDwDw1JVowMv1fAqNiuftli/1N4SVd+NzqpPZ8XnwIsjjB8vs/hBg8bNPrqpMfN8jfJ0nv5myGd/uURvY+c21G/0uP7TdWa/Nsb48TJjxzs7yJIQkvXLHdavdLYRJVAi87WLHWaer20J0TVD/bZyVZsDL9ZwyzYbVztsXO1gOjurz+3lAd3VgKkzFSZOqm1gYedFF5RHVnjpFuGlW3sc9acHmqZj2C4zL/w2hbFD3B6U0TSdJOjSW7vG/Ht/Shr5ey0AtzxOZfokxYljOIURLCePNpyimzj5DdX6uOc301r4hOs//WNuX1cNyyVfO0D14DnyI9PYuQqmUwBNw/KK5KrTw/N1+3IW3/+3rF/+Obten/cBt0lceeYU5akT5KszmG4BkCRhn6C9TnPhY/qbt4gGrS9Pv6RrmFaOyuhRmuuXWb31FnHYxbJV5SgbVotyhTGqYycpjxxh+fqP6bbm0TSN6vhJRqdfwHYKDLorJLGv7q1+i9bGFQbdFdIkxM2PMHnwVUbGT5Gl4RZZKo/MUR07hmE6LFz+PlHQIlecZOLg17DsL9+OJxuSpb0gEayHN3652nD3QoqUaNB4CK3S513wA14fttasiSpZN8D/6DpZp69CGF0bs1LYlhUksoys56s2XTl/ZzG2iZF30R1bsXEhkVFC2uphDCffdu1XPaEVfcvKU6weYmT8JIXSNIblUqoeIvTrrC9+QBL38Qpj1Caew3IKGIZFlkQM+ms01y/h5kcoVWbRdAPXGyFNA5JoQL48TWvzMt3mPEk8oDwyR6l6CMO0GfTWaaxf2PH0uht0w6ZUncV2ikRBh07zBgClyixevkYc9em1FkjTL66TkBJu/Gyd4rjLsW9O8u3/9iwbVzusXmixcr7N+qU2SZjuOuCjaVCc8HBLFr31gNZCnyTY+TuIegmd5QEiFeRrDsWx7YnnMpPEfro1KScFZLEg9lPS6M4Xi0xuVYy0YWit7ZmMzBYwHYPDr48xdqxE7O98erZck1xV/X6dgpr2u72c0qSHU7TwmxHN+f72VuMQYTehs+IjM0FhzKUw6u54DwK664Fq3927n4UkGqRkmcAwdWzPvFP5zVtUD+YxbZ0jb04wcaqy6zbYnkmu6qDpGk7B2tqGv++QUiKSiPqN9+hv3tqqEhXGDj/8QoQkCX2C9hpRr06uOo1TGEHTTfzWCknQ3WGO2a9vd5OXSKSQxH4HpCDqt8hVp7FyZbLIJ+isk0b9HUQ96G7y2IiSYZGrTDJ5+lfxqlMYpkOWxkTNJTTdxHRyFMYP4VXGaS1+SnPhPIP63i75+7puwwfOfnuZdv0aQX9TTTKm2x8kcqVJcsVxNpY/pNdZIgq7aMDmynmK1UNYdp58aYpua540CRj01gmG91MpBZEGzY1LHDz2a5jWncpjoTyDphk01y/i99dJkxCRpWiaRqEy/YSZmKuVkcP/7SeeKrKUJiHdzZvEYZf0yxYCDp+QNdNQrTIhMQoe7uEJvFOzd9pnEmSSEd5cwxwp4h2fIZ5fR8Qp9nQN7+SBoe0BKnLBj/A/vok5VsI7dZBks0PW7m/5thjFHMl6ExHsr2/LfkCIhChoMeitky9NEw4a+P0NwqBJlsVq1DsJGfRWMXwHXTdwvIrqvzfnMU0Pyy6QJANVGtZtpJWRhF1sp4jjVYijLlHYIYn7GGYNxy2jaw/nKSOlII56FCuzGKazRZa8/Cherka/uzrMEtoHSNi83uXi3ywTdmMmT1cYPVKkPJVj6rkqrYUB61c6bFzp0Lx1T9tR03DyJqatk8WCoBOTpTtZVTJ8TWQSyzOV3mjb9kpEIrbdZKRQ5OjuCs/dObC33TgMS8cr2+imTjK0OEij3QlbfzMgjQWNGz3CbjJcjiJPpqWTJoKwu/tYfxplW9tgeyZ2buclSCIJO/GuhBEYZsMx9Am6c6Xe2gZDI+wl+O2YbI9t6G0EJGFG42ZvZwvuK4RZGcGZniHeXCftdpDRfmp4JEKk9Nav4zeXMSwXp1jDKdaw3MJDfFwS+23kZkbQUdNnNSEwLBfdtOmt38BvLZNE26t0adjjbpIj0oSwt4lIQ2Uq6ZXRTVsN4vgdOiuXCTprO9pwYffxJS945Qmqs+coTh4jCbp0Vq8waCySxj6aZqiKV2WSyoEzlKdPIbKUsLOpCMs+Vqf3hkYYtAj9xhYZlZnY9rrtFMmXp0HTcbzyNjKVK06QJQGOV0Zr60hNmTTni5PYbhnDsDBMG8spYLulYbVInVu2WwJNI+hvkiUhUqQkcR+/t0H2/7P3XjGWpOmZ3hM+jrfpTWX56upqP90cjqHVklxqdqGFlhCwgrQAsZB0KUDX0s0CggDpQoAgQIB0tzcSQFLUkjtccjkc19M9badNdfnMSm+ON3HCx//rIk5lVlZmme6p7q6aqRfIm3Mi/og/T5j3/773e78k+lrfS5aapaDXyWkldMVAUTRAEomAbrT7WCviniqylIQe/b0bCBEfqWr7UiElUgjCrTZGvUjm3BwyjFBtC3NxEjV7Z3U8XtGHMe7lVQpvnMc+OU38ylkS18eYKGNMVxGuv3+hi5GH8951ir/zEtbCBLlXzhB3BoCCmrPQsjZDx0u1TvfxlPm6kCQho+EOQsSUq0sMu2v0O7cJ/IO0ikhCfLezf0Mpqs5UcQ5NTysHhYjwnBZJFKAZNlIkeE6DbHEa00w1DO5wF00zkRKMe9s9PABSxLhOk+pEgm5k0I0sUgp0I4NE4g73HmsazuuFrP68QWfV4cQbE8y9UKGymGfqfImFV2rsXe+z8tYeSSQY7nmHfJbuRHiklPv64SMQEpGkgvtU+3TPkk5yZDWefi4f/jxTFFQtTZa2Vx2W39w9kgI7dCqJxOuFDJtjDdgdbZ9y5zyPn0M6vzQlqahjucWRjVJSdRxhfPAc0opKFIXWypCVtxu4x1gL7M8hlni9YL9y8EmAXi6Tu3Axbc3h+ySPlSwBUu7bD6i6SRx5JJH/aGQJiLwBkXfgWZSvLZDEC6CoeP1dho3bh74/9hSSiNDpEI7PwyrUKU6fQSYxcTDC7W4xbKwixVejC1JUnVxtnvLcRTTdorN3m87aRzjN1f1tNMMiU57GKtTJlmcoTJ6it3UVr7eHiL8aUXoS+/sC7aOTUNA0E9PMkWSrmFbukPYsiTzcUZM4DpBSYmerFCqLlKpLqbZJVVEVDc2wUDVznJ5Nny+aZiKRxJG7H62RUpDEAVLEjz2C83lga3kmrSUMxSSjFdBUgyBJ/0eh9H+NyVIcMGitfD0HF5LBTz+l+J1LFL5zicp//BtErQGjD2/S/4dfYM7V9lfvMowYfXgTNWtR+q0XmPzTP9wnUOFWG71S2PdMEl6I+9kq6BqFN85T/d430So5ZJQQtwf4Kzs4H956YlNxD4KiqGQLU0zOvYqmGkgEplU4EBQqSmoqF/skupVWFokYIeI09Pw4hINS4I2amHaRQmmOOA5J4pAodB8rUbqDOBB01hw66w6f/H9r1E4WOPnNCZ77g3nmX6pSnEl9i37xZ6sHL/IxORCJRNVVjIx2oHO6C6qhYmZ1VE0hicSxkZ8vCikEkZ/qxPrbLqs/b9JcfvBL79A1KSVxkCCFRDXSOUReciiiBRykzjSFyE2Iw+N/g/tJBx94OolM5yAkva10Dq2VzzGHZ/i1hJEpkClNYxfqhN6A3tYVnObaoW2SKMDrNRju3EQ3sxiZIqWZc0Run/ArIktSivs+sxTShYrndli79nc4/a1jpApyf4za1EUqk+eJwhFbK2/iDvdQFJVccYpTl/7p0fGPvR9lujj7GiNLpmJja3muDd+kbExjqhl2/JvMZ54jFo9XrvNUkaXHCeEFuJdXCVb3UCKFXGaSOesbZPdmkFFC5WKNrd236f3Ne9y5SsKtFr2/fZ/hO9dQdA1LL5DTJykoZ2j8b9/HW9/av3BkklDo1Mh9YNH78c8Z9XcIuz1EEOG8d524PyIZHlzM/vI2cbvP4M3LaUpPSmQYk3hB6hz8GATeQsDlj0Kae32yOYXmbkKrkY6rKBqGlWNq/lXypXlURSdJQnbW36HfXv5Cx7MyZTLZOgoKu5vvk8QBpdop8qX5u7aS9/w9fjiDbfKKSql2mjj28UdtRs7ul3Ksfci0Oq27kZbqb3/a5Rv/4jSzlyqceGOCz/7dBnd+fSkl/R0Prx9i2BrVE3laK0PC0eGVtZU3KM3lUHUFp+EzeowRkdBN6KyPWHg1IV+zKM9nU7L0iD+JECnJ8voRRiadQ2fVOaIZsooGxdksqqYwagcPjF59/jnEdDdGLL4myNctynNZWg8jfPeBOTVN4aXX6L/7Flq+gDW3gKIqjK5cRq/WsGbmGLz3NtbsPNbsHHopNciNum2C7S2CjfRlmzl7Hmt6hqjTRq9U0bI5xMhh8MG7iCDAqE2QWTqFMTGBjCNUO4OayTzWvnLP8GDYhTpmtohI0pYyaW+8oxe+lAmB2yeJfKx8BatQ2xe3f92QMhlriULsbJnRYBtxJDI3ju6P03QoCu29q/huhyQJMMwcplXcF2zfKbCJYx9NtzDtIspARZKgKBq6kUHTjP0ina8DEjkuBhL7n8QyQlOMR5ZrPCp+bckSiSDpOmlrE1VHsUsMt9cQw5BsboJCeRFW3iR0Wvu7CDcgdAPYHpevFqYoTE9glwr4VzeJw7u0KBKM0MJoaUSrDbzO+n4I9TiFhHA8QufLbWApJfQ6gl7nOOIlkSLBd3uYVpFMboJCYYH23pVf4ngCRVEwzCyZbJUo8tA0kygcPVpUR1FSkXZ5gXxpnkyujqZblCfO4fS3CLwuQsQUSvMUyotkC5NomkkcnkbTTLxRiyQJCYMhceiiGxlUzRjve3/biS8KI6MhEklyJ1oiIXJj+m6M0/QZ7nmoL1bJ1yxU/eABIxPJ3vUeM8+XqZ0scOpbk/iDkK53IAhXVCjNZll8rY5haXQ3HNr3ap9+CfiDkJ3Pupz7vRlKcznmXqyy8UGb0I2PaI9UTUE1FEQkEeOUmoglu1f7TD9foTyb2Z9D5MUH+igVynM5Fl6poZkq3TWH7trjm4PbC9m50uX8fzRLZSHP7KUKGx+2CL3kaJROU1B1BREfzOHQ95aNOTWNatvopTLW7ByKpuGt3kYvFDAnJ8efz6Pl80Sd9JmgF4swqxB3OyTuCL1YwpyaQSYJwvMQvo/wPaQQqKaFOTGJNb9A2GwgAh+jqqLamaMp1mf4kpBW4GlmBkXVMbNlaidfoTB1+siWqqZjl6YwMoWx6DuP8gSRWm/Uwnc7lOqn8UYdhIhJogBF1TCsPFLEhP548TCO7N+JNmmaSSZXp1Q/jWYcLhzxnBb50gyF6iLOYIcocDDtAqXaqbGc4uu7VoVMCKW/f/saaoa6uYCt5hj+OpMlRVHRDBtF1RBJRBIFPHTpO+4Pp2oGSRwg4uDIi1qIGN9ts337ZxTKi9SnL1GZPP/Q8xFJTBgM8Eb2kXL2pw1SCqJwRHP7I4a9DaqTF5hefOOR9hUixve6RJF7SJQZhSN8r0cc++RKcySRj6Io9Du30/y7qhMGDkkcEkceQiRplUcSEgYOceShqjr50iyZXBXdsEDRyBdmiCNvn3RlC9NkcnV03YZx6i+OPAK/T5JEqf5DROnDI/ZJIv9Ixc4vDRUmz5ZAScv0k1DskwxVV7ByBnbRJIlFaidw18tbiJRoNG4OqJ0scPZ3Z+htuSiKkkZmlDSqtPBylROv1wndhL1rfVorj0+35w8jdq50aa0MmX+xyuKrdTZ/0aa35e63NVE0Bc1IK8iMjE779pDAiVLCEQt2rnSZu1WlMp/l3O/O0tscpYLx8RzsvMHCKzUWX6sRDGN2r/UeO+HbvdKjtTJk5mKZhddqbH3cprftEo7iw3MoGBiWRuu2Q+hERwihTGISd4RqWqi2jZpazKNls2MH/wijWkcvlYg6HQbvvgVA8Te+hVGuYNTqiDCNmkmRIFwX99Z1Eudgvlq5il6uoBoGw4/eR7gu2QsXsU8s8YSVGP1KQ9MtVE1PncTLU1jF+kNF23Hopc01n6A0rjvYZWgXmV78DYq1JTTdJAocVM1Ii2W8PlEwSgtz/D52rkqhNE8UjkBKsoUp7Gz1iBWA09vAtAvkS/OUa00Cf4Bp5SlUFgEeX5HMF0AofZy4gyAhFD45JDVzHokg+XUypbwXmpmlMn0ew8rjDRv0G8sPtRHQDZvK7EWypRkGzWWG7VXi4HhPlc8L3+3Q2OyDoj5+O4OnCIHXY+3mD5AiOURERRLRb68w7K2nacXx5woKyVj47fQ3032GysH7QUpGw72xMDlhe+3nqS+Sku6d5t0TpEiV0I3ND2gqH+1/jxSp3f1dYWhV1dF0k0FnhSA4viHqLwNNU/n2f3We8lyW7vqI7mba6FVKSaZsMv1chfrJAk7bZ/nNPcLRXTeyhOGey+rPG+RrFs//8QLf+lfnad4c0FlzUBSYOFdi4lQBM6dz9e+22Pio/VjTcKnYOeSTv1xDVRVOfXuKP/rvX2Hjw1bq3eQn2HmD/KRNdTGPYWt8/1//gubNASJOfZ0Guy63394jWzG5+IfzfPu/fo7mjT7djRGKAlPnS9ROF9BNjWv/YYvNjzuM2o93DqNOwEd/voqqnOTEG/XxHNr0NkfEQYKVNyhMZaieyKEoCn/zrz+ivTpE3FN5J4KAqN1CL1fQsjlkFIEao1cqqcZsOEArFkl8n8Q5IK3J0EHLZNHLFcLG3v5Ywd4uIjz8jNCyabFC1O9DItLrPQiI+73UKPcZvhqMnxsiiQmHbYJR96FtV5I4TLf7ivRKjwLPbSP3roGiUpk4y8TMi2i6SZJEeKMW7d3P9sXY3cZ1VEWjPvcS9dkXiSMPp7fJ1spPOXF9VK1rAAAgAElEQVThDw89x/ud26iqjmkVWTj3e0jGxKyzjmmXUuL4NWEUd3HjPoKETrSNm/TJ62XcZICfPJ73/B08VWRJN2yKE6exczUUVaP3CKaUSZxWWeUrC2i6ie+0fimypKoGmfwE0wuvo49FyYHXZ2P5RyTH+PWomo6VKTN38jsYZh5V04nCEe29a7jDXeLoQLdkZcoUKicolubRjSxCxgRej27zZppSGo9vWmkI1MpUaG59RHniLPniDLqRIYlDmjufMOyuI2SCZRUpVBbJF2cx7QIKCnHs4zoNuo3rhMHwmNz254W8L1mUMiGJ71MCLu8xhTwkGD5Muh6E9PyPzkHVDHKFGQrlOaxMhTgc4TqNR/Jo+rwQQtK43sewNYrTGcrzubSUfxx1kRJuv73H5scdVt9pEjiHz1cK2LveRwrJqBswda5EZTFH7WQeUBCxoLk8YPdqj+U391Jn7AcYn36hOSSS3as9Pv5/V+msOcy9VKUyn6N2spAWuYk0xegPIrY/7aQRsrsq+qSA3au9lLS0A6bOl6gu5amfLuzPoXF9wM6VLstv7tFddx67NjSJBLtXuvziz6F1e8Dci1Wqiznqp8dzSGTqdN4Naa0MU3uB6GgUQQQBUaeFOT0DQhA290BVMeuTJCOHqNlExhFGtbZPegC0XBbVtEiGw4NqJMm4S8C9x/BBAT2f39coKYaBln2y0ju/6kiiAJFEiCTCGzbprH1CMGw9cB8pBSKO7m/g+bjOLfYZdte5+fGf4Q52xwvE+54UoT+gs3sFp7+FrmdQVHW/iCbw+/vXpD9q09z+mGFvE1XVkTImCkZ4bofVK98nDA7sHkQSMehtEIYjDCsHKMSRSxQ49Du3iSN3vP1Xj9RNKZ2TkDF+4hDLkERGJI854vVUkSVVM8gWp1ENCxT1gbb8dyBFgkxiVM0gX5lHM44xwftckGMC4KdanPwEmfwEW6s/O5Ys6UaGQnmBJA5QlLSxb644C+NqrzviadMuUigvUqmfTY+BQFU1svlJVM2i27zOsLuOlAmaZpIvzlGqnyIO3dQHAwUhkv1KM0jfo6pmYJg5dDMzFsIpGFaeopFFVXVau5e/FP3OEwF5h6xF+G6XwO0SeIPHQA6POZSQLL+1R3/HJT9hYxUMNF1FJJLIi/H7Ec3lAa2VIf3t4x+wXi9k+7MuXj+kfXtIeS6HVTBAgtcP6a6nrUG666ODF7yEJEjY+LCN1w3ZvdbbF1V7/ZCbP95BN1Uad7lkD3ZcVt9pMNx1GTa8Q2N5vZDNjzsMGz7dDYfiTBa7YKBqCnEoCJwIp+nTWXdwO8GR8n63E7J9eTyH1SGlcfVfOr+AzlrqN9Vddw4RLYBh02ft/SZRELN7tbfv4XQHqqGiaiq97RHXf5i6C7dXh4hYUJrPoZsawz0Xrx+y+VGbYcOjuzFKzTLz4zkE6RyGTZ/OmrPfKuVeiDAgarfJP/8SYbtFsLuDomkUXn0dmcSErQYyjjGnZ9CKJbLPPQ+QRpu8EVGnhdxv9XM8I0zcEcko9VTLnj2P8FzMyaljt31ScXc1lKKoX7BH3LhKKx1k7CnxOM/ywccO3T5xMEJBQdUMAqd9qD3L1wkpkn0C9ChIJSWd1K7lAUjiAM9p4jlHS+t7rVtHPovGHRTuhceX5331RZCm476cSNdTRZYUVcOw8/ijLqE3eOSSxTh0icMRufLsL23NLkSMO9xj9frfki/NM7XwGoXywn2313WbbH6KjeUf4fQ30XWb+syLlOtnEUnIsLeOSCLypTlKtVMYZo6tlZ/iuS0MI0u5fpbphdfTVY/TSPPLpCTIssuU66dp7XyKM9gmiUPsTAXf6yBEBIpCEgeMhru4TgPXaSCloFw7RW3qItMLrzPsbfzKkiUhIpz+Fk5/6/PtqIBhqhTqJk4nIryPOSKAZiiYtoaZ1RjtjuisDPCG8REi8KiI3ITGjQGNG49exRV5CVf+5qj9v9P0efffHH3wtZaHtJbvvxIMRzHNWwOat75YJVk4itm71mfv2udLd3bWHDprDpf/+uiLSlEgUzKxCgaNG4MjY1eXithFg3AUEQcJgRN/7v/j3ZBhRNzrptFBzyVs7KFoGsRJ+l23g4xjgp1tMidOUnjxFUAhajfwd7aJe10gjVAlrps689/zvBKeR9RoEFXr5C5cTDVOcULU2EME/oOjCE8IZBIjRbKvJ/1CFUhSIuIQpBg3Sbfuan/05cMftghHPVAUMuVpzFwFv9+4byoubeCujBfrT5Bo6Rm+VDxdZElR0XQLkYSfywgsDbGGaLr9lZc5hqFDt3ljvwIrVDV21t+hUF7AzlbJ5iYYDXcpVk6gGzatnU8YDXdJYp8oHBHHAfWZS9iZMpn8BFEnJUuKopDEPu29Kwx7m4TBACklSewfiKylJAydcapPSYV4UjIa7GBlytSnn08NyJ7hEHRDYfa5Av/8f3iO7/+vt7j6k/uH5GvzGU6/XuHib09QnrG58qMm7/z5Ft1t/0kzXH+qYeQMJs6VKM3nGWy7RzymNt5vpJEjPzk2UvS5IQWJO6L17/4SGUeIsTlk62/+LTJJ9qNG/tptgu3NlEiRpttkdBARc29cQ1m+me5/TCQ8bOwR9boouja2Vh+nFsLwrsjUk4soGBGHPlZhgmxtnmFzFY5pWP4giCQhdNM2KYZdIFOZYbB7Ex53EcZ9EHlD3N4Ofr9BtjpLdfEFZBLT3752NHuhqFiFOqpu4Pebqfzg2Y3+a4GniiwhJUKK/Q7Jj4yxVfCXYUL4MIgkTNt/jKvwZCLG7Vo8VEXHtIu4oyaWVaRYXsQ0c5TrZ/bPVVV1MtkaUTjCNPP3jB3hOg2i6MBg8d4Uk6rq5ArT5ArTqdW9qqHrNna2hnpXyu4ZDqAoCoalUpm1MTMPXik7nZDVj/uMuhG//S9PYGa1Q7YAXyWsvEH1VJHqUgEjoxO6EYNtl9atPpmKxfTzVXRLQ9UUBrsujatdrKJJZTFPrmYjhcTMGfQ2HBrXuwx3Pea/MUFxJu23puoqjWtdumtDIj9h7pU6uZqNYetIKdn6RYvBjotdNjn927O4bT91JlcVnD0P1VCRSdoKpb0yQAqony0x/0qdq/9+ncpigdrpIqqmoNsarVsD2rf6KKrC/KsTzL5UIzs+z+6aQ2/DwesGTF2sMHGuTOTFrL61i9cLKM3lKUxliLyY9sqAyIspTGU59wcL3PrhFlJIJi9U0hSjoeLseexc7uD1ggObASlJhocjU3eLuQFkFB0iR/dChsEDYw8yiZHew0iRgl2cQDczKFraFd4uTWHlyuNoe9rfTdMthIiRSUwUOMT+6FB0RNUtrEINVTNQNR3NsDHzVXQrm6brs2WKM+eJg1FqDhvHxP4wraCKj9cker0d/GGT/MQShcmTSCHw+3vjylcVRdPxhy36W1fvO7sk8nGaq5TnLpApT1Oeu4iqaoTeYD9qpWg6w91l3O7hKLGqW9jFibSaTdPRzAyZ0lQ6J93EzFVS80jfQSYxIomIvCFxMDrQQkrBqLVO28qiW1my1Tk0M0Nh8iSRN0Qk0ThyZqHbeYxMkcDpsHftJ6mD9VNeCf0Mj4aniiwJmRAHDrqRwbDyKI9CgMY+P7qZJQ4Pl7Z/FUjFdYctDqRMEEk0vsFTwqJqJqqW9rbRdftINcJosEMYHi6zvlPuf7+2AKqqU6ycoFhZxLLL6U0t0xTe3b1/xo3qHu/Ef03g9mPcvsPuTYeX/2gKEX09/0dFU8hN2Jz89jRJKEhigYgFqq6QqVhUTxSYOFtm1PLQTJWKkcewNOJIMHWxSrZi0V7pk61aaJaGFJLhnsfcS3WyNRtnz0WS6oZ0W8fMm0w/Xx33nhMYtsb0C1WkTAnX2d+fZ/WtXfxxHzjVUDCzOtmqBQr0Nkfolpae1/kyN3+4haor6KaGaqgUZ7LIRBL7CcM9FzNvYGR1VF3d30ZR0wpKVVepnS4iEsnOp238QYhuaRSms+QmbJxmStpK83mmLlZoXO2iaApTz1XwugG6rWFYGooK6+82jpiBft1QVJXS7Pl9UqBoBoadxy7UUVQNM1uiPHuBbGUuJTlJxKizyai1jtc7MF81MgWqiy+gmymRUHUT3cpi2AVU3cAq1KgtvZwKnkWMiHxGrQ2c5hpBfHy0KHA6OM1VMsVJ7NIkxanT5Kpz++RKioTB7q0HkiWRRHi9HQZ7t1C01Ouosvhi2ocsiceNdwXBsHOELBmZPLWTr6DpJoqmo+kWhp3HsPOoukmmOEH1xEtju5AYEQcM91YYdTbT1Ntd8+hvXUM3s+Tqi5jZMna+RhIFaXRJSZ+nqm6mhMsffu3u1Y8ETUXN5zBnp1AMnbg/INrag/sU3TxN0Kfq6PUqimUQrW+T9IfI6Mu7d58uspREeIMmueocdmECwy4QBc79hd5jjyU7X8fKlPCc1ldf4q8o4+Z+Rz+XpIQn5Slpemxz5Sc4vc20QeEhyCN9v+S4tP5+vXk03WJm4Q00w2bQXWN3/R2i0MW0C9SmnqdUO/k4ZvirCwm6qWBmNTQ9JZZJJInv8lB6VCgaGOZ4nDE3jSNBEklEIrFyGiKWRIFIPYlyabQm8tNjGXYarYr84xcHuqlRmM4x/9oEP/pfPqJx7eBFMPNijVzdZrAz4rO/WkUzVBbfmOTcP1pg+SfbICW9TYdf/N+3KM3mOPmdGSYvVlj52Q7ZmoXX9bn2t+sEw1QPlClb1E6XsIomqz/bpb3cpzib5eL3lvD7IX4/HJOvAVsfNgnGjWqtgsGp784w9+oEN/9+k8piHjOns/tZh9hP2L3coXGth6IqzL5YpTyfpzSXZfvjFpsfNBCxIFOx+OQvVoj9g3t+470GxdksudpB8UZ/0yFbsTj7+/Os/GQHq2BQnMmye7mDntHJVm2SWHD97zbQTJW5l+uc/O4Mu591nzyypGiUZs+Tqx3VRiahl2ptKjNkKjP7n6u6SeQODpMlO09l4QV0KzvW3dw1ThSgajr5iaX9z0QcoigqvtMmuE9qTcQhg50bxP6I2slXsYuTGJk8RiZPEoeEzsPL6xUEKj6dlfcIRz3K889j5w+a+yaRTzDsIO95JhoG5MtFakuvHJnPnXNTDevwnMZVb8Goe4gsSZHgD5psffr3lKbPUpg6TX5MmlRNR4iYOHTxezu47S2GzdtpJdzXkK34PFBME3N+htI/+T20chHvk2v0/+oHiOHjLav/OpB54QK5b7+KXi3T/X/+Gv/qLZLuF9MoPgqeKrKUNtK9jl2oUZo4gxQJjdvv4jvtIyRIVXUMu8jkydcpT59HiJj+7vXH5rH0qFBVI7WJ37+ZFTTNwDAzxHFAFDppY+BwhKqZWHaZIZuPIbSbVnZk8jWG/S367ZV9E0dNt8cloM9wX8g0YrL0cpmJEzlmLxTQdIVb73a48XaHrauPXiqrGQqV2QyXfm+CxUtFrLxO5CXcerfLzXc6tDc9/vi/PcPG5QEf/fs9DEvle//dWfxhzAd/tcvuLYff/JN5Qi/h5392vFjdzOvotspge3SISABkylbaqqPpIYUkcCKSSJCpmKiagj8ICcaVZ7EfAxLNUEHCzR9sMf18hW/8l+cJRzHLP9oiDgTF2Sy1U0WyZQu3G6T96kJB6ERIkfaJ8zr+IeIRjmIiP0HVFKyCycT5MoatsfqzXZAyJWnnysRhQn4ig0gkrZtfzBMr8mOCUYSigJUzyE3alBfy3PrhFrmJDOWFHFPPVbByBlLINFXY8BGft3nvVwCRRKy995do+qPrC+PQG7ftOIDb3Wb5p//mLvfmB0NKSRJ6D7XaiEMfp7WOP2yl0XFV5c6KQCYx8UM8i3J5hQsvmNy+NaK/9RnDvRUUTd+XCKTyhfjIs/uVNyxmF3v8h7/9P5Hy0crnpJTEgUtyvzmJBKe5itvbobVs7ou59yv2kgSRhCRR+MQTpWd4vHi6yFLk028uk6suUJw4RXn6ArqZIxh1iAJnnzCpmoFu5rCyZfLVBRRVZ9Tbord3fb+a7KuCYWYpVZZwehtIIdA0g0LlBJpu4zqpPb2UAqe/habbVCbO4rmt/ShYWvVWIgpHhMHwc+iu5NjUUabhY81AAoaZp1Cep1he5JlL8AOggKIqGLbKsBVw5cc+ubLBxIksqqrQ3vAI3Pihz0tFhULd5I1/NouiwMaVAb6TYFgq1fkMF+06v/j+LtmiQb5qUpmxyRR1MkUDK6MxeTJLc82lMpfBd+4f8UgigUwkVt5A0Q//rrEfI6XEyOkoCqn+SFPSRrcSRCRJopRgydTnc/9l2rrVJ3JjKksFKot5KicK+P2Q0IkInIjWcp/O7QFSQuTF9NYdCtNZpEj9jO5upCuFxG35DLZHTJwtUZ7P47Z9nKZPcTZHvm4TBQmNq124CGbO2L9EpZCgsB/hexikgGAQ0rzRozCTpbKQGmkOdlJX8dCJcDs+O5+0ifyYJBIEw+iJiyqlkA/1/XkUiDjE6+89hvO5B1Ig4uALNZTN5hVOnDb4rd/PMDkVsroc0272GA4EJ07r1Cc04ghu34oYDgXFKY3zz5t4ruTMeR3LiiHY5fR5g2pNJYpg+XpEsawS+JKdrZgohKXTOpqmsHzj4aLxJEpd/r8aefkzPC14qsiSEDG+06K3ew1FUSnUT1KZvYhMIuLxBQ6g6SaakUEzLCLfwelu0Nu5ijvYPTbHrBsZrEwF3bDJFWaws1V03aJYOYFpFdLmq247NbjUbSy7hG5myRamsOwyum5Trp4iCkdEkUvg9Yjjg1WdoigUygtYdhnNsChWlwiDIaPBNqGfmn8NeusYZo7yxFkq9bNksnWSJBw7pxYY9tYJw9HnWs0kSYQz2EHT02MqippaGeTqqKrG3TolVdXTeRtZ7FyNbH4STbfIFaeJwjMIkeC77bHu6/G9UBTDQC9X0fN5ZJwQD/vE/d4ToQVQVAWnHbHyYY+95RH5qsE/+m9OMXM+T2nKor0piIMH/x6GpVGZtrnwnRof/PUOn/xdg96uT65s8t3/YpHZ8wXWPx3gdEKQMLGUpVi36Gx62DmdiaUs2VJ6mz4o6hF5Mf4gJA4TKosFNENFRILAifF6AdmaTWk2R/1sGd1UsfIGzes9Yj/ByGhH/t2KoqAZKpmyhZQSp+FRnM1i5g38fkh/c8Rwe8Rwz2W454GEYBgSOBGFB/w/hg2P9sqAuVfqmDmDzu0BkR9jZA10W0ckArcb4PWDQ0L5yEuQQmKXLSbOlXGaHsEwQsSC/GSG/ESGTMWivJBHConT9PEGIZsfNJl9uT5OQ7qETsxwz6W/NcLI6gz3XCI/IQmT/fGe4auDrikUCionTum0mwntZkIQqFRqKgsnDEpllTCU6Ab0uoJsTuHEKZ1uW5DLq4gkJdC1CZWlU6mXFhLsrII7kkgJ/a5g4aSOwqORpWd4huPwVJGlO+hsXcYftvCdFtW5F7DzNexc9dA2SRIRuD2625/R2bqM09ngfiLmbGGamRPfpFhexDBTs0YUhVPPf48kCXF6m2wu/xhnsEO+NMfU3CuUaqfRDXtfKH32hf+URAT027fZWX+HYW8DpMR1muyuv8Pk3KsUFudTF3Gvx9btn9JrLe+fkzvcG7fxENRnXtjv0RNFPu5wF89t7W+bap3kXXqn45EkAbsb7zE1/xpTc68wv/QdfK9Da/dTGtsfkyvO7ZMvw8ozvfhNSrWT2JnyWGyuMrf0baYXXicKR2zc+hH99jKB//jahejFEqU3vkX+wiWS0ZDhxx/Sf//tB1YYfZXYveXQXB0hEsmgGdLZ8pi0ckws5Rg0goeSpUxRpzxjk0SC9rpHdzsl9E4npLk6ws5rzJ4v4HTS1iiTSzmqcxnWPulTW8gweTpHfTFD4MYMO/fX2yWBYLDtsvbzPU7/1ixWXsfthTSv97j9sx2chsfcy3Ve/s/OoJkqzes9rv7NOvnJDHbJ3CenaRdvQEkjO8//0yUqJwqIWKDbGle/v8betS5JKHAaFRZeneTM78whIsnuZ23W32uMU5jHX5ijpkd3zeD1f3mB7Y9bdFaHiFjSWx8y/1qd2RdrVE8USCJB7Cf7Oj234xP7CZWFPK/+5+fY/KDJ7uU2wSDkuX+8yOzLdcysQaZksXelw/q7DdorA7Y/6XDpn50i9mMa13oIIXH2PPqbI+pnSrz0J2dQdQWn4bHzaZvVt/cInSfj2vt1wKAv2FiL2d5KeOdNn+tXIsplle/98xw3rkS897aPEJJ/8adFANZvR7zzU5/GbsI3v2szu6DjOIJPPgjptgQnTulcuGRw42qEqsKr37RYvRlhWSoj5xkRfoYvjqeSLAH4ow7N9Q/p7V1HN3PoZna/A7JIwn0jyigYjXPd92cVo8EO6zd/gK5bKIqGoigohkbu0iKJ6+Pt7eEMdlLi1N8k8Hvoaz9PS1rH6Qopx8brkUfgp+Wmu+vvoukmgT/AG7VTszVFQYiYwOsfij5B2mOtuf0xvdYtVM3gTh+0tLHsQfuE0O+zdftNdN0ijrz7RmGkSHCHu2yt/IS9jfdRVBWRxOMKuiQ1qxzuAZIwcNhe/RmNrQ9QVeNgXuN0nhDJkYjZrwXu9Ju7c/3caWH3qJGvR9hMCklnyydfNZlYylBfzPDpDxqYGY2FS0XqJ3L4Tsyw+eA0h9cNuP3mLlsftVG1tL1I6Mb4/VST5DQ9VC11jg+9GK8bMGp7tFf6qYmmhGAYcetHW+imRjAM+fQvVtDtNPKkqjBqBwTDECnh5j9ssfrWLoqupp5eozS6pWoK//A/fUh3/WiTXJFI+lsOf/8/fkA4inG7AVJIvH7I1b9eY/lH2yShSO8nIYm9ZJ98rb/boL08QAqJP4wIRxEyEXz2b1e59cMtFFUhDhLCUZyeo0jd09/+Pz5LU4DdA1uAzu0BXi9AM1PX6SRM94seWsb/ZELT7f2ei09lKftd94migGkpJEIShRJVAU1Lrz9VAd+T+L4kjqFQVHnj2xbFUhqFDII0ItxuJmRzabSpVFK5fiVk5ebT+ds+PjwF1XtPMJ5asiSSkNANCd0eyliTo2rGuIdVvF/18ChIYh/POSxCVEwdRWRQijpoJtmJOcJGn7g3IlQc1PkMigbx0CXuu+jlLHHHIfY8FEUhc2qKqOvgd9Mqkrt7wN1/ThFB0n9o5Ca1tG8/4twCvPtoCcLgoHJAfo4xf51QmbEpTVl0tjzsvE6haqIZKoPm0VYfxyHwEpxOhKIpFOom+arBqBth5XRKkxZWVqe96TFoBuTKBqUpC91UCdyEUTckDgXzFwvsLY8YNB9cyZlEglHLP7bBbjJuVXIvYj8huEudIWLJqHmwf3/r/ho/p3F/4nx3Nd69iLzkyPciEgx2HnCPyJQMet2j1/Jgx4Wd++wmJO2VoxUyoRvvt4V5+qFQnbyAphr0u7fx3e5TRZjiSNJuJpw4ZaSE3JGsrURUayqvfdMijqDTShg5kjCAF1+zaOzG1CdTglSuaMzMaQgB7kiiAIGfRt59T1Cb0IhC6LWfnv/Jl4IxT1JzWYyZSfTJGlo+m3oQBgFxt0+03SDp9I+P7Cvj3oW1MnqtglYqomZtFGNMI5KEZOQRt7rEjTZJ5+GdIdRcBq1axpiqoxZyqJaZsmIhkGGEGHnpeW3tIXw/bTj9OaAW8thnT6DVKsg4Jt5t4t9cgy9g+PrUkqW7IUVMImKS6PFHPbRCBq2YBSHQS1nCvT4yTshdXARVIe6NiDpDtKxFaOjp0icRZM7OwK0d4u7R1fUzPPmQIi3br8xmmL9YJFsyKE6YZMsGbj+is+kRh5JcxSBXNjAsDbtgkKsKJpeyGFZKqEI3obfj09n0KU/bnHy1TG83GI9nEYxidm46+E7M0islMkUdrx8ThwKnG+F0QuYvFtm8MmTQenI6nD/DEwJFSVsoTaVu/L7XI/D6TxVZ8lzJjSsh9UmN6Tmd1VsxVz6JuPSSweKSjudJbl2PaDcExbLKN75lYRhpB5nN9ZhOOyFfUNB1hSAQ7O0KfE8SJ9DYTZiaVfB9yROS2f/6oIBimVhnTmAtzWMuzaGVCii6jghC4kYL/8otvMs3iJsdZHDP4kzT0WsV7OfPYp05kRKcXHafLEkhEI5LuL6Nf20Z75NrCNdPf6h7oapohRzGibn0fE4vopeLKJaVvkOFRMYxoj8kuL3BsDdIXe0/B1lS8zms0wsUfvc30SdrRM0O3oeXCVY2kF9gnfQrQZa+TEStAcF2h3CrTe0fv4Y5WyXujkhGPnFvhFEvkH/5JIOfX8eoF9GrBaJ22rfu8/ywz/BkIY4k3Z201P7Cd2ssXCqi6QrXf9bm8g+aON30yXvuWzVe+oNJihM2E0tZkkgwez6PN4j5+Z9tsvxel96uzw/+r9u89r0Zfu9fnSRT1In8hOtvdvjsh016u/5+BZoUsLvsELpphVZ/z+flP5oi9BKc9lfsEfYMTzw01SCbn8Qwc1+54e7jwqAv+NkPfQxDQQiIxsaujZ0YZexCIGIQIg06fPZJwNhfN03RSvj4/bRAIh6nWUUCC0s6vie5/FFAu/F0/m8eJxTDxJieJPPCeRCSZDgiXN9GMU2MyRr2hdNY506hZjOM3v+UaH370P6qbWJfOkvuN1/FmJlMo1HtXurZpCho5QL6RA1jdhJzYSZ16796C9E/arOi2ibZ1y6R++YrmEtz6W/X6hDtNBB+gGqZ6BNV9NnJNCUfx4cqax8+WQXrwikKv/U61oVTBLfWGL39IaN3Pv5CUSV4RpYeCuGHJI6P8NOXo2oaqKZO7PiIMCLYahNstgnWWxivnMKerqAXM3irDaL2o3vxPMOTgzgSNFZG/NX/fBN/FKOqCpmigaLAsBUcSoetvN+lveFimBpGRkWKNB2WxJLOlofbj0liQWvN5d2/2OKzHzbRdAWRSIatMI0WjZ8BV37UZPOzAW4/YtAMQFH46N/vsfnZkJ0bDskXbKdTjTEAACAASURBVM77DL+6UDWDXGEW3cgQBk9AFFtRyJ65QPn13zz268FH7+Nc/fSIdiZJQIxfhne+Ou6dliTHBypCIQ8NeeKUzskzBpal8PEHEd3O4yNL9sIS2dPnsKZncW9cxV1bJmr/8tYOXza0fAZkhWhjB+/yDcKNnTR6pKoYUzXs586Q+9arZF95nqQ/JN5tIsODcJwMQoLrK8g4Sd3Ad1sIP0hdsxVQLRP70jkyl86hVUrkXn+BaHvvCFlSCznMkwtk33gJfaJGuL6D+94nRNt7JCNvzIoVVMtCLeaQSRqxOq634iHc+f11new3XiD72iX0iRrBzTWGP3mX4MbKFyZK8NSSJQXNsDGsPJphfa7+Zt7w/t2kj4NMBDJOy5YlkDhpREmvFVCAqOcQdYYkjofwQxRDw6gVGP5ihcQ9nDZRNA29XCV75jyJMyRo7BB3u+jlCkalipbLoxpmupKKIpLRiLjfJeq0HlodppgWeqGAUa2jZXMoZtpGRSYxieeS9PuEnRYi8NOL8UFjGebBWLn8obGE5xEP+oTt5sPHUhS0bB6jVkcvllAtG0VNx4lHDlG7lTYg/Zzd1RUFclWT4pRNoW5h5XV0M21/IWLB8jsdBnsHv7Fhq/smi4GbPHSFIgV4g5jbHz48597fC+jvPTw9FowSdm+NgPtrgDpbPp2tw9dma82jtfbVi+oVRcMwc9jZCqZVQNczqKqOJBX7iyQkilx8t03oDxHi6PWpqgZWpoydrWKaeVRtbIEwLjLw3BaBPzhiKKsoGrWp5xEi2vchyxWm0PUMcewzGu4S+gM0w057HtrF/QIEZ7BDEvuAxMpUqE0+hzPYIY7cMbGYBiD0B7hOgzAYksnVyeQnMIwcSRLgDvfw3KNGt+nJqZhWgUy2hmkV0zYbiooUCXHk4bltAr+XFl7cA8PMkyvOYFoFnP4WUThCNzJkcnUMMzeurJUkcUgQDPBGLUJ/wN3qZ0XVMc08draGaeWx7BKl2mlMq4Cq6tSnnydfnDli7zHoruEMjjc0faxQFBRNQ7UzKJqWtiDJ5jDKFQC8jdX0Bj5GaPzLaI/v3TcMUx1Ut53QbgjCx5jB1oslMvOLZE+dI+51CfZ2ng5PJi21i/E+vrqfaruDuNFCJgnWmRNo1RLG/Az6RJVou3FQKRsnRLsthBekbby6/TSsdweKgvACtHKR3PQE1tI8asY6chp6tUzm+bMYc9Mk7R7e5eu4H3xK3BscacOi2CaKrh8ibUchUy2TlKjFPNapRXLfeAF9okrcaDN652OCa8skvV/O3fvpI0uKipUpkilOkS3Npn2NVO0RCFNq0Lh762d4j0KWpCRxA4QXIsc/YDLwiAcuUaNPcbqCzJqo3kHlWNx3ifsjVNtCBtERMZpimNiz80z88X9CsL3J4OMP8G7fInfuOTInTmHUJ9EyabPMxPeI2k38tRWGVy8TtVvI+9zxqmVjTkxiL54ke/ocRq2OlsmCqiHjiLjbwd9ax715nWB3i3jkHL88G49l1CfILC6RPX0+HSubOxir1yXY3mB04xrB7haJM0TeZywtX8CeP0H+/EXs+UW0fAEUFREGhO0m7q3rRJ0Oj2qOqSigGSqFusnc8yUWXioz+1yRwqSNnddRNYXQTRjsXT5ElsqzGYpTNgqwc2OI14/S6q9nOBapEWqZQmmecu002cJUSgxUA4lAiDgtHHDbNLY/ohcvIw49zBRUVSebn6RcP025eppMro6mpQ/OOAkIvA7d5k36nRVGTmNcjCH3jz9/6rskkU+3fQspE+pTl7CzVaJwRGP7I/rtFaxMman5V8kVZpEySVv6bLyH098iSUJy+UlOX/wn7G68h+e2MMw89alLqJqB09+itfsp/e4q1ckL1Cafw87ViSOP1s6ntHY/ZTS8RzWuqNiZCsXKEpX6WfLFGXQjg6JoSBET+AP6nWW67WWGvY0jPSHtTIWp2VcoVU+ytfYWvtvGztaoTpzDzlTRjLRdSxIFOIMt2ntX6LWXDxViaFqadqtOXiBXnMGyy5hWHlXV0Y0sk1bxWL3S2s2/xxlsHzqfLwVSEjZ36X/wc1TTQrUs7NmFfbL0VWFnM2Fn81nq7W7IOCHpD1Oi1DrcvkY4LtHWHsHyOplL59DrZYy5aaLdJtzVWFqG0SGSdfgAknBtK/1eUVDHeqh7odfK2M+dRjUN3OU1vE+uEbe6xw/ph0geIj+Q6dwU28KYrFH4nd9Iz31nj9EHnzJ6+8PHUgX4VJElRdHQzQwz536H8tQ5DLswJiqPYt0vSOKQ9sbHeMPGw7ePEoa/WDnQHklJ7yeX06iEEAS7Xcald8goQcap51HcGREPm4jgweE+LV/YD+Xmzl9MWXkQEA8GaNksWiaDtriEOTWDXq0z+PAdvJVbx46VPXOewgsvkzl1FkXTkVGI8H1kHKHl8piT0xgTU+TOX6T71k9wb1wl6hwfNs6cOkvhhZfJnjl/MFbgI6IIPZvDnJjErE+SPf88vbd+zOj6FaJ28+hAuk7hpdcoXHoZc2ISRdVIPBfhOUgpsaZnMeuTJMMBYbs5bpHwYOiWRmUuw3f/9CSLL1co1C00Q9kvhxdJ2rZCvcfl+fxvTfLCH01j53V+8L/f4vb7nYeW4f86I1+cY2LmRSZnX0ZVdeI4IPT7jIJh2uXezGFZRaxKiV7r5pFGzppuks1NsHjm9ymUF1AUlcDr4Y3aoKQRlnxpgVxhlkJ5nu3VtxkONo9Ur1qZMpXaGcxMMW1REftkcnXmlr5DLj8FioKdqeK7HexslUrtLLqRYfnKX5G4dx7oCtn81Nhk1cR322QL05SqS9jZCrnmFNnCdCqOHrXIFaaZmH0JRVEOkSVl3Gdy/uR3qNTPopt54sjFc9tIkaQRonydbL5OvjTPzsY79Fq3jo0wabpFsbTAxPSLGGYOiRz7qKVRKztbpTpxHjtTwbSLbK78+ND+UgpCf4AUAt/oUCjPY2UqxJGHM9gi9I86/btOg6+kWbaURN0O8WCQCoq19L4vXHr5yz/2MzwQ0vOJW900S3HMpSD8gGhjG+vsCdR8Dr1WTleon+sgKaESQYiazaQis7uhqqiFHPpkDTSVaLdJtP3LuspLZBRhn10i89IFrHMnCW6u4rz1Ad5HVx+bXcJTRZZ0K0t19hKF2iKamSFwO7j9XeLQw87XKU2cYthZJ/T6ICWGXSBXmUtXap11Otuf4Q2PebHfBzI8/BK4o1sCkHGwb7+jmDr2qQmMySLCj/BvN+5ZaR+Fls1hz84TDwe4t67jb20Q93vIJEY1DKyZeTJLp7AXlsgsnSbY2SLc3SFxD9I4imlhTk2Te+4FrJl5kpHD6OplwlaDxHNBCBTDxJqZI3PiJPb8CYovvYaMIuKRgwwOoi+KYWJOTZN/7hL23CKJ6zK6dpmwuZce885Y07PYJ06SWTxJ4cVXkXHEwBkeGku1bDInT5NdOo1RqSI8j+Hljwj3Ds5fy+axF5ew5xbILC6hZjIwvL9lgqorzJwv8PqfLHDyG1UKdQuRSHrbPt4golC3KE6lPlb3cmenHeAPYyaWcsxdKtFaGz0jS8dCITOOdFQmzqOqBq29ywy6a/huJyUzStpzUDcyWFaBQXf9MMlRFDLZOnMnv0u+NIfvdui2bqaRlnFaSzdssvkpalPPky8tMLMoiJbvEI+De860i8SRx876u/huh2x+ktrURfLFOQrlRfrd26zf+geiyGVi+gXKtTNk81MYZo7wLvuNbH6CXnuZ7uaN/5+9N/uRJMvS+37Xdt89wmPNzMh9qcxauqqrq7fhsKdn54giIYASIEECIb3oQf+JngQBeiEEARIBCSAoiUPODMlpcdg91TNd3V1L15b7Fhl7ePjuttu9Vw/XMzKiMiIzsrqWrK75CpWVFeZ23MzD3Ozcc77zfSRxl9b8izRb5/BLUzRa5+luX9+tuhw79T3KlVlKlRa24yOLDNB4QZ25Y69RnzqNUpLO1kd027co8hCtNbbtUa7OMjP/EpXaPAsn3iCN+oSjzcdalPbEHSDPQno7t+h3bu/aMDlumXJ1jsWT3yYot6g1ThCUpknToZn6LTKi8RZZOkRYDr5fx3F9XLdMlgzotW8yHq4/1oYz7bwvCEqhlflda8t6bgRmv+7QRYGKk8NpCIVEjkIolOHmlksHvsyebuDOzeDMz2DXq1iBj/BccIwYlndiEcvb42O4p+0qfBfh+wjbRqcZKopNF+bXgHAc/AuncRZm8M+dQghBeuse+UNO1meEr1ay5JZozF/E8avEwy16G1eJBpvILKYxf5Ha9BLj3grjzgoyj3GDGmnUwy83kUVC2Fud8Bk+I+j9fy/6IXJoWnFPg+V56CJHRSGjD39FuvYAGT4iaGbtbbSSprJUq+O1ZnEazX3Jkl0uU33hJYKlk2gpCW9dY/jBu4bjlE0uEiHItjdReYbbmsWbXyBYOkW6sUq6vvroeEolKpdeJFg6hdaK6NZ1Rh+8S7bTftT+E4J0awOVJngzc3iz8wQnTpGsrZhYky+EFQRULl3Bm19A5Tnx/TuMPnyPrL21e1zCcSlGAxCC+mtvPHUF05gPOPnaFJd+MIvtWGzdGrF5a0xnJSIZ5lz4/gz1+dkD9+2tRvTWIk5/c4r581Uq00c3JP06QQiL2tRJ6s1TuG6ZYX+Znc0PGfaWH/dUFBaeV6Eokn1VDNetUKkvMjVzEaUyhr1lttffJw7bPPzCCGEzHq7jumVa81dotM5S69xGFsk+jTHLcpAyY2fzI2MllI3xgwbV+jGEZZMmAzpbH6NUQVCaolJbMJNhbnki6jqJY7skUZedrasUeWgsfUpTBOUWwjLH0t2+hu14NKbPEJSmcJwSjlueJB2mgjW7+DKeX2PQvWdagd17u0KxQliMh2u4XhXPr1NvLlFtHCPLRqTxfu6bEDZe0KDfuUNn6yP6nTu7n6GwbKLxFrXmEvWpU/hBg1JlhiKPKFSB1pIsHZGlhjRblGLyLERpSVGkxGGHcLhxIIfs7/A1h9KGE3SYiLHW6Nz4SBq+2UMTYQPhuXhLi3hnT+KdWMCebu5fnE7u4Va1bMb/D4CwbYRjgxCGGC4PP56jQrguwQvnEL5neFlCYFUrZgFu24dSTp4VX6lkybJdyo0FlCzob91k49ZPd+06guoMUubk8ZBosE4y3gEEo859Fi/8feqzZ2nMX6S3/rGpPH2G0FlBcu/ZS4l5r0N46zrxvVuPrb6y7U2S5TrF5ZcNb6haw2lOkW5MSJpCYFdrVC+/jFOtE964yvC9t8naW/svDq3JtjexgoDy2Qv4i8fxZuYIjp98lCwJgV2pUn3hJZx6g+jOTQbv/pJ8exMti32x8vYWkedRPn9pEmuW0tIp0s11876WhVUqE5w+h1OtE6/cN0lXe/tRAgfoIidevgu2Q/XFb+xfiRyAxct1Tn9zilLdZfv2mHf+1Rof/eUm4cQCpNx0ufSDg5OlYTtl1E6xbMHU8RKlunvg677uEMKiMX2GUnWWLB2xtfoOo/7KwebTWu0+sPciKE9TrZvprH5nlWF/mTjc3/bW2pCx+927+KUppmcv0mydIw47+5IlWWRk6XiX5JxnEUncA61J4x5p1NutoBR5vHuc9q4NEZNtCVk6osjN9jTpk2VjtCqIRlvk6QitpWlvpUOKIkVYNo5bMiRsx6dUmaFSWySN+4z6K/usisw5mdbYeLBKpTpPo3WOWnOJaLT9WLLEhCTf3bnBsLe8L9nUyiRD48EqpdIUlu0RlKcnla+vKYRAOC7CcUy7/mFrRym0lGasXBZHe+g+KZaSJlk4aqynwbaxfB9hO8YFIU3QxWcU+9NAMElinrAwtSbJz0M7rd2fW9hTDao//C7BpbOIwEd2+mTL6xSdHnIUotMUXRSUX72CXX8R4R1GrXiojimevc13EGwLd3GW7MEGsj/EP3eS8rdfQcUpRbdviOifAb5SyZKwbByvTNhfn7Ta9txktDItLNtFWPbDn5JFA8L+GqXqDK3jLzF+2KZ7DpD3eiSrDw4lSKs8I++baTnhuljeo8kCq1Q2E3S1OqApRgPyzvahWbRKU7KdbbyZOexqFWdqerc8agUl3KlpnFodEBSjIfnO1v5EaW+sLCNrb+HNzGFVqjhTLaMRxIQg3pjC9gOwLDP1t/bgwFK8zgvkeLR7XE/CzKkKs2crFKni3X+9zp2fd4gHR1s9Z6EkCyViIgHg+kefnvz6wJCyS+VpXLdMEnXpd+6QZ09Xnt8Lz68TlKYBTTRqkz6h/ZNEHZKog7BsypU5PK+yb7uS+b5KsNYSJXM0mqJIKPYo02slJzpDAiFs2DPwIYtkX6tQyQKtCrRWFFn4qAqjzTa0MqtTYe+eU6kyAwjiuEua7p9Q24s8i8iyECHExJz78VaGUeDvkadj5EEuA1pT5BFS5di2v+vT+LWEENilEuVzlwiWTuPNzuGUK2itkeMxWXuT6O5tkrUH+6ruh8Wy/IDy+UuUlk7jzc7jVCaxwjFZe5vo3i2S1f1V/k912K6HNztP89vfJzi2hIwj+m+9SbxyHzn+ciRlhONglQLEYVUfx8aqVBCWjc5zdPJoQMGequNfOmMSJcchfv8ao//vb5DD0NzblZokWOAeX+DgBh6oNNttu5n2nQe29czK3Huhk4zRT35B/OENhBBUvvcawYsXKL12Ba0Uo7/48aHP2GfBVypZQmtT9tZqX6JkNkmkyrDd0r4SvNaSPBlT5DG1mTPYzvPTglFJRD7oHV4WlcpUY5RGWNaeJBDsIMCpNUxZ07IonT7HzB/9p4dyOO1yGW92HssPQGvs4NHlbD2M5ZjSa+nkmSfGskolvLkFE0uI/bE8D7taNT3pIkfFETKOH/t9Tc4QnWcUg/5Tp2XKUy6VKY88UWzeGDLYTA41a/0k8kSSJdJ4TpUdIyPwd9gHISxs1380sVYk5Hn0zErQjuPjeGUA8mz8RJmOPI/J8wgxITZ/8rup9cMEaPcHu6tdreS+Y9N7x+vZv3ZWqkDtu/4m3nNao1Sxa9a7N5LArHoFAsfxcSeJXKncYv74N6k3Tx14Tn5Qp1SZBQSOPakqfAJaSfPZ7JkA/MQrzHlrjRB8bRMl4ThmAOYFw6N06w2jNp3nWEJgz8ziTk3jzS0S3blJdO/Wo8r7AbG8uQWql18mOH4Sp9HE2hurNYs71cKbWyCavUl099Y+msKzwPIDvPlFGq9/h9Kpc+gsJVm5b6RbPksNg2eECHzsqYZR3D5AvkH4Pu6xOYTvIvtDZG/4iFpRLuHOzWCVS+SbO2TL6+SrW6ZStjdGKTBVO8fmQBQSGUbI/hC7XsWZmcKZmabY+vQ6VVpJinbHqI4niSkAVMq4x+cpvXgBudMjuXoLeYA45rPgK5Usaa2QeYJlO1j2/hurkgUyS/DKzcdXc1oBenfM93mByk0ycXhZVk80iB6ZuD6E8HzsUnnSMxZ4M3NHGs/VRY7K0n2ZtuV6Rh5gEuuhLtJTY8kCle6PJRwXKyhNetI5KsueqKOklTKfwVMyf9e3cXybZJgT9jLy+OgPcaWMKSuCXUXgZ4HwPexGFWdhBrnTRw7GCMfGnm4YbyTHMdpYaY4ajpD9ESp8ijaSY2M3atjNGla5hLAto+WV5ahxhOz2UUm6T8fEbjVxj8+h45R8awc1fLSSdmancWanEL5vfJl6A2M1AGBZZnurYXyR8scrhkJYuxUMpdWk+vLsqzFh2bstMKVy1BOSLaUK00YTTN57/3fTpC0HXztaH90U1CRDh/M0Dtu2S8WwHGzLLMBct0K1fpxydf6J75kmA5NsHlCd1VobWYEDFxC7r9pN276ucFuzlC9cpv7K6yAEea9D3mlTjIYIy8KuGi5nsHTK8FOEQIZjitHwsWvDnZ6hcuEy9W+8DsKi6HdJdtoUo8EkltGVC44vYZdKICzkeGx4lc/QNjODMotUL79M5dJLyPGI8M4NRh++R76z/ZlUOD4thOfiTDVwlxZRaWaUtx9u8z2c6Qb+qeNYnoscDMm3dh4Rs237ka1Jkhpi9icTJdfBO3UcZ3Z6wnc6AFoj+yOy5XWCy+fwTh7DP38KORybStYnP2vbNvdGKQ+vPmmMDpOSqDAmuX0fZ2Ya4Tq4x+aofP+bqCgmvb2MCp+tUr4XX6lkSSk5EaMr4fj7S/aySMmTEeXaHH55Cst2Jzd7ge2VsCdkzU+O1H6pUOqxC+6oEJaNcMwNXMvCtOH6h+hffPJtk4Ri0HuUg9k2luMAYhJrSN47mqmuShLyfu/R6nwiSmeOSz79gas1Whb7KgOHvMxUA9DP/PhwPAvHs9Aaslgi82fjDNjNGqVXL9P4h7/D+M13SD66hV2rUP72y7gnFrDrVRCCotMj+fg20XtXSW8tPyaw9iigjd2sU371BUovX8I9uWi0uYqCojsgu7tC+NavyB5souNHlZng8jma/8UfU6xtM/iLn5B8eHN3W+nVy9R+77s48y1GP/pbwrfeJ7u7ApgJlPIbL1H5/mts/4//K7J/8ApLaPPJit0/Pi0efr5PDmIqQF9EMnB4QnTkCJPDNGKR7ae28jWaLB1NWnYHbVVfxCD/VxdCUDn/ArUrr2CXy0S3b9J/5y2iuzd3F1bC8yktnab1u3+ENztP5eJlitGA8dUP9t9XhaB87iK1K9/ArtSI7txg8M7PCW/fgEkyKzyf4PgSrR/+Ef78IpWLl5GjAaOrH+zjWh6MR9e725yidvllGq9/Fy0E4+sf7k4Cf+kQAqtcovLdV9FZTnp7Ga0UArPY8s+exDtzAp3l5FsdspXN3cWayjLDS1IKq1bGrlcRrrN73xeOg10tU/n2N/BOHkMrdSgfqdjpEn94He+08YXTRUG+1abY3EGnGVpPdhUCq1rG8n3kcHx0I91CMv75ewjfNZpOV85T7PRQaUp6496n5ox9tZKlIiXsrdBcvEJQnsINauTp2BCP0zFhf43q9BIzJ1/DK9UJBxu4XpnmwiVK9TmS8c5jWi5fWSiJnpyLShJD8H77rSPtqpWalIMnyqxSGq4GGpVmRLeuM/j53xwtlp60Ch+umCbcMcD0oq2nVPImWixPe2gmo5x0XOD6No2FgN56TDI6WqJZnw+ozwcoqRluJaThp5e8988cx5mZwjsxj4oSis02+doWVq2COzdN+dsv48y1GBaSbG0LHe1vQwnfw5mfof4nv4136jjCtim2O6goMRWsepXyN1/EXZwlfOt9wp/9anf8VcUJqj/Caphx3V1YArtewZ6qA6YCZdfKu5vtes24iz8BWkuKIkZpabiBjo9lO7vXxVEhZUox4Rk5bgnbPrztbTs+tuOjH3J0ntPvppTZrkl3Gvfpbl+j17711P2UlgfqLP0dngLbxqk38ReP49QbFMMh/XffIll7sK8CrfOMdGuD3pt/xfQPTcJUvfQi4e0bphKhtamqNqbwF47jNJvIcMTg3V8YJfE9VT+dZ2Tbm/T+5se0fvAHeDNzVF54ifDOTWSeH/iA1Uzuf1pPkoUaze/8PePQkMQM33+H8fUPD9ah+xIg+0OKdhf/1Ansf1Sn2Okh+0OE4+DOz+AeM9pl0bsfk968t08EWfWHZPdWUaMQe6pJ+TuvYk83kd0+YrL4cxdmwLFR44hCa6OldMhxJNfu4B6bp/TSRfwLZ2hNN8k328jBCJ3lCM/Fqlawm3VUFDP8s78i39pBH6SqfxAKSfzRTbAtGv/w9yi9fBGdmWpavtF+ZtcI+IolSzJPGLbv4gb1yYTMowdsnowZde7TXHgBvzrNtF+h2jqF7Xh4pSZa5vTWPzbJ1W8AVJYio2jyRXXRRUHW+XQXgcozZBgajoTjoKX81LGMlkds+sauZ0jplnVoLGEZawQOK9tOMNhM6K/HLFyqc+57M4S9nNWP+k/uZACWLTj+Yp1jl+uoXLF1a0zY+fS8AffYHKI3JN9ok1y7S9Htg1SIwCe4co7g4mm8k4sEr7yAHIUUn0iWnLlpKt/7BsHFMxSdPumt+2TL6+gkQ7gOzlyL0ksXcOZbBC+ep+j0Sa7eASnRcUrRHeCfOY4oTT5XrbFrVTOuqzXFZhu7WsaqPqq82o3J9idAa4WUZvpMyRzHKVGuLRCPtydK1EdDlo4n01/CiCr6VcJDqAJ+0MQPGmitiKPuc5tY5FlIEvd52MrXWpupvOeiNjThcWmNEMJMeH3FO3eW4+LPL+LUG2gpSbc3yNvbpl2/F1ojo5D4wX2Kfhe3OYU7PYPbnCIrcnSWIWwHf3Yet9FEK0W6tUG2c0isOCJZuU/e7+K2ZvBas7jNKUM1OJBrpKEoEJaNNzNP7ZXXKJ85j85zwntXGV8zidLzojMluwPi969jVUq4i7O4C7N4JxZ2OUYqiklu3iV6+0Oytc19FACVZOQb24x/+jbBpbPYrSbBC2dNJUgqkAqdpiRXb2H5Pt7pE4cmSxQS2e0T/eJ91HCMd3YJZ66Fd/K4qUhpBRPOoC4KZK9v6BzPUhHS2tw7r93Bnm5SfvUKwaWzqDhh/Ne/QA7Hh1f+D8FXK1kqMsbdVYTlmgmX4tEHKPOYqL9Bf/M69dlzBNUW5cbiZOIlIuyu0Fu/Sp78ZiRLMo4phn10kWN5Pk61hlOrG+XcZ2w1qiShGPZReY5dKplY9QbFcPDMCZNKU2OBUhRYQcmokVeqZrrkk7GEMD50jeaBsvh70b47ZvPmiMUX6pz/3gxRP0cWivFOSpZInD2kbce18KsOQdWhPh9w7jszzJ2rkowLVj7oH8nL7TBY1TJ6o834p++QXL+3r00mewMs36P06gsEV86SfHCdYvMRcVF4Lt6JBcqvv4iwLZKrdwj/9l2KrUctT7tRQ41Can/0W3gnj1F6+SLprWVT/YsTs5K7eNpwpXwXneXYrSZWpWT68ndW8JYWsWuVXRKnXa9iVcpPvdkoJYlGW5QnXmWt2RdoEavuzgAAIABJREFUy5w4bB/YThWWs4d0bWKncZ9ovIWSOeXqHKXKLKP+KkWxNxESuz5t5eosSuaMB2v7bD2eJ+TZmDjcIc8iPL9GuTpHUJoiTfoHtvWF5WDbHlIaD63PM6l6yH/SWmFZLq5X/soTwoXj4M3OY5fKyDgia28e/rBUEhmNzf0ry8xk7/QMxXCAzDKEY+PNzmGVyqgkJt3eNInPgbEUMgonsVIz2Ts1Q97vIw8hZmulcBpN3KkW9de+jc6ziUbde6Sba59qwfmZQkpUGJE9WEcnKfGH19Fphn/+FP7Zk9itJsKykGFMvrFNeu22qYgnnzhfpZCDIeHfvovsDfHOnMCZbiBccw8qegPyB+vEH98y97Ak260yHViVywvS28vI3pBsbXNyLFNYJd/4hxYP73c9IwkwHO/ajj1E0euT3VtFdvqmIvVJLmZRGG+4n75tnAfmprGrZYTnmvfgNzhZ0lqSpyO6ax8cuL3IY9Zv/oRRZ5nq9En8coM8jQh7q4x7q+RfpIrt5wwVR+TdDsV4iNucxpmapnT6LOOrH6HzZ1Mt3RvL8nyc5hSl0+cIr32ISp8tsVCp4TCpNMEuV3AqVYJjJ4jv33kslrBt7HIFf24B4T55SnHt6pDmYokX/2CBmdNlvvtfnuTUq02u/Xib9t0x5SmzvxBQbnrMX6hx7HKdV/54gbnz1V0hy7u/6NBf//QVDBUlZCubxL+6/thNIL3zgODKOcruS7hzLSOStgfOdAP32Bz2VIP05n2yOw/2JUoAcjgm/Pn7lL/1Ev7ls/hnl7A8B5mmqDih2OmjlcKuVLBrFYrecELs9pD9EemdB/jnTppKkmNDXpjKUjmYCNIdfm5aK/qd25Srs0zPvcDiye+SJgOKPN6niG0+ZwvPr6NUvm80P4m6jPom8SlVZ2hMnyUab9Pv3nk0WWPZlCotmq3zVOvHybOQfucWSXQ0zt0XjSKPicM2w94y9alTNKbPkmchGw9+PqmG7TcT9fwq5eo84WiTPAsfs4P5LPFQl0nKHNevUKkdo9u+CXyFFeotC6dWR7geKokohsOnch+LMEQlMVYQ4DaapJ6HxAiA2rUGlueh8oxiOHgqyVpGISqOsStV3EYTaxLrMFTOXaR87iJ2ucLwvauMPnqfZHX52c/7c4DOcrL7q2TLkynByXewaHcJ3/rVATs84QYhFbI/JPzZu4RvvXfovrI3IFteY/jvfvLUBVrR6VF0esaW5NCTODhG/M5HxO9+/MTX6DQjX92k93/966fGexq+UsnSUaCVJOyvk4ZdLNtFKYnMk89Wufs5gRyPGL33NvXX3sCfW6D26huoPCdZWUaO9ieGwnWxa3X8hePI4cCs1vYkLzIcM/rVO9RfewNvZo76a2+g89zoggw/8aB0XOxazcQKR2RbG49iaY1KYqI7t6hcdHBn5qh/89vIKCLd3kBPXidcj/LZC9Reec0Q1Z8iTlakktUP+/z4n93hjX+yRGMh4PhLDZrHSmSxpDrjYdkCr2Lz9/7pabJY4lcdajOG27P8Xo9f/ssVBltHlxw48DPvDpA7h8g9SGWm2bLCyP9/whfJbjWxW02QkmJrBzk+YDJjoqIrwwidF4jAw2rWUUlm2nA7PbSUWNUydq2K7I9wZqcByLc7FFsddF5gVcs4Uw2KdherUQPbpugOJpWOQ6AV4+Ea3fYNHLdMfeokx0//FtOzF0miLnke7/KZXLeKX2qwvf4rutvXyXb5Rpo4bPPg9l9x7PT3qDVP4Pm/z8zoJbJsDBpcr0yltkCpMkMUtmlvvE8U7iCfY9XpJO6zeu9NTqCp1BeZP/5Nqo0TZPGAoojRWuE4Aa5fxfWrWMLh/s1/j8zjZ1y/PhtkkdLv3KU5c4H61Clm5q/gumXSpI9SOULYWLZLr32DQffe53gknx2EEBPRSIF+OATzlAeclsUuqVi47iOdLQHWQwFKZdpmT41VTAZThEC4zqG+lcKyqVx6Ecv3sauGL+jPL+K1Zozg7qeYJj0KbAeOLzkM+opB74iVq0+c89yCjWXB5vqnPManJRzPmpB8WqHOo+73dTPSPSpkHu8SMn+TIeOI8OZVnHrDiLYdO4F+9Q38xROmRZfnRp/JcbGCALtSw221iG5dN9Nue5IllSREt67j1BtULryAv3ic2qvfwls8bjzr8nR3As/cHMyobXz3FnlnfyyZJITXP8apNwhOnSFYOk399e8Yn7k4Mpo+5Qr+wjHc1gzpxhruzMHq2w+hFQy2Eq7/eBvLFpx6bYq581Wml8rYjtgVWrMdwfyFGkpp8ljSX49Zvzrk9ls73H+7Sxr+ejcwGUYHJzkPj1MqU3p33YnJ8yNYVVMNErZtRlq/+w2CF84cGMddnN3VvbLKJVPSjlNkdwC5SZasWmUiCzBl6BPbXYp2F5XlWJUSdqtJsdMzkyuWoOj0n9oWKPJ48lDVZNmIUrlFubpAqTKHUsUe3R9rIuaoH9NiMp5nN7Fdn8bUGUoVU2Eyr9O7+4+Hawy69+huXyfPxs/cPv4iIYuU8WCV7fVf0UiGVOuLlKtzlCuzE5KvQgjLGDqrnCTqGwHNz/mcjMBlh+72dQDKlTnqU6dQ6vhEeFMjZcZ4cLD+0HMLrUE/0rt6Gg9rd0BEs19uBdMq01pPxi+PQOjaNWd/KE9xyINWCJzGFHlvh7zXxWvNYNdqlE6eIeu0iZfvfS4Jk+8L3vi+z7UPs6MnS5/AxSsurifY/DWq7JbjMbX0EnkyIu5vkce/OZ2bg/DcJkvCso3my0MRyr/DY9B5Tra1yfjqh6A15QsvGHPak6eNnlKSIGzHSO47DmhDDE8ePF4i1kVOtr1JeM3Eqly6QnDipPGK2xvL88zKDRPLCLftv5noLCW6fwd3ZgYrCPDmFqi9/CoqTU0FSghT2o4i8k6bZH2V+mvfeur55omisxLxy3+5wvadMee+0+LEyw2CqoPtWVgTqX4lNXmiCDsZKx/2uflmm81bI7Lo179x6bx4OmHzkFWM5bsTw0kH7/QJ3BML+0iUj4VJc2QYmxWuEGZ8dzhGJSlWyceqVxCOjdOaQmc5st1D9kfoKMEKfJyZJtldB7taAQ2y0zPJ3FMQh22ydEg42qIxfYZKdQEvaGA7LkpKZJGRZ2OicJtwuPEYAfyhf9nW6rtE4zbN6bNUagtG/0wY+5F4vEO/e3vCVfoEA1wr4nGb3B1TZDHVYNY8DG2LIgsJhxskcXd36g6MSncSdQlHG6AUgVvHt6tkYY8k7OxTIpeyIE2MyW2aDnan8DSKLAuJx9tG5FZme5IdjVI5UXcVuxCILMcqVfCCmhHyFOYYsnRMHHUYD9ZJ4t4+UU0pM5K4RzjanBgTH9wu19pYu8ThDpntk6fjJ4iDmmRoZ+tjsnTE1MwF/FITxzGCsbJISeM+Rf7p9WW+aGilUEli2mUTyxCewsMSnofluKCVsRV5eJ1rbe450kx5Wr7/WMX3sViusUNBTSxKDmvbaY2KQ6I7N8k21ymduUDlwiWCpVOm5dfvmhbiIU4IB6FUFlRrFkHJpH9SadJE091RWBaUKoLjSw6/9cMSti0YDhRaQXtbkqXgeTDVsnFdgWWbW1ESawZ9SVGYRKvesPjmt32CkuDWNXMNDnqK0dDci6o1Qblq4fsCISBNNOORIhzvv1fZrs/cpd8i6q6iiuxLT5bcUg1h2WThJ+2FPhs8t8mS69ew3YA8HSGz+PnSR3rOEC/fI+91iO7epnLpCv7CsQnpcBotFSpNKYYd8l6HZGWZ+P4dZHLwiiJ+sEze6xLfu03l4hW8xeNmyuRhrCyl6HbJ+0+JJQtG779D1t6meuVlSqfO4tQbOLUaKklI11cZX/+IdG0Fq1yhevmlo52shmRccPtnO9x/p4vjWTQWS1SmPPyyMVFMwoJxO2G4nVKkiiJXqOIzItk+gxjioZAF2YN1ip0+Kn5ye1gNx6jBaJfcqPMC2R0gXNsQt0s+dqNKvrZN0emjpUT2BxNn8GnsRhVR8lFZdqTK0qNDNJWUcLRhKiYPV/iaiSaWIXYbJe2DY8oiYdC5y7C3/CiG2fOJ+0qZcfvqnwKCejDPyyf+MZ5dYrX3K+62/4Z+5y5Ky31coGFvmdFgDcf2mC6f5MzUt/HcCutX/4qd8R2S9FErOYm6rN//GRsPfjGxSTFxlMzpbF2l175hFhbq8crQ6ZnvMVM7R1KMeP/G/0uh0n3n9ehzUY8lOFHYZuXuT1i796aZPjyk7ahUTrd9nX7nNiDQqtivZH4A8nRs9tm5vas8vntME6XyrwyUohj1UXmK5flGufspCY5dqWKVSqg0MbykCW9TK4kcGcK2Xarg1Bv7nBAOi2WXykZzbjg05PJDjjO6e4vo9nWS9TXilfvY5TLlM+cpn7tE3u2Yibju0dWpz11y+f4PAi5e9rBsCEPF3Vs5/+J/H1MqCV553eeHf1ji8ssu0y2LV9/wyFLN//a/jHhwr2Bu0eGf/NcV5hYcqjVBlmpufJzzoz+P2GlLTp9z+b1/UOI7vx0QBILmtPlc/92/injzr8y96OVv+rz+XZ+zF1wsAffu5Lz11wk//+nzzYNrnf4mbqnGyrt/zucxVPHcJku1mdPUZ8+RpyPa935JGvVwgzozJ18lHrWJB5ukUe/LPsxngsoy4gf32PwX/xwEZDvtJz548+4O/Z+/yejj91FJTN4/5HyVRI6GJHlOMehhlcpYrmcsR7SemE0a5W4ZhqgoPFwxW0mK8Qi9skwx6JtYnr8bCylRhVHmVtHY+DE9wY8u3VhDRiHhtY8MidsSICUyjigGA2QcYg0H7PzlnwGYlt/ThDo1yFwjc0kaSfJE0V+PsWzzQJe5okgleaqej+nuCVSSmVHbQpGvb5N8dIt868nin2Z0drhbzdJSUnR6uIuzONMN4/ztukamoNs37bjOALtZx5lt4Uw3EZ6DGoUmmXqG6Rzjt/jrLVK0lp9KtfhhtUqpAtf2ce0AWzjG2kA9npybY80olCGxW5aDhYUs4sm02N5jMFUiDkhWtCqQT0gsbMvFsTwTW6ZI+QxcSK1QMjtEk/yTL5XIZ2rhGCso+bkypL4YqDwnXV9DXgxxm9P4C8exg8BM1H7SosNxDL2gYfwzZa9LttNGpeb3oouCZGOd8sUx7vQsweIJrFIAowPsPmzb0AsaTYTnUXSNb+XDWAdBF4XhOOUZhSwYvv82AOVzl6h/43VkHKHyHDk6mh/piZMOJ8+4/PQ/xrS3JOFYMR5p0lhT5HD1g4w805w+7/DLv034mx8nKAmdtvm99zqSH/1ZjOcLHMdwk/7kP6vw3tspaw8KVpcLfvRnETNzNkFJ8C/+DzMdvr4icVxoNC1efs2j11H8n39tKr7f/0HA2Ysu9+8WtLfkwZ3FL/U+K7BdH786heNXP7d3eW6TpaDaojZzini4jTXxjHL9Cq2lVxls3aRIw69csoSSFIM+48HBZULbhnLV4sx5l/WVgp3tmGzjAcdPOuQ5DHNJAVy44uH5gmisGI8Uo4Gi0YTp2Yzb19ZIf12erJTIKHy6MeXToDUqjsjiiCfN58ksI777dJG/g9/DqHJnz2B/8mVBjULkMDR0CMtCDkbkK8+o7CslxU4fd9FM1TkzxuJGjkLkwNz4im4f77QRz7RnTDKlosTwnb7sUebPGVproqzHzug2tuURpp3nmjj+WUA4FlbgmcpvbL5pTr0ElqDom/abO13FKnkUgwgZZ5/OuFSYOCotkOPPb2BGS6MZl3fa+HPzuK0Z47EmlXEpeJjkWEa8snLxstFDiiPSzTWK0XB3waWlJO+0yXfa+PPHJrHOovPC8Db3xLLrDaoXLuNOtYzMwMaqiXVUnSSlSB7cxy5XsKt1SieWqF66gspSwhtXjzSlPOgpNtYKihw8XzAamJ8pBUWi2VqXSGnaYsv3Cn71y0cxhQDHEQQlYSTYMBzOE6cdqlWLooB+VzEcKNpbkqAk9u1fqQrmjzmcOe/S3pI8uCfQGmoNi6LQNJsWnfbjyZJlu/i1GdxyHdsNjPdhPCLqrSPzZN8ko1eZwq9O45VNhU8VGVk0IBluU2TJPspN0JjDr0zjBBUsy0ZJSZFFprU+2EZrjVdpUp05iVuqUZ4+geV4zF74LkyqvHk0pL92nc8im3tukyXL9rAslyId737Ylu1Rrs+TDLexHf8pEb56cFzBzKzN7/5JhZ/8ZcTOtsRxBC+9FjAaKO7cyEjigu/9Tol602LtQcHKvZx7t3LOXPT4xhs+K/cL8vw38IH4kJf561zzAlzfQhb6s2vLPQOKTp9iMknnHZslmTamlo/pgzzEQ4HBPQ82LdVuDHuqjjM7bYRAR+Gu5pPsDNB5YbbPtRC2jQoTk0w9gSP1mwCNYhhvMIyfA3uJzxBW4E74xhphGzFSLRVCCJxGGadeQkYZaZwhHIvSqVks3yG8sY7KCoKTLfz5JvFym7wzRoYpKi/QUmEFrrEo0gqVFKb6i5kKQ2mE5+y+Z+XiIsUgIl7eQWUFulD7KjTCcUwsYe1aH1l+8Og8Jj6UuwrbWpuW5d5EQilkOCZevY873SJYOk3tlW+ar/6926jJa+2gTHDiJI1vfQ+rXCFZWTbq3XtjTYQrk7Vl3JkZyqfOUXvpNdAQ3bm5J1YJ/9gS9de/i12tkaytEN68/szGtzKOiO/dQTgu7tQ0pTPnUUVO3mmTtR83nv0kPn4/IwoVv/XDErPzNr2O5IP3Mn72k4Q02fM5i8c9D1xPcGzJ5o//cZks0+S5qRRVqxa2cbN6dP8Uj3PdXVfQnLKoNy1m5q3dFh3AeHS4IZXjV6nNnsavtXBLddCaeLBF5/47jNsPKNIQEFiOS23uDPWFC5Sbi1iOS5HFRL01+qsfM95ZQWYxCAvb9Wgev0x17gx+ZRrbdlEyIx62GW7eIR13QRYE9Vlmzr2BX5nCLTcQwmLhyg8mR6YJdx4wWL/5BM7f0fHcJktCWBPhqK8XlNIM+5Is3fOA1BohNJZlFKltGywhUAWMBook1iiljzTo8VWF69sIwa9VQXJci6VXmvTWYnprX/y0ZNHpka9uIrsD3OPzBJfOUrR7ux5ueyFcxxjseg7FTv/RA0lK43OUZXjzLdylBUP63mPcW3T7qHGICHz8U8fQskCOw9/4qtJvLGyL6otLE1mOHHe6gowz8m6ILiT1V0+j4oxouY1wLPyFJvVXT+HN1vFm68QrHZy6Sagar58FyyLd6BHf3SJtD2m8fhZ/voEMU4YfPMCpBaA06daAfBBRubCAO10l3ejT/PZ5VJozvrlBstIhWeuiokfJycPqjeUHEwV/D3/h2O720tIZcx5ZZoy2J9pH0d1bjw3yRLdvIGzHWJ8sHKM1NU3x6rfI+z2EbRsOZHMap1whXn9AePMq0Z2bB7Z9ozu3wLJx61P4cwu4v/171L/xOnmva9pvtTpucxq7UiHdWCO8eZXwzvVPpb6dD/tEd2/hTs9QfeFFSifPwPcVO//h31IMBk8cWIpCxa1rOct3Cyo1we/8YYl/9J+Xef/tlDTRu8N5jmuqRmJPN3FmzuL0OZdKVfAX/zxk7YHk0osu3/v7wb5ng1bGicr5xP5pqtlYLei0Jbeu5fzbPw3RCixLkOeaOFQUB3wc5eYCoSzYvP4mMospTx+nNn+OYy/9AQ/e/lPGaYjtBdTnz9E4dgmZp6z86s8p0pjy1DFqc2c49sof8uCXf0rU28D2AmpzZ6jNnyMZbLP58Y+RRWokOWzXtNWVmUAdb9/j/rBNqT7H/At/D2E53P/5v8RwBye+o59BogTPcbJkCImCoDyNZbtf9uF8YdAYCtDD75NSmu2NglNnPY4tuWyuF1RrFlKai8EMC+pfi3NcPnaGYOYY/Wu/3F1pPW+48FszeCWbj3+0SZGpZz7fxkLA6denePH35/nVn218KckSUpGtbDD+67ep/OAN/IunsKplsuV11GhsKgWOjQh8nFbTGEyublH0P4T8YVtBUXR66DjFqpTwTsyT3l01SrkP32YwQo4jhGPjLi0aOYHRr9lS/ZzgWD5lf5pG+TiBU8e2HJSWxPmAYbyBY3nmpnfI/gILz6kwV79IrTS/b1uaj+mO7zFKtinU0ysEAouS16BeWqTiz+DZJRSKrBgzTnboRysIIQ40fbaETcWfoVU9jUazPbyJJWyq/izVYAbPKQOCQqbE+ZBBtEaU9ZDq6d83IcCbrmAFHirNsSu++c7nkniSsHitGnbJQ0tN3o8oxgkIQXhzg3wQYZc8VFaQ90KKXojTKFH7ximCzhiV5IQ3NtBaU3t5CYQg74zJ+xFCCNxmBadeZnx1FRmmpO0h8Z0t8mGMzvY/iEqnz1I+dwm7VALLRliW+fsE3vwCdq1mEhqljJ3J5hrx8h1TpdoDGZkqjZaS8pkLeHPzJkFqNE2VTSmKYZ/o9nWiu7dIVh8cYksyqfgs36Wr1STWAk6tjlNvTCp2CjkeEt29OYm1vKsJ98yYHNfog3exy2VKp88Z+ZRXXmd87UOy9tahu770mserb/gUuUmIpls2D+4VFHvMv/MM7t4suPSiy3/z39cY9BRv/oeYKNSEoaLetPjubwfsbJu/97uKZE9VSmvYWJNcftnmv/0faoxHmvd+kXL3Zs72puSDdzOmpi3+wT+uoJTGsgS3ruW8/dbBrdcsHhL21gg7K6gio0gjhLBpvPL7BI150nEXy3FpnngRmaeMt+8TdlZRsqBIQ2zXp75wnlJzkTweodE4fgXb9VFFRjruUKQxmdPHspzJgIi57pTMyeMhjltCFTnCVqbq9HUieMssQuYppfocjbkLuEGNoDqDEBZuUKPcXHy6o/0BCAcbz60Gk5SaaKy5dytj0Dc3DiVh7UFBtWYzu2DjOHDvVkaaQrctGQ0VRWH+fvt6tu9LdRQIy6Y0d4LamSsMbr5nvonPIZZeaTB7pko8zHnwfp9kmB8pYRIWtE5WOPOtKa783jynX5/m3i+/PK5b0R0QvXsVUSnhn1vCPT6HM9dCx4khX1sCy3URgUe+uUO+ubOveo5SqHGEjIykgN2oIXtDVPgoWdJxihpH6DTDbtbIlteQz2Gy5NgB9WCB2foFmuUTuLYx1ZUqJ5cJgVsziybxBK0bTKLiuzWq/gyWcPCcEq5dJskHpPmIKOs9NVmyhEPg1pmrX2SqcoqyN4UQAqlyCplS8Vu4TmmS9DwOISxKboPZ2nlsy6WQKYFbo+LPUHKb2LaLLUwvJJMRFW+KreF1Rkn7aAmTY2NXfCM/4VgI20I4tkletvq4zQqWa+xn5DihGMaotCC6t21G4BenUElOut4lWelQfekk1RdbOI0yg1/eIV7ewQpcmt85j4pz5DhBOJa5HgPznsUwphjFZJt94pXOgS1dGccUgz7yk95rh0HrA4nbD7flvQ5FOEIOB3gLx3CnWthBCa0VKo7J+13SjVXS7U3jSfmE9yn6PcbhmGI4NBpvUy0z9abV7gBNurFGurXxuHfcHhSDHtH9u8g4MgMs8ePfLZ3npBtm4ldGIXa5uit0+STYttglZwOsLBcs381J00efTxJrfvaThKUzDkEgSAJTIQrHitX7BR+8k5HnGseF0VDxH/99xObafvX+qx9kaA2tGYs8B8cxi/TxSPP+2ykXLrscO+GgJ1pXtsOhX8Es6hMPtigmVmLpaIe4vwEIvEoDJzCk6+qEg+xXp2gsXtrd36s0J7ynFk63TBYNyKIBRRrhlRvUFy6QjrtkYZ8iDXfdAr5oPLfJUhr1SKMuzYUXOHbpd8iTkWlHWTblxiKuX2Vq4cozx13+8M8Ie6ufwxH/+ihy2NmW/PWPHn3plYKtdUl7M9r9/4Nw50bOnRvPcBFZFpbr4ZSquPUp3EoNp/TIT0xrjcqSPQRIC8vxzBdeKYTj7o7zaiUnFSmBsA1nYd++EwjbmYztalRxsJP3YQjqLqden6LUcPnR/3yT9etDsqcITNqOIKi7vPj787z0R4sce6FGnkpk8YztKKVMyyCM0XH6mEfRXugsR40jRFEcPAWWFxTtDsM//wnB5bMEL13AP3MCe2bKtJ0n75PdWyO9dZ/05v3H4xQS2R1QtHtYvvuYGrglbMQoha0Rtl1Cd8bo4WevsyOwzHsJGwEUOn+mknfVn2G+cZkT098glymjeJMw7aJ0QS2YmyQe3kTE8uCHjJ5UfrYG1xhG67h2ianKEs3K0jOdi+9WadXOcnLmDRzLJ856DMJ1CpURuHWqwRzNykmsifDkk2PVWWi8QDWYJysiwnSHOBrgOxWqwRy1YI5G6RhSm0RsnD59tFzl0nDXhKkuPpRxEJbAch2Ea+8mUVoqtDIijHbgojLzkNZSUYSp+f+HIo1aG26RY2E5Nii9e73ZgYcdeKbaOTlnLbW5F3jOo2Pag+G7P2f47s+f6bN/GnSWEd27TXTv9q8fK8+J798hvn/nU8dIVh+QrD440mvDax8RXvvoyLHfeSvlnbeenNgnieY//vuDE8O7twr+2f/0dL2jD97J+OCdg5P0W9dybl07+rNE5onhGk2gtUIWGUUWYdk+tuujlcQNqnjVKeoL58z1uQda5liWjbBsiixitHWHSusEzcVL1ObPEXbXGKxfJ9x5QDLqfK4WQofhuU2Wxt0VbMfHK9UJKi2C2kOFZzEp0QVP7P0eBtsNnv6i5xCfKd1ECILWPDPf+l282hRefRo7KLP0n/zT3YddMR6w/h/+H/JxH8v18ZozTL/yfeLNZfJhj+bl13Hr0wgB8c4G7V/+lek1n7lMef4kGz/9N+Tj/dNX1ZMXKS+eQsuC3se/MNuPiKiXUSSKhYs1fvu/O8Pb//cqN99sIw+ppDm+Retkme/9V6c49c0pmoslokHOe/9mjbWPj/6+AEVvSPTLj0hv3EdnmRGKPOw43/6I9OZ9M4nUPqSCpUGnGcmNe2TL6wjfyDyYbQ8JrwU1FOHEAAAgAElEQVQ6SY0h5QEr+PGb7xC/d81IJfSHqPjRDXamcpaZzUXqfykRbhu2+qTthM9yfskSDvVggZnyaerBAo7lcbf7MwbxBrk6yjsJWrWzzFTPUMiU++2f0YtWSPNJGd5yma1fZKFxhZo/+0RRQqkLwrRDnPWxLRfLcij7LVz7qEMggqo/y4mpV3GtElvDq2z0rxKmO2itsSyHWjDLUutb1II5bOvJPoaeU6YWLNAe3aY9us0o3kJpiRAWjdICc/WLLDRfpFleIky7T02WtIZiaFppWAI5inFbVeyyh784Rf2105ROtMg6I/JeSHRvm6If4k1VmPmDVwhvb5rpuE9+buOU4bv3KJ+eo/bSEirJiO63kaMYp1Gm9bsvkm4NcJsVss4QlCZrDwgWmzi1y4S3t0g3ersTeH+HryseKp4f8HNh/ismKuyd++8xXL8xaZXthSZPQkMG12Yx3b71c4abtyk3Fyi3lpg9/x3qCxfoPfiQwfr1L7zC9NwmS3kyZti+i1IFXqmB45YJqtNMn/gGyahNNNwkDZ+9nZJFn4+651cKWlNEIeN71/GmZqieOI8nYHj7fVRuyrMqS5DZ5KFnWVieT2n2GLZfIt56QNrbJu21zURDEprK0qQt6jZalGaPoYucIjKlWYQgmFkgaC0wWr7xTHo/ALd/1tmtEh2/0iAdFQghuP6TbeP1tiefKDddll5pcvmHc5z//gylukvnQcTNN9tc/8k23ZVnbMMWEjUKj8T7Oerr0BodJcjo06UwajBCDfYrXwssHNujVTkNccbG7bdQSjLOdkizz1ZdV2tFWozoJ2vYtsd89eKeKtCTIYRNyW1Q9VvYlss42aYXPmCUtFHa3ABTwAlXCJw69WDhqTGVLib/SqTKnqnC5TsVKn6LktcgzQf0ozUG8TrFHg0lrQu2hzcJnBqefXArbs+LkSpnZ3yXfrRKVoR7Nkkc22e+cZmy1yRwa08/QKWIl3fI2iOEJVCJ4S3JKEVGGeH1dZLVLirOyHshWmmSlQ4ySrF8l7wzphjGJoHvGVJ4vNymGMUkKx1UVmCXfXRWkPUjdJpj1wLTdgsTY5UzStBKE97aJNseooFiED6xyvp3+HQQro0zVSM4ewy7XgE02BbRx/fJVncQtkXpyimcqRqW75rf686Q9MEW+ZZ5JlZePYfwPVScYjerWIFHvtkluroMhcSdm8I71sKZa5p28ygm2+yQ3n32KVLbMdWjRydgYTmukREoMtREM61II1SeGo5T94Dujt79A9Dk8RCZJ+TRgGTUoT5/nqA+S/PEFUZbd/YlS3ryj8nNHtfQ+izw3CZLWstJK66HsBxs16fWOk1z4TLxcIve2kcMd57dGDJPnz/uxpeBIhzSv/4O/vQcdmCEJ7vv/y3FAf13A4Hl+riVGjEwvP0hRRxOxC9dVJqg0GT9DkU0pLRwimzQM8mSENilCm61AUIQrd17lIgdESsf9NFaE1QczrwxzanXp7Fsi7CbsnV7TDIqsBxBueFy8rUpXvy9eS79YA7bEWzfGXPjr9u8/xfr9NfjQ6tRX3UIYePZFSreNL1olZX++yj9+ZSrNYo4HxDnAwQWM+XTHJVUacjQLTynilQZw3iTJB/uJkoPEaVdBvH6JO7nN+oZuHVKXgNL2IzTHaK0ty9RAsiKmM7oDguNy1RoPTFeoTKirMco3tqXKAGkRUiYdpG6wLEDHOsIlW4N2dbh1dC8O37sZ9nOiKwzmojAPv57STf6pBtm4VgM48elOToj4uUdHnq07e633jP7Cb4QGQqBhSs8SqJKokNS/XzyTT9LWJUSlVfP48w2EY5t5B0cyyQyArD+f/beLFiO7E7v+52Ta+1Vd19wsQMNdDe72QvXJjkkZ6hZpJHGskcRdowlhx2O0JMirPCDHX7wk58UfnH4RWGHpVBII01oNLKkIWclaXLIaZLdZLObvWJf7n5v7ZV7nnP8kIULXAAXSwNo4nbjQyC6UZWVmVWVlfnl///9v09gNyo4Uw1kyUM4Ft6hOYzWO2SpdOogslom2+giXLsYDgjjQjrhSrwjc/hH5sEu2sru/CRWs0K23tmzmr0XnHIdvz6F5ZbQKsfxq4W+WEqyaEgWB0jbJuiuYHsVSvUZ4v4GKku4ZikgbZc8DjA6R0gLyymNnfDzHQ2TlBZuuY5fn97lwl4MOqUYrRCuj1uuF+sad54+jLb5dnhsydKNMDonT3LSqI/KYvIsJksC0uj+2ilP8GAQUhK3NxhdPkPS3QJAxbu1MOmwQ7S5Qnn+CMHyBdheLUTkU3NI1ycLBsTt+797yRPN1Td7DDZifv0fP8XhFyc49oVJSnWbv/g/z7L2/gC/5nD4pRav/IMjLD7TwChDZznix39whff/v03C3sfZnFBgSRvPqqCNIh9XVwS3m9665tGyO6bj1jWKnf9jZy0PfoGUwqLkNrGlS6aSHZ3SzchUVLTljAbuXrH6sHDtCq5dfG5h0iVTt16Qtcl3ptfMXe5ac5UwuqFKthumqH6pFMcuIe8S4/FAMNyWKO257M3/3ut93kSgHiUc4dKUMxxyT7OcnWUtv/DRbPiXBSGwJ+s0/+bnaf/Bdwl+fg4d3pS9qDTDV98pdD8GZMll/h/9XZy5id3r0ppsu0fw+geYbEwYLIk9Ucc7Mo8xhva//g4YaH7jRbxDszjzk6Qr25j43lurfn2a6sxRgu2rpFGf6vRh6gsnyeMRUX+TLBpguT7dS28yfeLzNBZOkYb9QgQuJG6liV+bor92hiwaYjklatOHUCoji4aFcFwIvOok0vbI49HuGCJjyOMAlcX4tSlqM8cYbV1C5ylFe+/Wm4kPg31Blq7BaE2WBr8UcdcTFFBxQBbs3dLJBj2ijas0n/o0br2F9EpgDKWZg+g0Jm6vf/ht54bhVsIP/tlFwm7GU1+ZZvHZBl/4rw6xfmaIZQue/Y15JhZLhL2Ulbf7/OQPl1l7b0A8+vgeM1JYTFePM1U5gm/XqHrTeFaFul+M0q/03qIfr6GNwrFLTFeO0fDncCwfYwyDZINueJV+XJBYS7pU3Slmayfx7DJS2GQqohNepRstk+QPdvIRQmJbHlJYZDoh18meBMQYTa5TLPnoTGgt6WDJwp4k1wn6Di08pfM7Pg+Myere74ld5PRjbI720GB2/nzcsVMFilLUKCqqPLsWEMiyR/Xzp7Eb44EcIXBmW4VA/4YWlBqGZOudQpR/7eVSYk/UcCbrOHMtZKnQ39mtGjoq2rZCivv6pAfr50iG28w89Qq2V7htp2Gf1bf+kni4BRhUljDYOI90fKrTh5g99WWkZRdi8CwmDXoMNy/u7KPllmjOPYtbKnIBi+pRTtRfZ7B27qbwboPKU/prZxDSYubE55k+9pnCpqB9lbW3v83DYPf7iiypLKK/cZYkaJOlT9ppvwzoPL+jF5NKI9J+hzwYYlfruI1J8lEff2aRtLdNvLX64TduIIs1ax8Meecv1jHG8Ow35jj0QouZo1UQMHeiRudqyKWfdnj/e5tc/mmHJMg/zCzAvoExhiQbMkq2UDrDd+pE+YBBXBDTVIWFaNrymKs+hSVdwqwPWReBRcmuIyuHiPMhWR5R92ZplhbJVEyqQgQFgZquHiPXaTFOfw++RXeCGDs8w62Bs7ve27gSYz3CC6UQstgfU4Tg3ulgKfb1bgdTsc+fhIv7o4YyOYEesJqdZ6Q/AXpTbQrXdFsirMKn6sY2kiy5OHMTeEsz5N0R+VYX4TlFlUmKXS7dJsvH4vsbj0ODSfMikHsYklzZBGNIr2yiRhF5e3C9CnUXqCxl+9xPSMOi45NFA2y3jNaKdNRluHVx7N4NGE2eBAw3zpPHI/z6FNL2dshSFg6KiTpj0HlC2FsvSKBfRcjCtyCLA+LBJmF37dYJYaMJ28uYPCNuzSOljdY58XCbh0GUYJ+RpSwN6ay8jcpjsuThlNY+8dh1k3sPd7njiII9oTUqHhGuX8b2K5RmFglVhlNtEK5dJuluPvAu54nm0s+6pLGi3HQ5+FyTuadqhRA1UVz4SZu3/nSNiz/pPAqd32MHg6YXrzJK29S8GcpOk254lcvd13eWEQg8q8l8/TTdaKWYPFMBlnBYbDxLw5mnGy4TGEXDn2eifJDVwTvEWR+DpuxOMFc7VWh6sh75fcZA3LLP5lpMhrirKPxuo/oPCmN0UQUS423dYXvFvtzL/jxeB55AYgsHV/hILASS4shRJDoiJ8NgcISLhYXEQgoLiSQ1CRqFK3wEkswkpCZGj0N7LWwc4eEIb6ftq8hJdYQi3yGNEmtn+7EJ8EQZWzhIJAZDpEdkFBd3gcQXFRzhIhCMdJ/0DnolibWzD8X7G787kxOZAE3RkpbYeKIIZS4+A4FGkZmEbPw+AVzh44oSqYmwcHb2U6N3li2SOh8uTK7QQUzeHWFP1vEOzxXVJQF5d4RwbOxGBatSIr2yRXJ1E1ny0UF8a+j1LsH0+CGlybtD0o0uchASn1stJpaFwCQZ2XbvnvVKOk/YOnfdJmK0demur0lGbZJRG1b2XkZlCWFnmfB2IvA7IA17pGGP/toH9/W6e8W+Iks6Txh1rvlbPF4no/0Kc80/f2f8c5cF4oeCTlNGV87SPPUSlYUjqCQiD0dkwy4qfjgCzTzRrL474E//9/f5xj86yfHPT+FVLLYvhQVReu2TQZTuFZZ08OwqJbdJ2Z1gtvYU1753ISRB2sFzauQqoeTUaZUPUHFbOzolgUAIC8cq4dyLKPkOMEajVIo2GiksbOntSYh2nn+EmiVtcrTOAIEtPaTY+7QohYMU1p7PP65wRYmWNcOCfZSyrGMJB40i0kOWs7N01TrK5ExYc1Rlk5Ks4Ysyvqywll0k1gELzjFcWWIzv8xKdo5QF+34imwwax9k2lnCwSc3GUPdYTn7gKHukplCyOuLCovOCXxZ5kL6Joecp2nZc7jCI9MZZ5PX2VaraBSO8DjsPcOMtYQlClf3s8nPWMlv77VUljWmrQNMO0uUZQNhIDcJQ93lXPpzQj1EYlGzWizYx6hbk7iihEAQmiGb2RU28stEppgwnbIWWXKfYjk9Q92aomlN48sKqU7Yyq+wkV+hr7ce/hdlDFm7T++bP6L6+aepffGZwsvKEvT+5DWi9y4Xom3PofbFZyg/fxQdJkWIcnAPQzPaoHoj4g+uUn7uKNN//2/sVFKTS+u0/+33isrSk5PnLdhXZKmA4Xf/QY1eV/MX/3HvVlytLjl4zKE1Ibl6Kefy+b3FvcdPOzz/GZ933khYvpwzGjz8no1V9Zn88imanz0GwMq/+iHB+fU9eUn9+YPUP30I/8Akw7evMnjjMtGV2/ixSEH58DTlY7OUD05h1XyskgMUI8YqTEm3+kQrnWL8uD3aVWZVSYhKYqRtU54/RLhxFZ0UUxPqNsaS9wKdZ8SbK+hjz+JPzVNZOEq8tUo23LuMfs837NdgQGWa4XbKq//qMoPNhNNfnaG5WGL+ZI3uckRv7fbE7OPckrsrDKwMfkE7uMyNB1+uU5J8uENKgrTD2a3v7xZSAnE+JMkfrAVujCbKeiid4NoVyt4E4jYExJY+rl0p2mSPUNuTZAFpHiCFpOS1cKxbyaAUFp5dxb5He4THDQZFaiJ6eouN/AoahS1cWtYMU9YiANv5MgJBVbYwGNayi0zaCzStaRJRYS2/QENOYVOIrkM9oC4nmLIXKMs6y+kZMpPiCI+KbHDQOc1qfp7tfAU9bl06wqUmWyzYxxnpHr2kIByu8BnpPpqifZmblOX0A3pyk5o1wax96LafezEt53HAeQpPlumpLVayc+PWrY0QgsRE48qS3CFyA90hNykGw4Q1S81qIRBcyt7BoBFC4osyi84J+nqbq9kZtMmpWi0qVoNZcYhR0htXlx4usXClYq48YCI+S3RWsnEpIujnJGsdVJSg85zO//tDhG0h0TgOOLMluNzdqQoNvv+LIg6me/vw7OTqJmoQELx53Zyz1TR87b+c5Wd/ukVv44l31s3Yh2QJTpx22Vy/cwlUaUMcaYIRpOmdD+Zmy+LEaZfVqzmba4/AN0SAdCxKR6ZpfeEEABvfeoM7VXHc6Tq1pxepnlpERSnh+VvbV3a9RO1TS9SePkD56AzeTANk4ca7466tNHmvMKrreQ7q55fJb4h70WlSeCb1tqkdOY0/NY9KYlQcMrjw9n2nbhcb1eRRQDro4E/O4U/P037jB3ckS6e/Pktz4T4qFqbIzdN50T7xKzZGG/yqzcmvzFCb9hls3f5O6+JPOqx9MLztcx9XaKPJdUKmYzIVEWYdoqyYJrWEsxPtYUl3Z5lMxQTpNrlOEeOqixr7GT3YvhQmkmkeUHYnqJfm8J06uUp2rbvstaiX5h9pVQkgyQZEaR9jDFVvirLXYhCt79JlOVaJierhPeNOHncokxPqIcrkxCZAmRxH+EgEM/ZBKqbBNkXbQyJJTERXreMIlyl7ESksOvka2FCTE5Rl4Q/VtGYoiRqhHrKdr5CaBEe4ZFbCUfc5qrLFUHSJTCGbkKJwfddo+qpNZIZoo3GFT2LCnZadRjHUXdJxVWraOnDb9+UIl5Y1S0U2iM2IrfwqI93DGI0lHGwc8vFUokaRmJCu2iQ3KZlJrtVWmbGXaFhTiGy3uFkIwUj3aOer5CYj1EMOuU9TlS08USIet/geFlxf0pq1OfqUQ6ka0B4ktLeGqNWYyWmX6sEKCAj6XYbrKZYtmTtRRsYBcVJYQFi2YKocUqpZ5FMe3TVwPIlXlrglC9e3GHUzhu0+aa/L/LEy0hI06y5LJ1u88/39Vzn9KLAvydIOBDg2VOvFyXTQ16gcPF/geYJwZOi1c4LR7rtjzxdUqkUGj9HQaEksa3/NpQjHwl+cYO4/+wylpcL3Je2MyLZH6CRD2BZ2zS/+Niv4S1N4K12Es7sPbFROtH4V6Xo0xpUgrRRJZ4PhlQ8gTYo8sjwl6W+P83/u5U7KkPa2yYI+XnOapLt1Bw8n+OzfW+Lkl6b3fP6WtRvQyqBSRZZoVKoRVpGRdOKLU5z44tSer/1P/9u7e5Ilv2bj+BKjIeikH5tqtDY5aR4wjDcoOQ1a5SVEWPxuHKuEMYV5pdIpUdqj4k4yXT2GDCySfLRTWQnS9riyZHCs8vjxCnLs8eQ7dQSCTMd7To1dG9EPkg710gI1f4bWOJ4kyYrvRUqHVuUArcqBwv36DoRJjsmeQIwn29ydapQlHWzLQ+lsxyJB6+s6GoAkHxGkbeJsQMlp0CgtEqY9grgNGISwqPrTzDSewrb8W6pt+wGKvJgoQo+1QzaWcIhNiCVsHFFUowFyMhITEpuQwAyomglykxKZEZEeUZENrPHydWsKWzj0820sYeONqz/X/JB8UaEkK0TqmsZUkJmU7XyFke6hKIhMbj5cJcMRHlP2Aoqcntqiq66H1OYmY/fMVKE3MsaM37OPEGJMmgye9HdVMBU5fbXNQLWJTXHu6ulN5swhamIST5ZJVfRQyZLjSxpTLvNHSyShQtoCxxW4JYvDn6oyc6hENFJsXYnJU43tCpZOVYgDxbCdYjuC+qTDsRfrtGZdklCx/EGAV7Eo121KVQuvZNHbSNm6GjFoZ5x4qY60BHI8c7GfroMfJfY1WXJsmF20+cZvV1C54Vt/FNBtK46fcvjMl0p86kWP8x+k/ODbEW+9fv1nc/SkwytfL3PitEMYGBwXbFsg5f45TNzJKpWTc5SPzmCSnM4PPmDjm2+Q98NxdhQIS2LXy1SOziBcm9H7K6jRrdWWtN8mf6/P4Oxb41R1QKkd40idJSRbqyz/2b/G5BlG3VtlQQhJHo7IwxEqCR96/0taIH0L27ce2iT2qS9PceDZOlmk+O7/fYk0+vg4FCcq5GL7x8zWTzJfe5pDzZcQQpKpmE54mVGnjQG2g0vkOmW+fprJ8sGxvsWQqoBLnddIVIAtfQ5NvETFnaTsNPGdOgebL5KqgH68wUr/LaKsv2cVyqDZHp3HtSsstp7jyNQXmKwcJUw7GDQVbwrPrmBJhzjt4+3hdC2FTa00g2P5BTGSHo3yHK5dxpYu9dI8YEjyAKUztM4YxBu7vJQMhlG8xXL3TQ5PfY7Z+ilq/iz9aAVtFJ5do+Q2cCwfpVKyR1zpehSQWFRlkxn7IDWrdV3oLSQlUaGntneIgh7/AcDoHXd0uOa2JSik3wJX+LSsOSasuZvIscARHoHuY7M7HqYQXQ8fCsmQWJRElUiPSPWd9ZACiSt8Zu1DNKwpSrI6FrJLXFEi0kNuPIFoY4h1UYW7EdpowGBh87CpRdjPWb8YcentEYN2xsbFkO3lBL9iUWu5jLo5r/6HTXRuULnGK1uc/WmfQ09XcUsWlYbD06+0sB3B9nKM0fDCNyYZbKe0VxKuvhewcTnimVdaPP1Ki+3lmJUzId2NhPqUy8LJyhO2tAf2JVnSGsoVydGnXD73ZZ/tTcWFD1JGA41WsHo15503EjxfYElwnOvffr0hOXzcYWbO4lt/NCIYGZ5+3uUzr5TuFD/12EH6LnathLQt4s0B8VqXeLWDSXefgPJRTD6MEJYkH0ZF+OXNMLqwA7iDJYDR6rbp2rsgxNjq3sYu1ykvHEY6Hv0zb961nfeLP1tj7f2HG8mxF1be3dvM1PElftVGWvvvFkvpjCBtc6n72m29kLTJCbMe68Mz9KLVojogRDFim4/GY/GGVIX0ohVSHRWCZ6xiwskU66/N+kwebpJurzLsrqL7RQVHjz2IUhWR7Kxvb4zibdb776FNTqO0SNlrUvIaaJ2TqYj26CJpHtIsL2LvkfNmWz4HJ14qKlrjFo9jl3GtEkJIWpUlqv5UsW9ojNGc2/gevXB3hTXJR2wPz2MJm1ZliZLbZLJ6BG1ycpUQJG26wRUapQWa5du3hB5nTFhzTNoLeKJEJ18nMVExISnLLNrHb1r6uqeR2fk3O/++/rMQ40m1Lu18lUjfWnWOTECob67iGtRDtFYQ4ym1u62vIuvM28fwRGmnbahReKLMtL2ELZybtHFmPM13603eoyo4GwMqM+SpJks0WaqL4G9jkSaaLFYkNwSIa2XIkvHN8bgFV2naxCNFEiriQHHmtQGVpk2eGUbdjFE3xxjwKhZ+1SKJFEE/xy1Zj+6NfQywL8kSAhYP2nz2yz7zB2zefiPgzLvpzrW+29ZcvpAxNWuzcGB3/7UxIWm2LLLM8PoPY8LAUKlKPv2Zj86V9mHA5AqdFCVs6do4zQredINka4DJ8uteG6kia380NguWX8FrTeNPzWH5FaxShaS7RbS5jM7v7J59/tU2V9/8aHxUhtsfP/GikAKvatFYcEEO0IOMUuDi+DaOb2F7RZ85aMekoy7GH1CbLQGCpJOQxzm1iRLJKCOLcrQTY833GW5FOL5NZdrHtgQysqhMVZg4WmZUizCtlLCXMGonxP20yOm7R2Qq2slgC5MuvlsvSJdRRGmPfrhKmgekeUiU9ndMM29EkVE32n2hvIvM7nbVLqUzwqTDRv99oqxP1ZvCtctoo0nzEcN4i05wmSQfEWfDogJ7g/+NMZo4G7A9uoAtvSLnbg/z3CyP2Oi/j2W59MP7d7P/MKhZEzTkFF21SUetEegBEouGNUVu7/5t7mEPeptHCtKTm4Ce2qSjNjA3VYuuUy6x67GHRZQMhpwUS9hYd5hiBCiJKjP2Abpqk/64ZafIacgp6tYktmjcZgOPz0VBpZr8Bv2t7QpqEw4zB0s0ZzxGvZxopOiuJVQnHCpNB6UM7dUY2y3tECudG8zYs27YyWjNe9iupFSzUPn+ug5+lNiXZMm2BAcOO0hLcO79lDAw93xMV6oSA/R7Gj22eokjTa+jUR9B1tHDQtYPiVe75KMYd7pG/dOHyIcx/Z9eIOsGqDgrkuvzj05f4ZSr1A6fonHy0+gsZnDubUYX30NFdydrvbUPFyj7UUBIsB2JV7XJE00aq0JYDliOGJMRWZjn6mJKL43ULSce25U4nsT2JIyXzdNi2RvXV244RftPgONaSEugtSm2HanbEhLHt2gdrHH8V+ZBQG95xGA1pDzhUWq6eDUXIWHr7IDeckC56XHgxUmMge3zA6JuQnXKZ/vCkMF6iFd1OPG1eS6+ukFl0ufAi1NYjkXQjsljheVIpk82kJYg6qVsnemz+osOaXB/4u9cxfSj1XEG3O0RpnsHZmcq5Mz6d+5rm3vBoAnSNkHa3nOZ7eF5tofnb3lcG8UgXt8xAr0ToqzPB+vffqB9vR9caz9JYdFVG8Q6RKNxhEdZ1sbtpPtDUXvSJCbAFSVKsoZUW6jxNJsYuxqBfqTXXm1yQj2gLBt4ooyFjaKokIrxH40uBhSEiycrjLIegR6gyAs/J1nBFQ/PIV5aAsu1sFxZ6CilKKwxTHGdMtqgc13clOS3IaHakEaaPCk6JZix8WxcVJuuwStZtOY8Dpyq0Jx1iUY5/Y2Us68PeOFvTNKYdjAYkkChMkMa6+KcBKSRor1atOVe/MYU80chSxSDdkqefbhrhpACv+EibYlWxftTiS4MMz8G2JdkSRvDaz+M+fY3A377d6s895KHyg1n37t79tegpxECpmetQtQtipbe1IyFZe2fvosKEsILm2z92VtMfPkpSkuTzP3Oy0x9/RnCCxsM31tl9N4K0XIbk3w0UR9Jb5v2z/+K7ruvg9GoNEHfZ2Du44hK02XpU3W+9F8f4tyPO7z73U02zhUtyYVTNZ56ZYpjn5/AK1lEg4yV94b8/FvrtK+Gu0rmB59rcPKVSQ6/2MQtWQSdlMtv9nnrzzborkRkiWbuRJXf+V9O87M/XsP1JUdebtGc8wm6Ged/0tlZVt10kp04XGP6ZJ2wlxB1EqrTPtPHGwzWQ0ZbMevv9shTzVO/usDUsTq95YCz310l6qUsvTjFoc/NEHYS3FKItAS2K6nPlZk4XCMLc7bO9tGZQUhwy51+jF8AACAASURBVDYIm60zfXrLAaWGy8GXp9g+P7hvsvQEjx4GvTMRVrNaBLqHQFK3Jpm1j+DLMh9WPtRWa8zYB5m1DxLpESPdRZHjCJeqaBGYPqEePjI389TErGeXOeG9yKQ9T2oiumqziPYRHq70CXSf3GQocnKTUZI1POGTmRhfVpm2l6jKCRIT3n2D94D6YoWFT08z99wktfkKfsPDcq2CIIUZUTehd3nIe9+6xGA5QN0knQgHOe/8oItSBpUZtC4ee/cH3V1FgXCYc/mdEesXIixHjG/kCkL04/+0hWWLnWqStIphpqKtZ3jnr7pIS5BEiu/9QVHdNNogpCDo3/9vWFgCv+Hx1f/pJSaPNRisBrz/zYssv7ZJ2N7/1wDYp2QJYDTUXPgg5Tt/EnDqUx7Pf8YnGBm2NxUnTjs895LP0adcmi1JqSIplQXvvpkwGmrWV3IOHXX4u79XYzjQzC3ahIHeX/472pB1Ajrff590e0j11EJhHzDXxKp6+IsT1J9bIl7uMHp/lfDCJun2ox2XNyonD0cQfnzc1SsTDsc+2+KZr8/QWY7YPD9i1EmRlmD2WIXjn59kcqnEuVfb5KmmVHeotBy+9HsH+dG/XWbl3QFSCmaPVznxhQmqEy5n/rpYttJyacz5fOn3DvLD37/C9qUQx7eYOljmma9Ns3kh4NLPitbk9OEKc8erOJ7kB//yCkF3942BW7Fxyw5pkJGMMvJUk4Q5btkmHWUE2zFaGdyyjVuB4XpEsB0T9dPijrDmFP9vy2IyxhbYnkXcz3B8i4mDNYZbEZ2LQxzforlUJWwnjDYjLEfiVR3EPrrZ+KRhoLfxlE/LmqUsauTkGKPoqnU84fNhey99tY2Nw4Q1z6xziBmzxI1ZblmeEHJ/5x0Lh5Y1S1U2KMlaQW5kiTn7MGVRQ6HoqDVGukduUgLdZzO/Qs1qMW0fZNJawIwrWpmJSXRITkakh2zklyiJKkvuqbFjtybWAaHoI4X1wKRu8eUZDn1hjoUXpqnNlnGrDrZvF78NbYqq8yij1PI58+dX0De7blNocqORuutjRkMaadLo1nUEvYLw3BAVtws3rmvQzh649SYESFtQn68wcaSOkODVXKT98Tkn7EuydOadlH5XEYwK3VGlKilXJY5bfGl+SeJ4gmFfEUeaLDVUaxLbFgwHiotnM2oNyeJBGykFw77mjR/HbG/md/Vk+sgwFkvfCTrJCC9ukraHRFe2qZ5epHxsBm+qhtOq4i9NUDu9iH9ggv7rF+n99EIxLfcRtub2JQrrJvyKzdKn6hx+oagEvfHNNa6+PSDoZDi+5NhnJ5g6VGa4nfLGH68RjXKacz4nX5niK3//EJff7NFdiTAaTr4ySXO+xPblgDf+0xrRMGfqUJlnvj7NZ35nkXM/6TBqX9dSVSZcRj/t8tafbxANco682OTZX53h1JenePvbm6SRIouvf49pkJOGGV7FIY8VYTchDTKmjjfGWge145IdDzK0NrQOVikHOdIWBO2EZJhRmykGHRy/SGOLByl+o8LksRpCQufikDwp4kHyRKGycZldPErbyCd4UAxUBxBMs4gtXDAQmpAttYJAEJlRQRxMyFC1SUyEwZCamKHukJt8h3wMVXfnWCp8izbQKBrWDO448kSZjMgEKJNxTaWkyBmoNo4Y7Tx2OxQtMwdXlLCFizIZnXx9PN5fJjd5YTg5jknJSdnKl8lMTMOaxhUlAJRJUeTjyT5DpAPW80tMWwfwZQVHeCQ6oqPWSEyILyo7ZCnWIzpqjdCMbok1GekeemzyeU38LaTALlkc/tICR7+6SGOhQhpkDFYD4n6KShVCCqRdtODjfkoW5btCbh8F7kme8phc8h537AOyJHZSh6+Vfv7wX1y/U8lz+PY3d5dPf/pqzE9f3bv0d+lcxqVzd2rZCYS07hqqed+44aC824VF2hbCuTdzsHwQMfzFVYZvLyN9m+qpRRovHqbx4hH8+SYTrzyFP9/CKEXv9Yvk/YdTbv64wmiDtAVTh8u89LcXEFLwk3+3wvmfdHesBCxHcvwLkww2Yy683mE0rvS0r0ZceaswOJw+XKG1MCLopZz6yjRX3+px6Y0eQa9YdvNCQHPe57P/RVGl2rp4fdpw5d0BV97s07lajEOf/es2zTmf45+fYO5ElVE7pR9fVzJ3r45wShanf/0AbsVC2qIgRUqjdaGdMhR6qs0zfYw2PPWNA+Spont5xOovOqhUceJrCwirRRpkpKMM6Ugc38ZyLZySRWOxgkrHIlF9XYOhUvU4aWE/obgxZ8+Mo4woUuBJ2FYrbOXL3BhzA3Au/TnXTk59vU1fF/5SRhgGusPQ9Aofq7FB40jv1pBFZkSUj1jPL91x7xITciV7767vIidlPb/IOhfv+Z1HZkiUD1nL935NTkpfbdFXt8aUdNRurVlbrdFWtxffr+a3atZsr/htLDw/RetgjTTI2D7b5/1vXmLtzW2iXoxlS9yag1d1kY782LSnPil4rMmStFz88gTN6eOEww16W2c/ku2Wa7NMzj9Lv32ecLhJnj5YvMM1gd6NVxNhWwhLYvLbiwWsqoddvc8MLmPQSU5wZo14pUP31bNMfPkUzZeP4s7Wmfr6MwRn1z9WZElaFFWN+yhraGXuyIGlLWjO+PzaPzxKGinO/ajDxZ91yZLxdyUKwXdtwuHgs3WOvtwiuUGr45ZsKi2XSsvBr9okkaI+7fL8b85x8ktTpOH1Zf2ag18plndL13+OYS8jHl1fLk818SgnCXIqTRentJtIp0HOxvs9BuvhWDiu0JnGescii3Ly8b7/7A8ukAYFWds62wdTCDtVUpCd4dj1XOeFzmHphSmyMOev/+m7RL2UI1+YxRjD2e+uFutNNe2LQ17/1+cJOw8WrvsEHx5S2lSqczRaRwBDMFonifpIy2Z67nl0nhAEm0RhmywNKJUnqdYWiom83iWiqINA0GgdwbZ9lEqI4x55FtJoHcX3mwSjdaKwTRR1yNKPT6v9YcAp20ydbOFUit9w2Il569+eZfOdDmE7RufFeH8yzBhZhdN2Hj/R9+0nPNZkSQiJZbt45RZp8tHFU1i2S6kyQTBcQ8qHY/1ukrwgRmPCZNd8rLJLPrjJSE0IrJKLO1nDaVbuf0PaoIIEFSRkvRDpOZQWJ/Dmm5QOTiF95yG8m18OLEdQbrosPF2ntVii3HBxxpNl99MDeu87m1z5+d42BX7Vpj7tMdxOdzRI1g29dyEKQaPlSnrrMcvvDBhs30oU1s+M6K5G2J6F7Uo6yxGrHwwZdXZbFxhlWP1gRH8jpjlfEOSC0F0n19ccy7UyWI68xUDVaFO04oL8phSd3RXUwdp1ohwPbq2u7hC58eubB2JKTZfKpI9XdUmDnMFGtIsYZZEiiz4+BHw/Qkob163i+02Gg2WyNCDPIyzjYVseUToiiXrkWYTSGXkek2UhluVQKk8WbdU8olKdIQzbBanKQpRKkUIihCQOO2RpgFZ3H6T5pMFyJJXpEpZrYYwphiLe7zDaitA3TJfpPW6On+Dxx2NNlgoU5WLXq1GuzRUtOa3J0oBsTKAcr4btlpCycFTVKiVPo527H8erYjtlVJ5g2S5S2mitiMM2Rissy8Xxqli2X/TFyy2EtB6qBkOnOSpKUXGG9B38pUm8S1vko/h60KEUWGWXyvE5/AMT2FUPnd7+7kOWHKySB8agwgSd3j4pWo1idJoXfMLaR66bN0Fagsacz+GXJzj11RnmT9aoz/g4/r2RWWMKopHFms6V6I5kyXIkKjOc+WGbo59tMXmwzOEXW5z/caeo9owrhXlq2Dg34uffWufSbTyijC7Gl2eOVchSzfI7A37+rXWW37vVfNOooqV1jSw5nsRyrn9fQhZkUdqSPNV39jN6kHbYTa9tXxgwcbhGY7GM0dC5NKR39QErrU/w0GEApTKSpE8S98mzGKVScpWSpiPCYJPhcBUw2HYJrTOSuIsxGs+v43pVlEqQlksUbDHoX9lZd5qOMEbT71/hicDl9hCWwC0746mzoi0d97NdROkJ9jf2AVkCy/ZozpykPnUUxymTpQHttXfZWv4pAK2ZkzSnT+D6daS0iUZb9LbOsLXyJgDN6RM0Z04S9FYp12fx/DppMuLyu39Cmgb41WmmFp6j1jqAVkWGkpTWXQXW9wOjNGknINkcUDo4SfMzx8i6AfFKFxUUd+nStfHmW8z+nZepHJ+94/r8hQkqJ2bRuSb4YI1ko4+5kVhJgV3xaLx8FH+hhUoykvVeQar2IdyyxZGXJ/nN//EpvGsO2/cBrQxpqNi+FBD27mxKGXRTuqsRP/7DZXrrMc/+6gxf+QeHaF8J2boUkKeF59GonWB7kuqUi872svIzZLFitJXili3KLWfPZW9Eueng167/PG238HnyKjZBNyWLP5rvcbQVM9qK4fXxA0+ulY8lVB4zHFwly0ZMz36KOOoxHCwTRZ1blq3VF/HLEwghSeL++CZLYIwmz6I9zTSfYG8IWVSaC7PS4nzzRMT38cK+IEu2UyLsr7G99gtAMLP0Ip5fw/XqpMmQ3vY5gsFaEZ4pLCYXnqXSWNwhS9d6NMYotpbfQGUxWiuyLMR2fMrVafxyk+Vz3ydPA6rNA8wsvXSDWPLhIDy3Tv8n5/EXWngzdaZ//XnqnzpI1h1hDNhVH3eqit0oE13eJvEcykduHy7rNErUnj5A+fgsOszIg3in/YYAq+RiN8v4c03seol4ucPGn7xJ1t2fVYHFpxscfrGFVymqhxtnR6y9P6C7EpKGiiOfneDwixNsXwq4/EaXaJBRabksPtNgYqlM+0rAG/9hhY3zI7Yu3PkzuCYvMwYu/rSLV7Z47jdm+dzfO8Abf7zG5Tf7qFTz/l9tc/xzEzz91Wm6qxHdlRidG0oNh6mDJdbPjhhup8TDnF/85QZHX25x+itTDLcTuiuFNqjacmku+Ky+NyTsX29vHHimQXctprscEfQyjr7cYumZBqPthPWzox2R+EeGJ+f9xxqOU6FUmaJam8eyvevnLqNJ4i6l8hTTsz7haB1p2UU13a0ipTOuyF+z/L/1i07TANerMb/48o5uKcs+uW3XhRemmfvUJJWpEm7Vwa3YlJoe9cUq5UkfaQkmjjb4rX/ypUKrdBPa5/q8/61L9C4Pd7SE13DolXlO/NoS5akS3UsDLv/1GldevbPRqeVKXvpvTjN1solKNRvvdDj/nasM1+7yHYlCmD5zeoLJYw0aB6pUpkvYvoUQAjU2zkz6CcONiN7lAdtnekS9BJU+WMVMSIFfdznx6wdZfHEap2wTD1IufHeFqz9eJxk+fq3efUGWVJ4SR11GvRXAMDF7CiEtLMdHZCGOU8b16zvLu35jHEVwXbxhVE4S9QgH62Q3CLZtp4ztlNA6J+ivkiVDbMdH5clDD36N13r0Xr+A3ShRPjyNM1XD/dQSOs7QucKkOfkopvfaBbLOiNLS5J5kKR8lpO1h4a00W8d3JwGDycbtuLGmJR/EDN66wvDtqwzevIwK96cId+pwhZnjVQCWf9HjzA+3ufLzLqOthCxRlFsui083GGzEnP9Rm/aVEL9us/JOn1O/MoNfs6lN+5z9Yfu2Wp29MNwujCNLDYdTX5kqxNwjxebFgAuvdfGrNgunajz/G3MkQeGuLS2B7QiG2wmjdkoSKM78sI1ftZk4UOKF35ovljUGKYuR+85yRHjDfkXDjPq0x/O/NYcQgokDJaQUvPOdLXrrMXnypLz/BNehjSLPIuKoQ5oMSZMBWRpgjGY4WMX1qhhjUColCjsolWLbJZRKMcaQpkOyLKTfv0J6k3g7DtsYo7BtnzxPxkGyn1y0Dtc49MV5anNlbN/GKVlYnoU1tgUQQuDVHBZenL7tTYa0JRd/sHpbX7LqbJmFF6ZpHKjiVm3a5+4eASWkYPqpFgdeniGPFXmsuPLqnWN03KpD61CN+U9PM32yWRClmRKlhoflyiIzUmlUokiDnKgb0z7XJx6kpGH+QGRJOpLKpM+RX1nkxDeWmDzeJI8VF7+/QjK8v8ikjxL7gixlaUCexVw78pTKEEIgLRvb8alPHKZUm0VlhTeIV2qQxrt1IVpnJGEXdZM4UUobhCDPrpMjrRUqTx6666waxYw+WCXrBTRfPkr5+CzuVB3pWKg4I93sE5zboPvjc1ieg44z/AOTpBt9VLS7dZSs9+i9fhGd5PjzTZxWFaviIR2r6JnHGfkgJLraYfj2VcLzG7eKyfcRajMejTmfPNW8990N3v32JtuXrpPesJeisiJ4sr8Rs3m+OOFfeaOHVobn/+YCL/ztRdbPDEmjfJen0Y0Iexm9tZgsVjsC6+3LIW//xSbTh8uU6g7NBZ/1cyM2LwRIS5BFiuOfn6TccnbW0b4SjqtTBpUa1s+OsN3Cm+nISy0qrSK3KeikbF0IMOb6qDfA2vtDklAxd7xKY9Yj7GVceL3HL/5yY9eUHBTJ6470kMJGmQxt1E4CvC1dBKIIpxg/po3GoDCAIzw0RbCmI11AFOGxJrttgOijxNSkxVRLUvIlaWbY2MrZ7jz6ffBcaDYsZqYsjIGttqLTU2SPyc2tlHD0kEO1IslzQ3+o2dpWxMn140XlMWEeE4Xb4+Po+nPBaJ1gVIz+m/E5Lgy2xoaFu89xvc65W7Yfx13iuIcQ8q7hyJ8EaGXIooywc33033YtypM+frMgG1mY07nQv+2Fv3OxTzrKfmkxIJYjmTzW4NjXDnDqbx3Gq7tjd/GcqJ8U1TBTkDBpCWzforlUw/Is7D+59EDqFGkJqtMlFl6Y5tn//Bi1uTLJIGPtrW3e+ffn6VwckH9EEoP7xT4gS+aGv7shpUO5PodTahAF22xeeQ1pF2JtxynfZi23EUDnERiDV2oixpNv0nJx/TpCPJxJuBuh44zoaptkvVcIruV4lOvaxTLXOxMTyXqP7e++W4TmZrsPoHwYEby/SnhuHaREyHHs9M4bLvpIRhtMrjC3cYrdT/CrNqW6Q5YorrzZo7e2m/gZXbjcOu74s7gBF17r0JwvceiFFqe/PsOonexJlt7/q23OvNouRurHpo9aGbprEX/8T86MU8Gvf5abFwLaV0J++h/XuKHzsZPldkPWKqvvD9k4P+LHf7i881Vd0zdkidpVyAy6Ge99b4utSyFCsrPdPL3ZaV7gW1Xm/GNUrRb9fItR3iFSxfDDtHsQW7pkOiFSQ6SQhGpIrEZocqa9gwR5YbI34x1GIBnlHfrZJtEtafGPFn/n1yv8/d+tc+qky8p6zv/xf3X55//m0e/DwpzN7/xmlf/+9xrk2vD//P6AP/yPQ5bXHo+Ttu8J/sn/OsXnXvRpdxR//r2Qf/ov+pw5fyubM3tWfcxNxOje8zSvL/94fB6/bJz508uc/87yrtNtfaHKqb91mGNfP0BlukTnQp8//Z9fJRneep7RqjB0fdSGlLeDtAXV2TJP/+0jHPv6El6tuMHrXBmy9uY2G++0iToFYbJ8m3LLY/J4g/pClSzM6JwfPFCLzKu7HPriHC/83imqc2XifsKVH63x+j97j2AreuD23qPEPiBLe8MYRRqFCKDWPIAlbbTOxyLwe/MByZKAKGhTbiwwf/QV8izCccrkaXiHE88DQhd+SHddLM1hj2k4TCEa3+8k6F5h2UVQbRZrkkCR3/SjUplG5xq3Yt+S8Re0UwZbCVoZ5k7UqE7tHZqpsiKP6WYYza6ct2u4Ns6f3UNbbGfZ+O7LGm3Ixt5Kd1mSRIekOiISDtvJVXKTYIzGt6qU7DqddIVR3kMALWcORyQkQiKMxJdVbMclMwnK5OQ6xZMVJtwFVuIP7rqfUHB0xy6qM2lmCENN+iHOp74nqNclE01JEEo896OZ3jxyyOHZUy6HlmyMgdMnXA4tOY8NWRIC6lVJq2mhFFTKcl/lWH7coFJ9y0U9GaWFV9nYAFYrQzJMHzvtjVtxeOo3DzH7zCRu1SaLFWf+7DLLr23SudAn7ieFjmpcWbI8i/W327glG60M8SC9N/2iYXzDXvxTWgKv7nL6t49w9KuLlCd9wnbM2T+/wvnvLhNsRqjHPFnisSZLRiuyZMSgc5kkvD7VEQxWAUGajFBZxLB7pejPqxylUvrtC7vacFGwhTH5mADdnLmT70zPeaUmRiuiNCIKtomDNkrdeXLKciTVKY/DL08WafI3IOpndK4GrL9/66j4zXB8i6kjVRaeadz0GcConbB5dkBvdf+20R4UWheBknshTzV5aqi03KLnftNzySgnixW1aQ+/+lgf9vcNZTJynZKKiED1ADNOki9S1yM1JFQ9HOEhkEhhIZEYBLZ0sXERWpKblESHONK/rxuFSllweMnha6+UubKS8bNfJFxd2T8TVUoVf7Uu/pumhuweJhaf4An2E655QS19bpbaQoU0yGmf63P+O8tsvN0m7t/+Wje6s778tigq4UX1UjqS6kyJQ1+c5+hXF2kdrhNsx1z8qxXOf3eZrfe6u6r1jyse66uG1hlx2CEOd4+/9jbP7Pp3Z/3dO65n1L3KqHt1z+eTqEsSdfd8/k6wPcnkoQpf+u+OU5lwkZbAsiW2b7F1bsgv/mTlnsiSV7E5/JlJvvTfHi8YvV2MokopuPLzDj/6lxc/0WQpixV5qrA9iVe2sB25q7qUxYosVjQXSniVwlrgRr2A0YY81ZSbjzbcUQiJkDZCSLRKx6Sj0NcVmg99R1O/PNF0Vwqxt9E2llNCZXf/3vVYX+QKH2WyYlsYMp3uCHINoFBIbFzpkxsLgUCjMEYjTCFOjdSAVN/7tNPkhMWXP1/iH//DJt97NWK7o/YVWbp0JeONtxOePe2RJJo33k64eOXxqgg8SgjLBquYgNJ5BqrIUivSUWXBIu+xZyc9v9Dfpfc2SGJhY2EjRXEswjW5hCE3GYr8oWtHP6lwqw7NpRqNpRpe1aF9rsfF76+w9X53T6L0YWG0IU8Kg9zKlM/iizO88HunKLU8wu2Iq69t8Na/OctoM0Tn++P7fazJ0n5AnmjaVwJ+/PsXi4iLSY/JQxWWnp+4r/UkQc6VNzr88J+fx6tY1OdKzJ6oM3eyfvcXfwIQ9jPCbkZ10qW5UKJ9OWR4g2t2PMwZtRPmTtZoLZaoTLoMN8f+VbbALduUGg4614/0x+mWm5RqMzhelf7mOdKoh7QdKo0F3PHgwXB77/yq9bMj/sX/8CbxKKdUO8zM4Xk2Lvzorq7JqY4oW3UOlE8XeiN1q9ZHG0Woeky4i7TEPKmOkMJmkG2T65RpbwlHhUQMUebeyU6rYfH8My6l0v5sDa2s5/z+Hw35478IMAYGQ00QPP53ug8LzvQM7uQUwnGIl6+SD3qYPEd6Hna1Th6M0OG9WY5UTj+DyTJG77x112VtHFpyjmlrkapsYgt3TN5zUpOwnl+irdeIzf60O3nc4Dc9Jo7Wd8xug3bM8usbO/FHDxNGF/5ybsVh6bOzPPe7x6nNlhisBpz79jJv/7tzBNvxviFK8IQsPTB0rgk7Ked+uIXjSWozPgeeb903yclTTftyQDwowkunjhRj8k/IUoHBekxvNaI+6zF3ssbmudEusjTcTmhfDjn+BTj55WnyRHH+x23yRDP3VJ0jL7ewHUmvHe+E4d4rvHKLSnMBISyyZEgaDcjTiErrAI5XJs8Sgt5K0ebVRZXGcjyEvKb4NhitENJCWoWgUki7MEitTICBaLhBloywbBfbPkypmuJXJrGcEveS5RLmfZTJsIRDrAJykyCI2UwukujiYmNQBHkfbTSWcFAmQwqLRAdoo8lNWoygm5RU33vIZ6spee5pj5K/Px3i8xz6A01/8MkhSABYFnalir90CGdiEpMm5P0eOgoRlSr+wgGMytFZClrjTk4h/RLS9wqT3e0tVDjCrjdxp6YxaYozOU3Wad/T5mesJaatA1RlC4MhNwmK4rdZtIn1zgTnEzw4nJJNZcrfcRlPg4z+cvDIRNVCwIlfW2Lx5Rlq8xWMNlz43grnv7PMaCv6pQjcHwRPyNIDwpiiBdRbKdoW8SinMundViR8x/VoQzzIdnkALTzduMMrPlloXy3csw+92KK1UKLU2J1xN9iIWf9gQDzKWDhdR0qoTXtksWb+VJ3FZ+oYAxtnh3tOwt0OllvCq7Tw/3/23ixIsus+8/udc7fMm3vt1VW9r1gaxEoAhEhRJEVKIiVStERpZMlyWPbY4QiHwmH7ZcIRjvCDHeHw8jIeKWZiZkIhidZKiuIOkeIKgCD2tdFb9VZ7Ve5593vP8cOtru5GV1dXA70C+BDdjcrKvHny5r3nfOe/fF9phCT2ELGxZg4nMC0Hu1jHLmq0VgxaZ3Oy9LYo0Hl9m/N1QEJInNIQxeo4jttAZymG5RAHPUBhF6ok0QApzfXUxNUQ64A4DdZlAs4jSS84rGs0iQ5J0o2JUE6qLjGWuyoKjmB8xGDvLouCc2dGlt6vEABCIC0rt00KfFQUoZVCGgayUMh/bzdBa+zxibxjOG/epeC6pO0WslDEKFfIvD5iLZ13NUgkQ8YkNWMUpVNWsllC7ZHqFCEkFjae7pLy/kmH3mgYtsSp2Agp8m7dMMu79W4AZ7FLFuN3D7PjsQnqOyuYjkEWZ8ReQuwldxxRgg/I0ge4Q9A87bHwVg+/m2yoXdJbiZg/0mP1lMfYvjL7Hh9h/xO5oKfWGp1p+s2YE8+s0p7dej1OwR3CtEuEXpPO0jFUFnO+BmnQPkca+zilYcqNaYL+Ejq7evpKSJPK0HYMs0AcdElij9roPoqVMcLBCt2VGeKwS2V4N+XG1JbHChvLY1wbNn+9bYFlCaQUGAZsGzfZt9tmZCifShxbUKtKhoc2jjKlKUSxJgq3NlIBGAbYtsAyBdLI1TY0efNDpiBJNHGiybYQhJASyiWJtYmfdBhqwlCz1UZTywK3IDHNtc8Wa5IkH7dlCWxTYJgXlD20zsuAGQ46OwAAIABJREFUzo87vQHlXbYNBVti2fnPaZKP7WJtJp1lpN0O8fIistMhaTeJlhfXq92j+VkKO3cjTAuRZciiS7K6SryyhLAt6o9/jLTWIF5ZIpg5QdrrYtYa64K4V4JAYAiLoigjMeioZU4mr5Jx59S53W4Q639dGVIKDCuXw1Gpyn3rbhBnKY0UuOs3dmMXTYQpyBKF4RjsfHySoB3RX7xxEa0bhQ/I0ge4IxAOUo79dJX2XEB3IbgkBQeAhs5CwA/+9CSP/d5Odj5Yx63lK4XWuUL20R+vMPNsi97y1lNMQua3SJZGnJ9ZrEKFcn0a03FRKkWpFCHEWlRnKwcVSJmv1ipL0GlCZ+mtXOtLSJRK8sdVdplo4K2ElPDRx4rcf6/D9m0W09tMtk2YTE9emEY+9YsuDxx28PyNx33kWMy3/9njH749uOJzICdBWoO71mn3iV8o8qF7HHZMW1TKuThjp6s4M5vw3MsRP/15wKkzyaYdk7YFoyMG//N/P8yHHyhc8Xlf/kqPr3zT23KR96MPFvijf1Hj4H6bHzzl840nPX7+Ysiu7RaPP1zg0QcL7Nudj1sIGHia+cWUF16NeOb5gJdfj7ZE9K4FH3/c5XOfLvHEh4sAvPx6yLf/2efvvr41SZUrIYtDVBwhjXzRFWb+r06SvDhcbWzofTEEEpsCEkmmE2J9/QWA32+QtkQaErjyhaSUJl3T6zNMibRuXNpcmpJC1WbuhWW8lSDXV3pikpGDdXYPpgjaEWefWSQJ7hyCfMeQpV2PDLProWHCQcJbP1haT3sBjB+osO3uOsO7ygxWQ049u8rS8QsFriO7Smy7t87EgSpvPLnA8sk+yVrdijQF1fEi4/srNKZdClULw5SoVDFoxqyc6rN6asBg5c60CXmvQGWawWpE2E/W1LUvf07kZcy+3uXnf3OWMy+2qY45SFMQDlLacwGLR3t0F4NrSpEmYQ/LKVOqTyENiyTsI6SBaRdx3AYqS1EqAQ2GVcAu1ijVpyiURwjLq/nCIQTl+hSFyihJOCD2u4Rek0J5FKc0hDQs4qBLFHQxrSK10b3EQQ/brd84ra9rhBBgSPj4R1x+5RMutaqkXjUolyW2dWFLO1Q3GKpfWcw1yzTPv2Ig5ZXTfVrn7fsTYwaf/niJ3/hMiYP7bKYmDBp1A8cRKAVBoLjroM09hxzu2m/z/Z/4fP8n/pUJkwApBJWyZHzUoOAICo7AtsUlukU/etq8ppRitSzZt8fivrvt9U5AyxR8/ldK3H+vw87tFiND+bgFeYSn11cc3Gdzz0GbHz0d8M3veQw89a69V92i4NGHCnzxc2U+9VGX6W0mr78VMXMm5fjJraWfhW1jNoZwprZjD4+ifJ+0vzafKnVBIVxA0m4jDJPi3n1Y3S6y6JIFl25GDPIoUk0OY4sCprBxRIGCLCExqMsR9lsPrCvGKxSB8mipRQJ9aaOCQGJiUZJVCqKMI4qYmAhhoFGkOiHSPj3VItQe6m3kQSBwRZW6HEUKg5XsHAIDV1QoyxqWyDXYMp0S6WDtOIOblw68SJtIiLcJDW8EkUsCWAVzvXD7SsjiPO2mlUZIgVUwKNRtov71T4uF3ZiFV1c58b1z9OY9ymNFio0Cw3uqjB5qcCDaQdCOaJ7o3HZaVFfCHUOWJg5UeeA3t5OEGUvHepeQpclDNe773BQ7HxymPefjteJLydLuMvd+Zhv7nhhj4UiX1dOD/CIzJWP7yux4YJhdjwwzvKOE7ZpIMy+AC3oJC0e6nH6+yalnV/Fa8R2hB3HDIcQtcdRWmSb2N9k5Zfl3dvTHK5x5uUO5YWPYAr+bEPQS0i2IQb4d8RpZKpZHsJwSWqVkaUQcdJGGidYalSUk4SBvv5cGWmvSyMsjSIbFmsIbKo1RWYKQBkFvCSENCu5QHp3K0tzWx/Rx3AaGVUSlMWE0uD0I09rXHUaK1VbGaisDEtyiZHLcYO+uPIo3v5gyu5DS6W78PR2fSTgzm5JuNjmLPIX1oXsc7j5g89lfLrG8mrHaUpydS0FDoSAYHjKYHDPZOWWye4dJuSQ4eTphdiElji8/vspg4Ct++mxAp5vhupJSUTAxZrJj2mTH1Ca5uS1ictzg8YcLHL7L4XO/XEJKaLYzFpbyHbRt5WnKbRMm46MOe3daTE+azJxNOHIspj945991tSK5a7/F736hwic/6jI2YnDidMLXvu3x9ScHvPrmxmQp8zxUHKOiELRGSANh5LV5me+vCS1qknYLFQSQpug4Jl5cIFqYwygWsccnMNwSaa9H2r1UhsXAoChLNIxxiqKEKSxM1vS9EBRlGUNcOPcZKX3RZqDbl5ElE4uqHGLEmKIka9iigIGBQAICTUaofZxsnla2SF9fKjvD2vuNmTsoiCKJjnBEkbKsU5I1LGykyO/hWIe01BIr2SwD1b4pacJc0T+/Bgx7zW9uExiWpNhwsFxzLbJ0ZcR+ymA5QKU5WXIqNkO7qqwc7Vz3CE/Uj5l7fpm5F5fpL/i4wwXckSLS2MHwvhrTD4/TX/BRqWLlaIcsvv0L+e8YshR0E7xWzMieMlbRvKQOtTJeoDJaAAG1ybz4V8gLPrjFWt7SHwcpXisiGqRIU+DWbR7+0i4OfnycYsWitxTSOucRByluzWZkT5mxfRWmDjewCgZHf7BI//0eYTLXJtJMobOrh9wvwfmd0poVy43E24vl3ym0yi7odJ33HVm78LqrM5f8DBCwRG/l5GXHCforlz0WL67pb118sQJee+78u7/r8V8vaCBJ4f/4123+z39zYTHcv8fmd75Q4V/9cS6V8YOnfP7jX/V4+ucba0NpnafYNks7CQEjDYNP/IKLYUCnq/jH73j89NmAU2cTtNZsn7L4+BMuX/jVMtvGDaYnTZ74cJFjMzF/9dUBy6uXv0GaQbuj+NM/617y+KMPFfjPfrvCf/OH9Ws/MW/Dnh0WO6csyiVBp6f4/k8CnvyhzxtHI7TK04AP3ufw+79VZceUyfCQ5OH7Hb7wKyV8X/H6W+9M70YIuGu/xR9+qcpvfa5MtSI5djLh778x4N9/ucv80pVPeLQwd8nPKgyI5s4RzV1Zm05FIZ2nf7z+s3/yeP4/G9zXioxIB3TUCgM6SJFHhyaMXRjCZKA7rGbz6ylnhSLSPpG+/BpyRJExczujcjug8XWfgfLJSHGES1nWaMhxyrKOLRy8pHtZdOk8bFFk3NxJXY6S6RRPd+mqJo4oUJI1anKEmhxBAKmO8XR3w+NcT6h0zdJIg1O2sEubL9FO2WZ4bx2zYF61ZinsxrRP9ciSPL1fHC6w7cExurOD606WtNak8QV/Tb8V8urfHKdYdyjUbWpTZQ7/1j7iQYLfDOnN3/7yEHcMWfK7Mb2lgPEDFdy6jVM2ifopQkJlNG+HXDjSZWxvhdKQQ3nEWdfZKdQsClWL1llvvW28POzwyJd2sf1DDYJOwpHvLfDWPy/htXJbDNOWDO8qcd9np9l+f4MP/+4uOnM+kdfaNLrxXkf5Ix+mePdB4tl5Bs88R9bcuphn+fFHcPbtJl1tMnj6ObLOjZ98riveHuG5XhGfy45z+5CktyPNuKQsIkk12UVRIqUgTfSmdidX48kCKJclUaR55Y2I//tP2hw9mbDczAjXooNn51JOnk545Y2Q/+V/HGZq0mRiLCdY3/wnf0OydOUBXb8zXi5JoliztJrxf/2bNs88HzK7kOL5+bhPzwpOnIp58dWIf/XHDR57qEjJlfziR4r88OngqmTpvIvE2/GLjxf54ufK/PpnypRLkpdei/jadz3+8u96a1HAG4xNvtSMFE91ibSPWEukFaTLsDGJ1hpf9VhKz6yTGk2uCZZtkPoKtc98OkNLLJLqhFiHuagquaF0SVbZad2FKyq4okpFNOjr9oaEycKmLkdpZ0s0s3m6qrkm2iopyzqjxhRjxg5qcgRP9vCyGz9fRYMEvxnAvhruSIHqVJnSWBF/NbzceFdAZdJl/2d2UGxc2cLpPOJ+TPt0n87ZAZZrUplw2fepaZonOiy82iTs3MBAgM6J4LHvngE0935xL3bZZt8ntwPw8l8dI/HSW2YuvBXcMWQp6Mb0lkIQgtKQnZuq+hluw6bUsIm8lDMvtmhMu5RHHKpjRfrLEWbBoFi1MS3J/BmPJMhVoGuTRfY9MYpbtzn7YovXvjXP/JHuBcdjkRcM1yZd6lMuI7vKbLu7TmchYHXm3RVJ3skwR4Zxdu/IRetse5NywsthNGo4u3dgDNXxX3rtHZElIcGt2RQqJrabh6mF5Oq5/YvQnvMZrF5fxdr3C96+Jm4UJFTvMnAohMAy4djJmB8+FfDDpwP6A0V60cU28DTdfkycaF57M8ItCmoVyaF9NpWyXBeevtkwTcHCcsoP1sZ9bCYmvuRS03R7iqWVjJded9m53WLbhMmBvTbDDQPD2DzqpnVOUM8vKiVXcO8hh9/8tbxGaaghef2tmH/4tsc3v+dx+tytL6DVaDLSdaFTAxOhJQq1pq+UrtUXXf0Ly0gYqA4+PTKyy0hQqmI62TK2UcAWBYqyzCDrXOFoeVNGM1tcE7+8UNqRZBECwYgxRVGUKcryZrXT1w3eSkBrpsf2R8YxHYPRQw0O/spOZp9bYrASkAQZQuSGtI1dFaYfHmfi8DCGldfZbgaVavxWwKkfz2G5JqMH6zR2VDj02d1Ut5VpnugwWAlIgzS3KTEFZsGgULFxhwsYjsnymy0GKz7pNWrVAXkTztk+Z55epFBz2PuJ7VSny+x4bAJvNWDmR3ME7ei23SveQWQpobsYgNKUhx3cmo3XjNeLsr1mzNkXWxz6+Dhuw6Y6UWDuDXBrFsWqhVbQPOMRhxnFqsXwzjJDO0v47ZjFoz3Ovdy6dILX4Ldjlo/3WDnZZ3R3mfGDVeaPdN/XZOndQKdZrk80VEeY13bpGZagWLNobCsyNO1SGStQrFlYjkQaAsRWpBtzvPbk4gdk6Q7Am0djfvCUT6erNpw/0xTanYxX34zZu9tmdNhkuGFQLuUyA9EGdUs3A3MLKd940lurnbr890qB52uOnkg4N5eyY8piqG5QrUgcW+AHVx63Upooyn0SS67gwF6b3/l8mV/9ZImJMYNTZxK++u0BX/vOgDeOvveu8XXidYXfZzqhp1o05DhSGGt+iBvPDIqUQA/o6eYlRAkgJmSgOmQ6xRQ2FleP3FwPDBY9lt9s4a0EuCNFhvfWsF0Tp2rROTPIdZEElMddtt0/yvDeGjrTBO2IQtW+6vETP2XmR3OUx1wKNZvyuMueX5qisavCylttmjNdol5eBG46BnbZojzmUt9ewbAlLwUp0SB5Z2SJ3IR45VgblWkqkyXG7x5ieF+Nuz+/h8FysKlH3a3GHUOW/E5MdyFA6zyFVqznhqkju8o4ZYvWGY+loz16SxFOyaQ6VkQIQWWsQKFqkUQZrbN5ZKk84jCyq4Q0BJ35gO5icMWdcNBNGDSjvB5qvIBbe/dFoO9X6DRFa41RdPPWqmuA27A59LFRnvjD3VRHnTXTYnEtAaV1LM94nH7+nXkBfoCbhzOzKa8diTfdaKYZLK2k+P55wU8ouxLbhugWzbkrzYyfvRBe1TKl1c4uUQ0vFgTFwuZkKcvA8xSZgoN7bb70+Qr/+e9WqZQlbx6L+btvDPh3f95l5VrSkO8h5MKrMQqVe86tFX5vhFQn9FX7itY+CkVKgoWDFDdHnd5vRSy90WLmh3Ps+fgUlW0lGruqPPgHh/Js/fmFSgqkELRO9Xjt70/Q2FFl4r7hqxImlWq6swPe/McZYj/hvt/Zj1OyGN5bo7G7CkpfWAvPb0CFQEjoL/pI853NuRcj8VKaJzq8/OWjPPD7B9nx6AQjB+rc+8W9aKU5+8w7cO69CbhjyFLspQyaYV58Xbdxa/ZaXVEZrTReOyIOUtpzHsM7y1QnCggJ1bECxYpFEmY019JwVsGgWLcRQjB+oMJjv7+Hu395csP3LdYsqmO5JotVNC9ztP8AW4ewTKR19ULEjbDv0WHu/fQk9ckiQkB/JWawGhF56Vq6ZetRhN7S1nWWPsDNh9YaP9C0Oxmd3uaLvlYQhPpCd91aJ91m0gQ3EmGo6PQUzVZ2SdpwI+TilRfGKGX+ZzMopfECxaH9No/cX+CLny1TKkleeCXia98Z8LdfH9DqZNzGpR/vGgJBWdQpyTquLGNTwBAmEgNDGFjkBdpX85RTaBIdrUsWXI5bcxK9lYDXv3qS7uyAyftHGdlfwx0pYhXMvNHCT+gv+iwfaTH/0iqLrzXZ9QuKxu7KlqJLaOjNeRz77llaMz0mDg8zvKdKdVuJ4lAB08mlP7JYkQQpQSeit+CxfKRN82T3unjJpWHG8pEWJ78/izQk0w+PMXnfCN5qQBpmzL90eUPMrcYdQ5ayVBP1U/orEU45N0U1bMnwzhJppBisRqSxoj3rM7KrTGUk/9Kr40XskkHspXTmA5IowzAlpi3XNSpKDRtrE1+rNFaszAzoLvjE3q2vAbjjYEjMoSHMoQbCtlFBeM0FJaN7ykwerCAkHP3xCotH+/SWQ5Ig11y6lmlt+eT7K43quoL9+0zuucfEtgVJojlxMuXZZy+f9MplwV13mRzYb2JbgjjWvPFmysuv3DwtFK3BDxR+kCthb/pccu2miy8nIbdqEnP9EUYaz1dbSgEqdeltkDeLbj5y0xDUKga/+kmLh+4rsGdnHumeX0p560TMiVN3hmbNO4WDS90YpS5HKYgShjDRWq2LWor1/7YCjdLZdRHEjAcJC6+sksYZTsWmv/DOFarTKKM10yONMjqzAxo7KhQaDqZjoDWkQYrfDGnNdGmf6RO0IxZeWUVlGneoQOtU76qprCRI6ZzpMVj06c0NqE2XKY0WKdRsDNtYL8hOwpSon+CtBHTnPAZLwYZt/lrlKb5jT55h4dVVglZI83iHxN94vdRKE3ZiZl9YJglSmifz+tXWqd5tK1R5x5AlgCRStM951Le5a/UqBo0pl+5iQH8lRGWa9myu3eA2bNyaRW2yiGkbdJs+fidv39X6QoHkYCVi6XiP5pmrtC5qjdeOac9v3BL9noMQCMdGFguIi7whDLcIUiIdB2OokcsHXO04tk1h/17s6W0gJelqC51c2w1huwZ2ySQJMp7/+1nOvNQmGtyeN9X1wMS4JE40rda7n8hdV3DvYYvf+e0io6MS24Jvfiu8jCwJAaWS4KEHbX79cwVGRySGAX/+F/5NJUsAUaRJ7iBH8vOIE71hndL1gutK7jqQR5VGhw3SVGOa4BYl1Yqk5OZpvNtI+P26wcCkKofYZd5DUZaIdEBftemrNrEOSHWCRFCSdUyxtXKJ63Wawm7MqZ/Mc+on89fpiHn0pzfnceaphas+d+mNFivHPKTj5P59uJhlB5XEqCgAaSAtG2k7gF7TpcoNvpeOdFh+q5fb2khJFgU5i5cSwymilUJnae5h6RQx3FJuEq41Kk1QcYRWGUkIr31lfi08KhBCoLWLtCNUnEfzhWXn4zDz72ewmtH7/iJHv33mup23G4U7iiylUUbzrMfwrjJuI5cPKA3ZLB7t0l8OUammfc4j6CW4dZuhHSXq24pkqaK7FK7fGUmYEfZSUNBbDjnx1ApvPHn1i1wr/b4RpRSWRWHfbtwH78OeupCiNOo1ZLGAs2cHQ8MN9NW2/oaR38DFAtKxSVebhG8dy8XtrgF+J8Fr5t2NQS9X8X4v47/+lyXOns34sz/fRJF6i2i1FF/9asBTT0U8/lhOhDaC1rCyoviLv/T5wQ8jHn/U5gufv7ItyI1EprgjU0l5tOjGDXyoLvn0x11sW+B5efRtbNTgo48WCMJctPNnz4cE4R148q6CkqzRMCYoyxqe6jKbnmApO7MmHbBmRSRspDbJSNcIwfsH7tQuynvuxixVkYZJMujiz5+md/RlzFIVd3oPpR37QCuklResJ702zRd/ilF0KYxtwyyW6B59mbTfxSyWqR68HxUFhCvzJL021f2HKYxPY5Yq6CwlWJxlcPotkn4HpzFG5cBhTLeMEBLpFMkCj/7JN+mfeA2A4tg07vReCmPbEFIQd5r4syfpn3zzVp66LeEOI0uK1lmfLFFUxgqM7s3djPsrEb3lCJUpOvMBQTehNllkeEeJ2mSRJMzoLQbruwivFdM8M0ApTWXUoViziP3sttZ4uOlQiqw/IGt3UcNDGEMNjJKLsC2QElEoYFrWVb3LhBDrO41keZnwjaP4rx5BeddGlk6/0KI65nDol8a455PjWAWDxaM9/M57K+1gGHkqbM8ekyjS77qYEvIF3Pc1zaai2908taUUDAaaVlPR66ur1t3cUHxwO14GtVaj9ZVvDnjp9Qgp4V/+fo3pSZMH7yvwR79Xo9tVHDsZM9jEe+9OhC0KFISLQNDXbTzdJeFSbSCNxhYFJMb7zm8uai6h0gRhmAhpUJzcgTu9m/6J10FKTLeMVWnQfuVpsijAGRqjtH0vVqVG6vfJQp/q3nsYnD5K2u8ibQd3cgfdYy+jkhh7aIzC2DThygLx8deRlkVp+z6c4cncQsU0cRpjRK1lvLPHQEiq+w9j1RqY5SpaKQoTua5S+9WfARp3ajfOyCThygLpoIdWG084AoEpHQxhIRBkOiFV8RUFR28E7iiydL6jLY0yqmNFJg9WQUB/NcRr5Sk2vxvjd/I4+OjeMuVhh+UT/UuKeoNuzOrpvAapWLUZ319l8lCVlZkBSZRdOkkLMB0Dt2bllhnRxr5k7zVolZG2OoTHTpL1+hjDDcxaDXvnNOZQncwPSFea6GhzITO9ZrGuwohkfpFo5gzp4vI1C/EsHuvjlE3chs32D9Up1i0mD1QYtCKyRKOyrSsLLh7r0Zq9vdKpUsKePSaHDpqMjkp27zIxTfhPvlhcjyydOpXywosXmE6lItg+bTA1ZeC6uV9av684cTJjdTUj/KCO/T0HP1Qcn0n4+pMeT/08wC1KxoYNPvfpMnt2Wnz8iSIzpxO++q0Br78VcY3Z7tsauaBlvntIdXyZ/YjEwBEuNWMEWzhE+n10AwgBMndH0GmKJkFaNnZtGCHlehWXTmOChTMk/Q46yyjt2I9RcIm7rTWyojEKJYxSBcMpghCkXh+tFXa1gTAMotUF/LlTSMfF3bYbs1TBCqo50dGapNvEO3sCtKY0vRdp2hhuGYHAGRoDrQkWAQSG7YAoYroVUt/LPYnOfyQkjlHCNWsUjDK2LGCIfIM+SJt042UilZfPmMLGMUpIYRBmA1J1/c2Z7yiylBdwe8R+xvDOEhOHaqRRhteM1q0tVKrxmhFppJg4UKNQzUlOdzFYX0xjP6N1zufUc032PTHGtntq3Pfr07zytVn6q+F6qk0IgWEJSsMFJg5WOftSi95SQBpdYEvCEBimWDM9BLtoYBUMkHmhqWFLbNdYd8XQKl/Y1du8sQxTIAyRF6euHee8MaI0BKZz6XHyY6gbR9yURvUHhEdPEB49kfuclUvUf+1TuA8cJplfZPDUz0mbb/deuhRaKXScono9VBTl+ZV3gGiQsnSsz5F/XuZj/8VuHvj1KaQhSGNFNEhzi4AtmkF+/0+O35Zk6eGHLH73S0Wmpw2Ghw0mJiQHD1jrt/w/fC3gpZcTlALLgl07DT772QIffthmZMQgzTRLi4p//EbAz56NOX06u+G1Kxsd/3pEwz7AxvA8zWtHIt44GrOwlGFbGf/vf+gy1DAYbkhGhwz+6D+t0upmLK2km9qc3GlIdUK8FklyhLtmomuh12pwHFGkJoepy1EsHCLeP2RJmBbFiZ2UduwHlaFURmFkMq8NWlubVByRDLqoLCeZWmWoJAYhEUKQBR7B/GnMchVpWSANwuV5ssBDSANpF0j9fv6a/ACkfh8hBNIpkvoDUq9HFvrrE4NKE7RSOWGyHUy3hFmp5/IxaybjcXut8+2SeUPgGC4jzg7Gi3tp2JNIYSAQJDpiKThBmHlEykMgsGWR0cIubFlkJTxNL1kl09e3ePCOIktZouivhIT9hELVYtiStOd8wv6lO4xBMyL2U6bva2AXDYJOfFm7uNeMePbLpzAtyZ7HRjj8q1PsuH+IznyA34nIEkWxalEecSiPFHBKJt/631/Ha0WXkKXqWIGxfRXsgoFZMCiPOIztr2AXc2f1yUM17vvsNEmYkYQZQS+mfc5n0Lz0OKN7K9QmilhrZKs+5TJ+oIqQgvJIgV2PjGAXTdIwI4ky+ishnfkg14C6GdFmrVGeT9rpknX7qDAiXV4lWVy+2gvz++ZafeTehtG9Ze7+xDgPfXGa8rCNseZ0bzkSw7JyIrrFw9vu7XfZpyl8+zshr7ySsG+fwR//dxVeez3hT/50sM4ve70LXV+HDll84uMODz9o87dfCThzOsMtCR55yOaLXyhSrUr+4i99PO/GXhxKXWp3YtuCgvMBW7pZSBJYXE75i7/LDWf/8EtVhhsGX/qNMlrBv/4PnU0Vwe8k+KpHX7XRhmbImMAUFlUxREKELYqUZYOiKNPLWlTl0K0e7s2DEDiNUaxqgywY0Hr5aYRp0rj3UUrb9170RL1pIWDqD+ifOkJ1/2GMwhRJv5un5Lw+0nZI/QHu9B6kU8zfVhpYtSHi9iqZn3cYa71xhF9nGUm/QzLoEbWWab/yzDpZ0llGFofoNA94CASGsNldfoBhZzuOUQEEsQqQwrj82GhiFeDIEg1nG0pnBFmPLHsfkyU0ZIlmsJqTIdM2aJ31iQaXFmEMmhGDZoTtmmSJwu8k+O1LT1yaKDpzPq98Y5bOvM/U4Qb1ySJj+ysIUUGviXOpVBP2ExaP9hisRpcVeE8crPLI7+zCtCTSFFhFg0LVwiqamLZm8q4apSEHlapcEGwp4NiPlzjzfIvBRSmsfb8wxu4P57L1himxSyalho2QuQjn7keGGd9fQaUalSrm3+xy4qllvHa85YjKu4ZSqIFH1u16J9qZAAAgAElEQVSBUnm492oF3tcJ2++rs/+JEWpjDoNWzOppj/ZcQDRIyS6yf9gKFt7q3cCRvnN0u5osyygW826wTkdxcibbcLG777DJrl0Gz7+Q8OILCXPzGbYlaK4qHn7IYs9ug927Dd58M72hth+epxlcRMhGhw2mJu+saeVOxnmD49ePRHznnw0mRk1+8SNFDu6z+fTHXWYXUr7/k1wF/U5HQkQ3W+GsOEpDjuLgMmpMkaHQawKSzWyeVrbADusuTN4nAsKavIMNjVUbprr3HpTKMIol0sBb30VebYbUWZqn51S23hmX9FqoJI8Oxe0Vkn6b0tRuiqN5Z7POMuLOKsmgg1m+shG1VhmJ1yNcPIdVG6Ky794LkaVOE+/M0fVx2tJl2NlO3Z5EAyvhKbrxEqmOGXKmGC3suuz4mU5JdW5RU7VHMYLr/93fkbPauVfbCCmwXYPTzzUZrF5aN9NdCDjzQgunZJJEisVj3cu7p9aI19mXWnQXA1ZPe4zvr1AZK2C7JkIIYj/NDXwXA1ZmBrRn/cu0M1SmScKMNMryMGIXuosBS8c2XpCTMENnXFYYnaWKOMgQa+P02hHt2SvLGaTxWgruJtcwpq0O0bk5hGHcNKIEMLLDZXRPiTTRnPxZk9MvtFmeGRD20zV3660fy7uIOFvlOmapigDC5iIqS96dsdlNgBB5fdP+fSarzZh77jHZvTvfcUkpcEuC0VHJ9mmDt966sWSpP8gFGLv9jLIr2TFl8vCHCvz8pYhWOyMI802HIcGyBEppglCvP35b4D0QCGt1FM+9FFJyBRPjBgf22Nx/r8PvfbHC8mrGq29EdPu3B2HSKDKd0M6WMLAYqPaW6ksUCk/3mE9PEhk+rqis25nEOmSgu3TVKgPVpphVcISLr/pvE53URDqgq1YI8fB094oK3hkprWwRWxToq83LDW4tNKnXJ2ouYzguRrEEcUTSaxE1F9FZmqfgum0EAp3mnzcLfYLFc6R+D5Xm857O0jyLEEd50XccglboVJH02/izp3CGxzDcElopwqVzRK0lUn+AMCzClQWSwQXPz7i1jFaKLAxQUUiweA6tsrx2aQ2pf6nunW0UGSvsxpIFOvEic/5bdOJ5Mp1iCGtDsqRRRJlPphNco7phBOrd4o4kS699c47Xvjl3xd83z3g0z3i8+JWzVz2WVtCZC+jMBbz5T1fXs3g7jv9kmeM/uVoq6up45s9meObPZt71cW40kvlFlOchLIts4F/9BdcJ0hRIQxL5KT/7q7PMv9Ele7c6PNKgtG0Ptd33IqRg4elvEXud9XDw7QrDgFpV8qEPWdxzj4VSlxOPVltRKt14FuAFmrmllOMzCXftt9m7y+JXP1kiDDU/eyFkfjElSTXFoqRRk/iB4sxsyqmzCelNLj42DLCtS30EhQC3KPLH12DbgpKb/zl/XvXaX0mi84zyzR36lnBuPuVb3/PYs9PC+azg7gM2v/yLLjNnEoJQ8eIr0W0hx6BQhNrjWPLiNb82I8XTXbx0cxPuc+nRDR/XaPqqtSXyE+mAo8nz1zzGWwGdJgxm3mQws3ELvkpiUq/HxdvvuLVMq7W2dgmRazEZa7VJwYBwZf6SjaOKIwanjjA4dWTD94hbS8StpUse6x175ZKfo+YiUXNzOxNLONSdcaLMpxXN0oyuvo5D7guodIopCzdENuKOJEsf4NYhG3i5ArcU6Bupvvc2LB0fsHi0x9i+CsWahVkwyN6tKKXK6J89imEXcOqj3J5L4OXIlZ7hyJGUv/prn5OnMsK3+Yn1+orVVXVT6lVOzCT8uz/v8j/8tw327LCYHDf43d+s8NlfLhEnOZGTEkxT8NKrIX/3jQGz8ynpTRSdrFYk9x6y+YPfrlApS4oFScERFAuSoYZkbOTCTvQ3f63M4w8X6fYUYaQJQkUYKcJQ8+Wv9HnxtYh25/aI0rwd3b7iz/66R6kkKZck27eZ/PZvlOkPFJ2ues8rfH+Adwa7MYq7bSfu1B5UmhCuzBN3mrckyi6ExBQOfdUkUZt3W1+Mtd4nJBe6/64nPiBLHwBYK9ZzK6Shj0o3IUFZdnXV7huAsy+3sQqSA7+QcuCJESojDqunvTU5B3VNnYFBLyH288+QhR5p6GO9Lcwh7QKliV1Iy0FIicpSguVzpMEAw3Fxx7YjzFzPJIsCwuY8aTDAKtVxGmNrrzNIBh3C1gJZFOCO78QqVcmiAMMukMUBcb9D3F295L3VefsWsXFnWW6mqul0FZ2O4vXXEzpvW7y1vvDnRmOlmfGDpwLqNYPHHy5waJ/NxLjByJCFlPl4w1jR6+UGsGF08xVwCo5getLkUx8rUSkLLFNgWfkfc91LLsfEmMnYiEGa5ZGkJNVr/8JTz4UcOR5zu9owpymcnUv55j95uAXBv/hilYlRk8/8ksvAU/zH/69Hf3Br9bOEY2GN1JClAml7QLrSuXWDuUEQpoFRL5P1fXR0+xNUFQV5V5rO02JRa+mWRdj1mg2NuEbSYwoLQ1ikOt7E7++d4wOy9AEAkJZDeXw3g6XTxIMtRowsE2nbCNvKJfa3el1rTdrtcy15mDTOC/UHrZgDHxtl8lCV5ZMD+qsRiZ+RJiovyt/CsU4/32Lp+JX94YRhYVcalKf3rRPDvD0Z/OVzWKUatX335fojKiPxe8S9JjJLcRpjlLbtQae5zonlVkAI/MXTlLftwa6PEizPIm37Qk3ARcgy8P381BSLgkZD0m4rhMhJVJbl/56bTZmakhw+bPHGkZQg0CSxxjChVJLEsWYwuDmUJAg1p84k/MXf9jh2MubDDxTYs8uiWs7tUpI093pbWcl4+Y2I0+c2jirNLaQ893LIaitjZTVjfvHq10eWaRaXM158LSKMNAPvvIntpcdPM02vrzg+E2Pb73zX2elml122zbbipVcj+gOF5289erPaynj9aES9nqcMzs2lxMnl5yXL4OXXI5JU0+0pjp6I8f0rLwZKwc9fDDEkDA8ZNGoGWaYZahg4jsDz4SZq+V0GYRoY5SJGvYwKb38i8U4gCjbFQzsIjp0jXb79yWDq9Um9Pv7c6Vs9FJTOCDMPSxZwjBKGsMj0ZteJwJIORbOCKSz8tIvS1/8C/4AsfQAATMelsfdBYr9HPNjavtmoVbEmx7HGRpDFIsKQWxPZSVP6T/2crL153cHFeOiL0zz0m9OUh2yEIRje7rLrwcY7ilB84397c1OyZJVrFIYmUWlK9+QrxP02Tn2UkXs/QpbECCFwaiM0X3+GcHV+PRJXGBrHKtXIggGrrz2FWShR3nGQ2t7DhKtzuc9SmtA/c4TE7+XFlG9DkmiWVxRBqJmcMLj/QxbPPRdjrpna9nr5J37xpYSpKYPPfbbAmTMZELO6qqiUBYcPW8wvZLz+esJVNEOvG5SGxZWMrz/p8Y0nvSsS582iXV/7rsc/Puld8tyrwfM13/2hz5M/ulA/t1FBe6utLnveO8FG43/2xZDnXg4vec5W8MzzIc++EK6fqyudmzDS/E//64Xo41YihkGo+cFPA3749EV6Ypt3jt80KC8kOHruVg/jhsKouFQ+eh9pu39HkKXbCamK6CXLjBR2ULXHKCeLdONlrlQmIYVB3Z6gZo1hCJNOvEB6nTWW4A4jS1IY2FaFodpuKu4Ejl3FkCb5bHP57Kx0yqm5HzPwlxBC4haH2TbyAIa06A7OsbD6KmqDTgjHrjJU3c1wbT9h1KbZO0m7dxoQjA3dxcTQvUjD5uziM3T758jUlb+YammKnZOPY0ib5fZbLLfeJM22JpYmrQJOdZjKxB6kmaeDDLtI1F1hsHyaoJX72dW2301xaBLDLiIMg7jfxls5i7d8Oh/D9rso1saIB23s8hBmwSXxe6weexbDKlAc2kZ16gDFxgQjBx6jOrmfNPJpnnhurSX1UpgjQ7gP3IezdxdGo4a0bTCMLYsRqjjBe/mNayJLWkHkZ2TJu1/9I3/zXYdhORiFIqnXyY0ok4gs9DEKLtK0CJsLtI8+T2XHQSrT+4k6K/TOHMEs1XDqIzj1UYRpI6REmvaaAq7Ou0Li8IpECfIowmCg+Na3Qh79sM1/9V+W+MM/cOn1NT/8UcTf/G3+fRw/lvLkkxECeOIjNp/6VAEhIIk17a7ie9+LeO21fDf2mU87PPKIzZ7dJhOTBtPbJAcOmExN5ZYqP/pxxFNPRywuKj732QIP3G+xa9fac6cMxkYN7r3XJooU3/luxPPPxywsbhzZWJdZuYZF2TBgYpvBvQ84ZJnme9+8NsHQraYbb2Ra8p12HKrzhRY34Pgabju3AXt6lML+KZw920gWmgRvnSWaudBYY28fpXjXTmS5iFEqIl0HlGLw/FHSVh+jWqJ41w7QGmGZCClQXkj/qTdIltvIUgH38B7sqRFkqYBOMuLZFYKjZ0mXOwjbpPpLD+SdX1GKOVpDFh2CI2fwXzmBTjJKDx3A2TmOLOfzabLSITw+S3h8DnO0SvHAdqzJYdAaWbDRSUo8u0L/qTcwqi6F3ZO4H9qLs2OM2qcexD28m2wQ0vvBy9ds8/R+RJR5zPtHKZl1GvYkjnTpxAv4aY+qNYJAYssSDWeSijVMyWzQsLfhGCX6ySpL4QyJuv6CpHcMWTKkhVsYYXzoHqrlbZiGg1IpGoVlFLGtMo5dAcAPWwRRmyyN0Fqh0UhpYJku9cp2DGmTpAFCyA0nKkPaFAvDDFV30fcLDIIL3W5SmBScGpXSJP3BHFHcwwtWNhyzZbqU3XFG6gdIs5B27zT6GmYvKQ1Mp0RpdCex1ybsLCMtn+LQBFkaEfWbqCQijXziQRtp+bknUH0crfU6WbJLdQqNCZTKSCOPLA5IIw+tdf5Y7JOEAwSCNBwQ9ZtkSYTeYIY2GnWc/XsoPfwhzLHRvNA7CFFBgMrUliZ+ncTXPIuffqFF0L8+IfvFo/1Nf6+1QmcZ0jRBCISQCCnz87GmWts/d5ziyDbs6jBWuUZxdAppmHmbbhKT9Ntrx0lJ/f56S+75x6783nkK7umnIzodxd69Jo4NA0+zsHCB5PX6miNHEtJUc9ddFsPDEssSRJFmZSXj7Nl0vbi71VKcOZ0S+Jrjx1OkkZ/+JMl94paXM6Iof+/VVcWpUxn9vuatoylS5g4ESZqn+ZpNRRRfX8YhJLhlydQO86YWfX+Amw8VxagwRhgG5kgdo3JRvZ4Aa6xB8cB2/LfOooMIe+cEzq4JBs8eQUiBNV7HPbwH74VjZO0BRr1E4eB2gmOzqCjBHK5SOLSDrOuRLLURhoGzd5JsEKC8EJTCnh6BTBEvtEhXOgjbymuL1sJu2SAgWe0iBwHCMLC3j4JShCfnkQUHZ9cE5kgN/+WTCMvAnhrB2T2J/9qp/PVeQNYdgISs55MsdVBhdEtqPe9EpDqml6ywFJxktLCLsjWEY5SIMx/bcDGESdkawpQ2AI50MYVNN1lmOZzBSzsbBkHeLe4YsuTYFYaqu9k+/mHSLKDrzdHpnyVJAwp2lWppikZ1J6aRk5vV9lEGwTJB1L4mgrI5NH7YpNM/R8WdoFLeRj9YuiJZKtg1SsVRpDTxBiv4UWvTKNRGEAKkaRG0F2mdeAGEZPtjn8cu1bGKFaI0Juo3SfweOVMRuMNTONVh8mjbmiCZUqShR3/uGGl0IdWRZSn+io/OUob2Pkh//hjdcxu3hgJY28Yp3n0Aa/sUauCRrjZJllbJOt1cv2MLW3edZijv2tIhJ55pcuKZ5jW95qqQBqZTxCyUMOwCZqmGytI1gtPDHd+BXWkgDROrXCfutciiMG/t0ppgZRatFHZteM1Acom410KrDH/pDFrlxfBZcu0T5cmZjJMzm7+m3dH8/LmEnz+3OYl87vmE557fGtH86VMxP33qxnQ5VqoCtyyx7bxsM8003kDjDfL7U0oolSXbthsYhkBrTeBrmiv5792SoFaXmJZACkhTje9rum2FUlB0BUMjkjDQGKbAtgVSwspSRhBc3TtQCChX8jE6tkADUajp9xTBmiltpSYolSTWRZ9h0Nf0rmN3nJBQHbEJvYzIe28tsOlKlyBVSMvCHHubiKEQyKKDcB2imfncJilKkQWbeL6Zb1wMA+lY+K/OEJ1awNk5jnvPLoxaCStOscbqmPUSg2feJDx6FqNeZvhLH8cab5CudEibeTRbxynJfBP/tcvlWpKlNlm7n09lAob3TGJNDK1bWgnbIhsE9H78KmQZ1U88QOHANEa9QrLUIjwxh05Syh+9D//Vk3gvHL8JZ/a9A40m1RELwTESHTGm91AyG7hmHSkMUhVjSQdT2CidkeqYTrzIYnicZjR7Q4gS3EFkqexOMNLYjzRMllbeZKn1Bn1/cY0fCOrlaZTOGK7tQ6uMKBnQ8+avI1HK4YctOv2zTI09SMWdoFwcZfkiUnIxSsURKu4EWms6g1mC8NqFzbTWJMHFhcA6T+NohVkokXhd6jvuodiYzIUiVYY7PIW3cvZirkSWhISdJdS7lIC3xkawt0/lZOHVN/FefIVo5sxFxRBbiwzoW+zwKaSBUSxT33cf5en9WG7uhxSsnMNbOEPYWqK0bTf1/fcjDBOdJLSPv0Tcb+GO72Do7kfRaYIwLBKvQ+ut50j6bYQ0cOqjjD34CUCQDNp4S2cZzJ64pZ/3dsCDjxZ48FGH7btMhIB2S/Hc0yH/9I2cOBcKggN3W4xPVqnWJGEAb74a8+V/30cpuOuwzad+rcjouIlTELRWM157KeY7X/MY9DX7Dll86Q/KHD+aUKtLJqdMShXJv/1/Ohx9M+FqzT2OI3josXyM0ztNtIaZ4wk//X7AKy/k983Djxd44JH890JAq5nx7E8invz69dMcK5QMnvitCY4/1+X4c1tPVd9sCHGd05pKk3YHZH2fxq89lpu49jy8F4+jggjpFlBRTLLURoXxmoiiIvPCnGhVishykXSpncubkG/MkuX2WndaaZ0spe0Bydu78ARgGJQfPoizaxyMXKHa2T1BeGJuvdIj63n5fHe++SNO0VGCdPK04Aex0euDSPks+MdoRueoWMOUzWEKRhlTOCDy2qYg69NPmvSTVVIVoW5g58IdQ5Zss4Tr5NGSQbCCF6yi1NqCqyGMu/S9eRqVnZhmEct0rztRAsiyiDDu0PcWcYvDFJ0hSsUR/LB5yfsJYeAWhnELw2RZSN9bIIyv3WZDCJFHPiyH87VZZqFMGg7QWUahMY5dqhN7HQZLMwhpYpcb+S7oYmidRzo2uZOlMPJt7SaQrossuSg/IHjrOPHZWXR4k6qIryO0VmSRT//sUYKVOYRhouKILPJJgwEqS2kffTGX/RcSrTLibnPNGHKB5qs/XVdhV2lM0muj0piguUAaekjTzs0rk5gs9NEqpXPi5Vv8qW8tDt1rYVqCf/qGT3MlIww1zZULk1uxJOj3FP/41z7SgAc/7DCxzWB80qC5mnFmJuFbX9VYtsA04a77bB56zOGHT/oM+hrTzI9hmvD6SzE/+X6IacLs2YxNMp8A2A6MTRp86GGHc6dTfvy9AMOEj32yyO79FvOzKStLirsP5xZET349/wxRqImVwc7DZbpLMV43pVQ3mT5U5szr/f+fvfcMkiTNz/t+b/rM8tXVbrrH9PibmbVn9gzu4A6ESDgKEYTIgEBGiAgFP+gDJVL6IEoRUihkviukbwzKkCFAFMQACEg4AHenw+3drb01s2Nux3RPe1e+Kn2+rz5kTff0Tve4ndmdudtnYzamp6uyMquyMp/3/3/+z8P4YYfJOQ+lYOXqgPZmjG4KTr5UQbcE3c2YjXmfcJhx9EKJyriFzBSluoluPL3W4jNHTX7r9yr82R/0WLwRPzbSJHQNMsnw0gJZOydOWd9HhjGa54BUeZX2zhe8HecRxkg/RD81g+ZYO9szxyrEa02ywR06FinvCvUWlol1aAyjUSHZ7hJcvoUwDczGR66nMidpd+zA3jXiSBsnjPtfT/d9Dx43CX2GIclGztwpw6SDLgzEyJ1bkZHKPOYk92N6sm/aM0OWdN3EMBxAkaQ+abb3Bp1lCVHczysuuoWh209kPxSSOBnS6s1jW0Vcp0alMEsYdchGZEkIDceu4jp1dM1g4G8QRO279vnBIBCajlOdoDx7Bs2w0HSDNBiQhgMMt5jfmEfibwCVJWTJfhWkg08mmaVEww5ubQpQpFGAv710l75GGDpCaGSjFpz8BF28HyuUQqUJUXuTqL2/A3vY3N/RPfUTUn9/3VMWDsnC/WNqwta9nWt/2rG5npGM0mRcT6PTThn0d8/JNMnJ03tvR2QZTM3o1MdtKlWNfk9imgLbEbmNggKvkOuczDusAJSE1rbk+k8SlhYevHrpehpTMzrHTxvEsWR9VaAbgnJVo1bXKFd0tjYkG2sZpYo2OgZBpy0RrsbkrEsaKUI/o1A1OfZckdZqyPhRl6njLms3AqSCYtWgOmXTOOKQpQqnoFMeM2mtR5QbFoYpiFKF0MQDD0x80jAMmJwx+KVfK/Had4Ys3njw55pTdezj01hHJtBrxbwl70fEq01UnCAMA8020TwHlaQI28SolVBSIsyRcegBTCIbBqhMoqIEe24avVJEs03QBGmrT9b+6Hd2v+0IhGOh6Rpawc2L80maV7L2PO/eN2aVZKTbXewjeayHHASEo9bivXD6tMHkpMaPfhR/4g73TysUkkSGJDx+0fbD4JkhS2okjkWBJrR8tX+Hl4IQOan4JJBkAc3ederlYzh2lWrpCNudD8lkXufXhE65cAjHqpCkAa3eAkmaBx0+LJRSyCTGLjUwnBKG7RG01wg668R+j2wk8HaqE1SPXiCLA7IkJu7v6nuyOMwF3Vl24D5kcUh/9RpOdRKnNkXU2ybsbJB9dEmeSVSS5NWkJxk69hl+6vD9b4ecf8Hi5VdsxsY1bl5L+fHrER+8my8iel1FlqodYXoSQxwpLFvgFTTOnDf56i+6REH+mGMn8nacpu86VmRSsbGa0u893LlpWYJqTadS0Xj+ZZvpmfzSqBT4w904me/9RcCFly1e+qLN2LjOtasxGx0DXxkYtoamC0xbo9SwMB0NJaHfTFi42KO3lTB90uPQyQJhP6W7nVBpWBx/sUxtI2LlwyGbt0LSWHL8hdKeaobtiLyiZgp0HXRD5FWtUOIVNXRDEEeKQS8jTaA80nb5A0n0kRy++riOlOAPJHE0Ci+1BW5By9/PUTFEZhCFEn+Yi/uFBpWaTrWuc+SkRX1cZ3LG5NCRdKcL395OCf0DrnOawDo8jnfhGHqtjGYZefWFXFSt4gRhGaBpuGcP5xNvlokQAvXnb5B2h8gwJusOd/3P0oysM0SFMVkvIGsNCK+vYM9N4507ikxSooV14qVNsu4QYZtkPZ/MDz9SHcpJUbLZRg58rJlx9C+dRQ5DZJi3/lA5CcoG4Z5rnwzjXCCepLvVZj/Ev3gTa3Yc6/AEyXqLaGXrnmRJ0+Dnvmbx5S9bvPNOzHD4WYXpacIzQ5aSNCCMuxTdCRy7hmOVCKLdnrNpeJTcSTTNIE6GRMm9J54+DrIsoT9YJ4g6eG6DUmEayyySZhFSpWjCoFY8jGOVieI+rd4N0vRRWbEiiwMG6zfprV5DCA0p09zbR+Wj6FtXf5gTxduz0Zq2M30F0F26nD8v3X/CDSANh2z/5DWEPrpJyIwsvnvMVQZhrh8oF/Ml5mf4DA+Ibkfy1o9CLr4TUSxp/L3/oMjXfsHeIUv3Gu2fPapz6LCBP5D84f8yQAG/+pseM4fvPgflI1gEBL5kfSWluS159TsB3/9OgJKg6zkpCUYmkN2O5M0fhLz/dkShpPH3/8MSc885fPuv85udpgk0Pa8KDTspH77RYfqExxf+5gSLl/o4RQPDFAQDSRpJ1m74bK+EHDrpoW6HcieKLNs1WNV0+NxLDnOnLaZnTcYmDBqTBh+8HfDB2yG//JslGpMGP3k/5M/+sMfqUsxv/m6F2WMW3/63fS79OMS/Q0T/+/90jEFP8p0/HfDhxRClYO60xdf+RpHnvuBQqeooBe1WxgdvBrz6l0NuXInwChp/7x/VuPCyy/i0gdDg9//J2J6onf/xv9nk9e/6+7//UuFfvEn44TJoWt5ukgqVpsggxntuDqPsEXwwj39xHhkn2Ecm8J4/gTFWJm328N+/QXh1MdcpAclmm+a//h4yind0kIPXruSi6pEru0pS5MhFW8UJnf/3DcgyZJTetX/Sj+j8+Zs5iVMjYypdoJIsJ1MbbfofqVD5F+cJri6hohiV5u9z1hvS/cu3EeboepplyMG97wGlkmBiQmd8XB8R5c+Y0tOEZ+ZuNwy2aHXn8Zwxxqtn0DWL7mCZTMaYhkulOEutModUGX1/jYH/6C0PIcR9bNYVUiX0hmsUnAa2VaJSOkyaRURJD9PMLQOE0AiiFsOguauvegQoJfMKUrifkaIii+7dCpMP4k2k5L7k6KNINreJ19Zxz5/FPjKL7PZIm09r+MNneFogBPz8Nx1mjhhICaYp0DTBxtpeQeZBt4deR5KmiulZg1/+Wx5BoJic1tneypCPQdMZBoq1lYx334wYG9f5m79VQEqFpgkuvhPxwTsxQsAv/KrD9IyBVPkxSAmL12MGbcGpL1SYOuFhOToyVXhlA9PRGD/qUqga2J5OvxmThJLZzxVwCjrdzZhBO2X12pDatEP9kEPQTzFMDTVyIRfk4ve50zbjUwavfWfI819yOX7Wpj5ucP1ySBxZFCsaL3zZpbmVUqro1MZ1HFfbqRTd3lh93EA3Miw7n+46fMzk+S+6zJ22eOuvfQJfoht5FavTzIhCiVIQh5If/tWQtcWEcy85fPO3Snz3zwbMfxjtkKNb1+6tX1JhQnaAa3fWGaBGbTrNtVFSohUc0AXJRpu0N7z7+ZnMBdd3QAYRBAdc81TeEjt4B9W9f59myI9kxagouTvSRKrcquA+0DQ4dkznN37DZWpS4xNv5sYAACAASURBVOWXLSYnNf7r/6qct6zJrT3++T8f0u2OqoAWvPCCyYULJrOzOpYp2N6WvH8x4eLFhO3tnLCVSoIjR3S+8HmLqSkNr5BXOpvNjLfeTrh6NaHXU5w5Y3DokE6joVGt5n+uXk1YvJXxyisWlYrGtespP3g1YnNLPvGGgqW5VK0pgrRPmA1I1IMVGmy9iKW5gMJPO2SPeSrumSFLQdSi1b1B0Zuk4DaYNBw8p06WxRiGg2UWAUGre5N2b5Eg+sgUyUe/wPfgQgKRm13eRzTQG65Q8ibx3Dr18jEG/gaZjPHcBradt+AGwRZp9mhGZFKmJEEff3uZxH86pmKS9U2i6/NYs9PYp46jsozoxgJZr5+vrG7ncXyGz/ARGCPN0e3T49J7MdeuxHmrqie5+WGy59RZW0kxDOi0JN2uZP5aSrWWYBi5keXKYsbKYoY/lCig3ZS891ZMc0uSPKQXVJpCp5Xx1msRpz9nMj6po2S+cNL13euAeccxCODiOxFLi4rtrkaxagIQ9FJuXRyQhBLT1gh6KUtXBrTWIjqbMboh8CoGcZDh91IG7Zign6GbGqWaiVKwfHVAd3uv7tD1BFIqXv/eEN0QfOnnPWaOmvyb/61Dp5Vx6pzDibM23//Wwe70+6ExZTAzZ1Isabz9g4DVxZwYlio6hinotnJykCTw3usBq4s5Mfjmb5Z48/tD3vjeAZWkh0Sy1UUvN9ELLugawtCQYUy63SVebT4Q+XgWoesCbxRt5Hr5+VYoCJIUUDBwd/VrhUJOgH7xF2ympvUdG45GQ6NSEZRKgm99KySO89byWF3j5CmDcinX4OkaHD+uUyho6Bq88WbMzIzO175mMT2ls7omuXDB5PCszs35lHpdZ25Op17X6HQknR9EhE/4Y7D1Aoe8szTDJVrxCskDdmU8vUzFmkQTOiv+VbLs4b4H98MzQ5aSNKDnr7K2/S6HJ1+h4I5hGh4gSLOIIGqx2brJevMDwqi7R8+0g5Eu736Vo9zA0kVw70mGgb/BINhkgs9RLR5h07pCJhOqxcMYmkk3WKI/3F8k/CCQSUTYXidsH1QlGyWt3m/qb2SsiBD31C09CNJ2h2j+FubMNO75M5iNOkZjjOj6TdJWB+kHud/SfSCH/s82qdJ1hHb7z+1z8eBzUimJStODwy1Hmj2h66MWx6gFMbJxVrcDkD8lS2el4M//+OAK6PpKxvrK3kXF+2/HvP/2LmF484cRb/7w4Crpwo2UhRuPfoFMErjyfsyV9w+21/iz//vgY1i9NsxbiXe8xZoGC++PwpHv+PfNhWBnUOr2v3c2IrjH19kfKoJhxsZqyq3rMUdOmNTHdVZuJVi24NBhk9k5a28l6QGhZP4ZWXZeURr2Jf1e8liqdg8KOQzx37+J//7d3kc/rZASrl1L+e//hz6nTun8/j8s8LlzJv/0P+0yGKi7SOj0tM4v/qLN5z9v8Vd/FfGXfxXS7yu+8Q2b3/h1h9OnDd58M6bZlMSxYmNT8tprEfPzGVtbklJJ8O/9jsfzz5voek6WAGZmDFxH8Ad/MODXf93h6z9nMzur89/+d31efNFkbk7nlVcs3nwzJgyfbHvQ1jwmnRMkMmSQthg+YGy1q5eoWzM4RomtcIHoZ5UsacLAs+vMTnwBpTIW199gq30FqWR+I1EpaRaTpuEBplQSOUoj1jQT03APrBwZukPBnRhFqRyMTCYEYZv+cJ1y8VA+/abbVIuHEUJnGGzT9zcew9HfDaHpaJaD4RZJBp17ttqsUh273MCwXHor18ii/ae1HgTuudN4L17AnJlGc2w0z6VYqeC9eCEnSQ+Q36DihOa/+r9IVn82p8OEbuDOHsOdncOZmMYoVRCGkRPaAxB3mgw+/IDuxbf2/b1ZqeNMz+IdPo5ZqaO7Xq5dS2LiTpNwdQl/6SZxa+tnm6Q+QexHLKSEgwLQP0qK1H2+Ommi8ueoPEA4ChWhn99Qb3+k+v0L4nfh+pWYiUMRR09a/Ef/ZYP5azEX3wx47/WA9eWUZJ9w38/w6WB2VufrP2fzo9di3ngzZnU1I8vgu98NOX1a56tfsXnpJZM33khy5/5bKevrGVGkSFMIAsH3X404ddqg0ch1Y0JAvy9pt2FxMePKlZQjR3QKnsa1aymFgqDR0KjVtEci4p8UpMpQKCzNuW+h41HwzJAl03Dx3DEKToPecBU/bDIINh9YCyRlRhT3yWSCodu4dg3PruOHzT2u2p7ToFI8jGvXEPchS6AIojadwSKlwjRFdwJpJ7hOjTDqEEQt0vRjZAEJDd20cMdm0W0nzxaLfML2BoZbxK6Mo5QiC4fINEG3HJzaFLppI9OEJOgR91t5NU3T0Z0C4mOe7ebUJM7pEwjHQZhmXsmwLHRKD7wNGUYI27rv46rjJjMnHLyiRm3CBAGt9QTdFFQbBkmsuPRan9ZGQrFiMHvS4djnXAwrP8ZgmHHzos/qfIjMYOKwxdx5jxsXfRav7n4uMycdpo/axJHk5gc+g86TW06blRre0ZMUjp/FHhtHs5yc6CqFZjvonodmOQghkHFE6g9I+z2yYIiM7i5HC93AO3oS7+gJ3OnDmNUxNMvOxa1KITQNq9bAHpvEmZphOP8hwcot0v7T0db9DA8OJdUOKbpNkLKRrun2FNZd/mr7QNNzIfptDHoZH7wVkCaKY6ctqjWd577ocuq8zVuvBlx9L2Rr/bM59k8bQkC1Kjh71kDTc+LUvcM5/uWXLUplwcyMjm0naBqUyxoXLpgcOqRTLgscW1Cva8wd07lyVe0Q6yhShIEiDBX9vqTfy7MsfV8yGEiyDBz76bWzAHJjUqE9EaIEzxBZEkJDCD2vDOkmBbfBWOUkUu62lZSSSJWRpD5xMiRJ70giV7mrdxh1KLrjuE6d8dpZesMV4mSAUrmXU7V4hGrpcF6deoBGfBj36A6WmR57noLbQAgNQ3dodm4QRB3UQcvKB4CmG5iFCk59CsMuoGRGGg6IB21008b0yiglCXUDoWl5yv30idwkcdBBphEgUFmKyh5PrpoMgo8t6FZJggru34cu1w1OvVhg/JCFaQl0M++7b6/F1CZybUcUSC7+sI9b0Ggcspg96aIZ+Xi1lIrGlMmrfypprsVUxgxe+dUqMlOsL4TEYX6xmDvncv6VEtffG7J8LYQn5AIrTAt7cobK81/EmZolHfQIN1aIttZRWYruelj1cZzpI+iuRxaFRNsbDG9cJek0iZt7Y3U0y8asj1M+/xLekePotkvcbRE3N/MAZCnRLBu9UMKs1LAbkxilCiiFv3iDLHhGPbJ+hrHnknSP1OI7BmN3oGm7FgR3uqzIDJYXEtZXEhpvG5x53uGFL7mced7GK+oM+9lesvTRacPPBrc+EWha7jJfqWg0xjR0HaJw94P0fcWtWynNpiRJ8pbdyy+ZvPKKtWMJYehQLGoUChqa2D0/sjRvQ0NOwpNEEY1qCErtmJt/QlN6D8PIckmNIUwcvYCh2aQq5kns4zNDluJkyNDfIgjbFN1JqsUje36vVEYmE+JkQLt/i63Oh2y3r7FbA1dImdLu38K2KtTLx5g79HWG4TZR3EMphWtXscwiSerT6t2kUTl93/1Ks4BhkOe+lbwpDMMlTQPa/VuEHxWZPyR0y8EqjZH6PZJBB6UUmq6jspSo30LoBoXJOTTNQAiBZhhYhRKt6+8wXJ//WK99EPy33yO4dPXjbUQpsv6D9ZOFBk5B4/t/3MIr6/yD/3yWP/qf1rlx0ac+aXL+yyVufuDTbaVceq3Pj7/bJRhm2J7OqRc8/sF/cZiblwIWLgcsXAlQUlGfMKlPWqzfitANweRhm/qUyfv/c59+58mtoK1KDW/2GN6RE6gspXf5XTrvvkbaG1lgCIHdmGLsq79M4dhJVJqStJt0338TGd/dZjUrdSoXXqZ4/CyabROuLdF8/XsEywtk/pCRQA93do7Khc9TPv8SxZPnkGFIFkf48x8+sWP9DJ8uklghM7BdbYcYmbagMWngOBqatndBIASkCawvp6wv55YCX/r5An/nH9a4+GbAj3+4W4mVcrflqOn5TTj7rLP7xHG7ZTYYKP7Fvxjy6qsxq2t3L+xuz9j81m85/N6/7zEcKv73f+nz+uu53ujMGZP/5D8u7nlO7mOo7vj5k/N4Egg0sUtFtJFDt0BDEwa6MO/53DxYd4yadQhPLzNI2sj9NMsfE88EWRJCp1KcYaJ+DseuEicDhsEWWRZx241ECA1NM7DNEmPlE9hmCV0zaXVv7qkwNTvXyLKYOO5RLs5iGh6W4eVEK/Vpbr/HwF8fCbWPHLRLe5BmEc3uDSyzgK5ZRHGfgb9JnD66NgggjQKi7ib1k59HAWF7g+HmAlkS5a7dH0Eelus/kMD6USHDCOKPW6XazVW67+ulitZGzLCXYZiCQSdlczkiGGQUynp+M9AEXknn+HMeZ79QzMOHdUG5blAZy31thMhHn9//QZ9y3eDk8x6bSxFHz7qYtsbGYky3mZA+5BTVw8Cqj2PVx1FZSri2TLS1Rja8gzQqRTrs0bv8DnZjAmtsAnt8Km91fgTCMLHGximdvoDmuPi3rtO7/A7B0nwe9nt7ZaUU0eYqvasGoCif/zzukTmSXptg6eYTPVc+w6eH1lbK8TMWX/y6y8K1CF1PmT5i8ou/VqI+rrO2vPsdPnLCxCtqBENFaytFSRibMDh0xMQfSMJgLxMKhpJeJyPLFMfPWKwtJqwvJ9iO2DGw/AwPDyl3qzj7qSWyLCdKrVbGxISOVxA71aA7oVRugTfe0KnWNP7kT3yuXUsZDhW2LZiY0PA8QRQ9HZ9TzZ7hZOlLOz+bmgPAuHOUsjVBKu9lfSNG0+smjlYglEPWw+vE8vGP7D0TZKlSmKFRPUPJm6bdW6DvrxPGPaTcPVOEEGiaiWNVGK+doVSYIkl9eoPVPWQpSgZ0+oskaUBnsIRhuDvZX0nqMwg2CeMeAsHi+mukWcjA3z8O4zaUksTJgEymxKlPb7hKnA72n8h7GCiJzFIMr4wQgjQYoBkWuuVijdpzVqmGVR5DjZZ6MsvuyKgTaJaDVR7Drk1hFavY5TFUlj6Qp9K+kPITFQgrBZEvSRNJlinSRBEMMuJAIjOFrgtMWzB70uPCl0tsrcb4/TwDrzFt8cLP7V54kkhx5Y0BX/lbNQ6fdrG/2+XkCx4ImL/sk0R3T588TuheEd0rgJQkvTbZcHBXnIyMI6LNVWQcoRkmuptrmLJor2uwUShh1ccxy7W8Fbuxin/rBllwN0GXUUi0scrQdiieOr/73EqdpNO6ax8+w7OPa5ciqmM6Fz7v8qu/XWLYlwhNoAnotDOG/d1zqVrXOXneZnzKJIkVSiq8oka5pvPm94csze+9I0eRZH054bXvDjl2yqI2ZtBtZ8Rx7sO0dPPxtPw/TQjHwRyrY5+YQ0UR8do68eLyE33N4UARBHmr7eRJg5s3U4Ig9/oKgvzatL6e8c47CefOmaysZLTbklZLYlm59YBhwNJSll8qRG5LoBv5ddS2BbMzOl/5cu671G4/HeXAVMYM0w6OXsDWClgjsmRoNpowUHrh4CcrhUSRyYReskU7XqUVLZOqx59X+gyQJUGtPMdY5QRCCOZX/5recGUUH3L3Yw3dxrbKTLkNSt40un53BSZK+kRJn1bv3iOqSxuvP9geCg3TLKALgyju0e4tkGUHjx8/KDTDwipUyaJgx3nbG5slaK2iWy666SCzFM20EYaZi7qH3dzdG0CQ33AtB023UFKiWy6aYT06WboXHqbV/ICkJBey7iUxt8ecb7+k7WrMnXOZO+/yrX+5xeZyjGULzn6hSBKP7TwvTRRL10NeHGZMzFpMHrE5+XyBjaWImx88Hq+Ye0HoOkI3UIBMkh2Cu+d4ZR5vo24b+QiBMHNN2p3u62a5ilmpgyaQfkTSbZF0D9aSZf6QaGuDLBiiux5GoYTdmCQd9J4asiQ0HcPycNwaUmbEYZckerzjvwCWW8UwXVCS0G8hH5Oe70lBkftQrS+nyFGuiD+QbKymDPsSmUEwVGyupeimIE0F89ckhp1QqugcOmKh67C+kvDjHwREoWJrPc1dvVUu7jUtwcyx3GtJKeh3M5bmE77/rQHL83uvZVkKa8sJ/8//2eOVXyhw+ITJEWHRbaW89/oTuK58CtBLRZxTJyj/0i8gh0OGb73zxMlSt6dYXcvwfcXP/7zNxIRGr6sII8XFiwlxDMtLGd/9bsTf/bseL7xojgiUxLJzr6UoUqyvS8JQsbWZsbaWcfasSbutaDUl09Mas7M6riuemiiVYdpmYfAOBaNG0ahRsSYZd+YIswFh1ie+h0+hQuU6ZRnSTTbpxZv42ZMZXnkGyBJ4zhi2VcQPm3T7S/coyymyLELKBKFA1637OHE/Hhi6Q6NyEssq0e7N0+7P75mwe1SYxRql2bO0b/yYuN/CKo3ROPdV/O1l+mvXGaznZE/tNJgVrcFbu0xCKVK/R2/pKv3ln9zx2CewotD1hyNLWfZ4NHiCXPxtCNIEBt2MNJHMnvQ4/5USlr23np0liuVrIbar8YVfrjJ7ymXhSjASdj9ZyDRBJXFeNrbtnWiZPYejaehuYbf1piQyju+KqckJTxGkIh10kdH9sgcVKktIel2MYgXNsjHKtU8sT/FBYNpFxg49x9Fz/w5R0GX1+vfYWHjjsb/O1LFXqE6cJktCbl78Y8JhC/UxHPafNGQGV94J+cl7+TmqFFy/EjH/k9yXKU3g1vWYpfkYTdOQmBheiauXFZfe2s4nmEb+TTJT/OAvh/kU7cj76doHETeuRPyb/7W7M+2UXyYU6QHWXL225PXv+bz16q5fFCpfkPw0QC8WMaen0RwHvVjAGG888dcMAsXrr8dUqxp/+7dc/v7vefi+4r33E/7ZP+vSauW+Sd/9/yJ0A37lmw7/+B8Xqdd1BgPJ0nLGq69GqFFV5Z13E0qlkN/9XZdf+aZNFCk+/DDlD/4wwLIFmXw6PqtMJQzTNn7aYYsFxuzD1KwZWtEy68E12tH9vQrVyERRPUHx+TNBlpTKcnGzZuG6dfyguS8Z0YVJrXyMgjtOJlOG4daeVt2TgGvXGKucwHPGiOIu/eEqcTK8oxX26EjDAf72Mm79EG59Gpll9JaukkZ5wuL+xpv7vK6Sj3UVIWwbY3wM58wJzMkJ9FIhJ0sPCJWkdP7kz0k3tu7/4PtuDIbdjIUrAROHbX73P5shDiXDXkoaK7rNZCcs9DZu/SSgOm7yS39njK2ViI2liCx98heOpN0k7jRzf6WpWaz6OOHa0h7xtu4VKJ06j+EVSf0hcXMbGcd3tT6FbuwQKpmmd4WC7gulclNLKUHXcouBJzALrGkmplMCFGkSkCUPSkQFQtPQdAtNNxHicRM5gaabOMUGbmmCOOzhuHWSaEB6nzT4Txt3db+FgVWbwm3MAoqwtU7UzWOVSjOnQGhE/SZJInDr05heCd120Sxn9NhtNCUpzZxGMwyyKCDuNYn6bbzGDFaphpKSoLlCfICPm8xy8vWpQtPQHAfnxBwyCImWllHRx2/ByOGQZHMTGYXI5pBk6zFcqx4A8/Mpf/RHPj/6UYRpCrJM0e0q+v3bE98wHCp++MOYG9dTqlUNyxakaT4N12zmnkpSwsZGxne+G3Lteorr5u7v/b5iaSljZSVDSkUUwTvv5NEmWZZX8K9cSdnakuh6PiF37VpKpxPguoJ+/8m17m4TnlRFBFmPVCVIJZFPaDr5YfFMkKVhsEXRm8SxShxqvEhvuEaU9HeIkCaMvP1mlqiWj+LaNcK4w3b7Gkn2eCsGrl3Dc+oA6JpFwR2nVjqKrplsD5bp9JcemxI/iwKC5gpOuYHQDbIkJO63kPGnZ/svbAtrZorCF1/COnYEo1FH89yRS/i9b7wyipFBQNbpIR4ghLffTpm/5KPp0Gvl5OcHf9qivZXsVIhkBu3NhDCQCA2mjjpIqWhvJvSaCf1OysqNve9Xr5kSDDLGZy3e+k6XjcXH39/eD3F7m3BjFe9oF6NQonj8DAhB0t7Oc7BMC2tsguLp82iOR7y9wXDh2r6u3Yrd1uTtysEDQeR5YOKAkfPHAdMpMjZ9gTQNGHaWGXYf3cX+sUMplMxQMkXJFCl3k+KfJWi6gVms4VQnCNpryCwdmfPmgx6646JbuR7TKtXQHS/XdyQRTm0SzTBJIx+zUCINhmRxiAKc2gR2ZQzdKaLSmMLUHKzPE7afjLnux4WwLMzJCdwL50i3miRbW2Rx/LFHubLBgOjGTfqWiRz6T7wFdxv9vqLfz7h58+B7SE6EJBsb9yYuYQgrK5KVlbsLC1tb+XOFBqFus7CWEvbyBYMqemz6iqATISV0u4pu98EXE3bRwC5Z6KZGfzMgDR/ufpjIiE68RpD2yNTT0yJ/BsiSot2/hWNXsGtnmRp7jkpxlijuk46IkK5bWEYB2yqja2ZuH9BbYKt9ZY+4+3GgVJhmeuy5XKdkeFhmEV238MMmze4Nev7juzGoLCEZtEkGT09QrV6t4Jw+QfEbX8njN8KItNkCKdErldw1OgzzqTlAGDrCstBcB9kfEK+uES8s5XEn90F7M6G9uftlaZGwfH2X+LQ2Ej58Jxc0d7ZT1ubvJj1vf6d317+ZtsCwBHEomf/AZ3v147dMHwRpv0uwsoh/6zqF42coHD+DPTVDtLmGTGIMt4BRrmIUSqTDPsOF6wxuXNlXU6SSvKWHAM200fZp6d0FkVeThKajZJa37p5AS9Z2q0wc/QLBYJM09p8isqSQMmHYXUXTLbIkIPSbuxq/ZwlCAyVJwyFhcy3XKiYRoAha6xQmjqCbdn5+WA4ySYg6G0TdLcaf+wa67RF1t0iDAYPVGyTDLrrtUT3+PEI38u3FId7UHFFnC3g6yZLm2NhHDuMcnyMSAmEePGb+MJB+QLSwSLSw+Fi29zRCaGB5JjPPj9HfDGjO98nijKnzNVCK9uKAwVZIHKRkca5vswoGmi7IUkUSpOiGhmYIhJ4HYydhRmHcpTrjYRVMsjgj6ObfryR4MNIUy4Ct8BaZSu6pV/qk8QyQJej762SbCcNgi0b1NK5do1KaHfkvKDKZkmYhQdSh76/T7t2kN1wjTkZeM48Rhm7jOnVss4waGV22evOsbb3HMNh84m2/TxvWzDT2yeN5RWRzm+DiFcIrH5L1B4z9zt9GK3r4718huHgZNIE53sA+OYf3wnmSrW2C9y8zfPs9VPTp3aDmznnMnnS5eSlgayUmHH5yUyHRxgrNH30HzbLyaJJSJV/1AypNSAd9Bjeu0L/6PsHaUu60vc8qOfUHpMM+CA2jWEZzRvE9B66oBZphYpYqaJZFFkUk3c4oK/DxQWgGhuXhFhpE/tND8u/ExsLrbC6+nZONNPrU8vI+DrIoYLi+QBr6lI+cI+xsEmyvEPeb+z5epjFZHCFHxFtoOkJoZHG0q4cTAs2wdkxssySit3iZqLv9SR3WQ0OzbczDswjH+bR35ZmD5ZmMHS9x4htThP2Ejcsdmgt9TNegULdpnKyg6YK1D1o5kUolJ74+jVez6a35rLzXpDzp4o3ZeHUHu2iy8l6TJNhd3BUnXMozBTRdsPzjbeQDyB0SGdGKlkdNuafnu/lMkCWlMsKozbaMGQRbGLqDrhkjTYPKnbtlSiZj4tQnivujabnHX15v924RJz66bubmillMnA7xw9ZjmYB72qFXKhiNOqQp/lvvElz+Cel2CxUnyDBE2NbI5buFShKydod0u4kKQ8zZQ9gn54gXV0g2tlDxJ/d+leoGR884PPfVMo1DJoNOxvf+qEl7K/lEp0KMUoXC3GmssUnCzTXC1UWi7XzVrmSGSmKywCfutHKH7QN2Lum2idvbqDRFmBZWrYE1NkG8vX8FwCiWsKdm0R0XpSAb9om21nduno8LllPGKYzleqqnNBshSyPgk2m9PinojodVaeTxRraHZli5o3uhSnHqGM7YNFkUEg+7aLpJRrBHR5kGfZKgT2nmFIZTIBm0yeJR278+jV2ZQLNyM9xPYkjmUaG5LvbsITTH/rR35ZlDEmUMNgOCbkxrvs/qxSZhP6F+tEjYiwmWYgZbIY0TJdIoY/X9FhtXO9RmCxiOzvT5GrqlkYYZrYU+UT9h4kyFqJ8QDVPKUy5u1aK9NGT7ehf1wPo29dTolO7EM0GWIA+tzaIOYdT5VPcjiFoEUetT3YdPE5rnoHku2dAnWlgkWd3YMZhU6Uj/oWn536OYLIrJBkOUlJTrVayZQzhnT5H1+rm24JOC2g0c3V5LWL4WcOWtAVgmlcMeMpP0Vz+eieiDwKzWKZ15DqtaJ1hZoH/tEuHqEg9L7LPAJ25uEm6s4ExM40zPUuyepR/HpH5/j9mk7hVxZ45RPPk5NMsh7bWJttfzqtXHrCzpho1pl7C9Krph45bGKY/NAQLbrVAZP4Fu7l31qywl9FuEg23SZL8y++33QqCbLk6hjmkXMQxnZKGgSNOAOOgRBW2yUfvpIFTGT2I55bvIW5ZE9Jo3SZPwntUlTTex3Aql2lEiv03ot8iSAKcwhmkX0U0HTTNQSua6wrBH6LfJ0vCe2hmhGVh2EdurYVgFNH20ADyAm6RxQOS38Ht5APXtrMjbFSUZ5a+XJSFxr0mWxKAkUa85yo/MtTxBc400HJL43TwZIEtACGSWEg86uYWDWyKLA9LQf2qsFYRhoBUKGPUammMjHAdr5hBGvYYwTYzxBt7zzyGHdw/YZJ0eabOZSwb2gV6rYU6Oo5dKd73/Kk5It5vEyyv33Uf7+DE0z8t1TssrGI2xfH9tB5nEpFvbpO0OKokxGg2MWg29kFeW026XdLtJ1r1bOrC7ozqa62DUa+jFIsK284WJUsh4pAnt9si6XdR9zINlIgm6MVEvobfm017MY7+yRBL2cgLVXOgz9bkqlekCnaUhKlP4nZjCbxtA8QAAIABJREFUmE1p0iWNJUE7pr04oLcecPjzjdwTMJYUGvn3vrfuM9gKn/lInGeGLP20wbLAdQWWlRuOhWGeCv1xketRRtHkBz4mT7iXj1AJE6YBmkbW6aKCaM/NVmXZSCNh7r0xpRnxwhLJ+hbW7CGcc6cJPrhy74vCY0a/nXHptQGXXtv17RGaYPxcgfJMkTTK6K8Nn/gXWvcK2JMzuW2Ayr20zHI1v7jviRtQIDNUmiLT5O6brsyIW9v0rryL7no4E/k2ZRIRrCyS+gNuB+k600conXmO0qlzgMJfvIm/NP9Y/JVMp0SlcZz61Dlsr4bllHMPI8ArT+EWJ+66caXxkO2V99hc/PEBZIlcA2fYFMrTNGafp1idxXZr6IaFUpJg2KS3fYPm2mWG3dWR7mifD08Ipo59mUrjRD5BKASaZoDQCIfbfPjW/4Hf27jnd8EwXSrjJznxwr9Lc/USrdWLBMMmjdkXKNUOY3t1DMPJK+B+i15zgebqBwy7q6NJwP336zaZrE2exS1OYlhuPgWo5WkEt0PXlMwr5353lebqB/i9dbJwSBDmROmjYW3xfTSOvcXLO39vXn2dPX4BQH95FIMz0kU9LRCOg3V4hsJLL2DU6xi1KlqpiDDyz9WeO4Z9dP/UheDqTxi89c6BZMmePUTpq1/GPj4HupYHjos8PC3rdhm88dYDkaXSV7+MdXiWeGWV7re+TeHlF/EunMOo18n6fYZvv4P/wWXSdhvvwnm8C+cwD00hEITXrjN4+x38S1fY15pb1zEqZaxD07gXzmHNzuRE0bYhy8j6A5KNDcLrNwmufphX9B9gQZqlEs3QsDyDNJYjspMRDxOyJP/8i+MOh14Yw6vZ+O0IJXdDm9MoI/FTZHq7nZu/dYalIzOFYemYrkHiP9mJ0zz6xMQQFpH0H3sL7zOy9Cnh/HmTX/t1hxdfNPmLb4X8xV9ELCx8vFW+ppsUKocIhy2SqH/AowSl+hEsp8z28rsP/yIq34bYx1dJxUl+Myp6CCHuukXIoY+KYoxGPSddnzKUVDSvdegs9G7bVD1xZIM+4cot3MNzlD/3AoW507k55R3eWDJLyQKfpL1NuLrE4MYVsmB4l74o6XXoX3kPwytSPHUee3yKxtf/BlkQIKMQJbM8SNfx0F0vTxFfvE7v6vsEK49HuCqEhlKKJAnIejFJPMTx6thePpIf+i3iYC8pztIIv7eRV14OgEJRmzxNdeIUhco0SewThb38puhWcIvj2G6VYvUwt658C7+7tv/2FLTWLhEMtzBMD92wKI8dx/aqj3S8tltmbOb5/LtWniZLI5KwTyL6WE4FpzCG7VYp1Y+yePlb9NuLZB8hhELoGLbHoZPfoDpxGt2wCAbbDDrLKJliOkVKtaMYpkuWRYSDbfqtRQbdFYbd1b0H9zh6yAdt4ykiSpAv1DTPQy+Xcr1Zr4eWJpjj4wBI3yft9thv1Zlut5D+wUMlabtDcP0GmR+guQ5asYBRKaOXKw+9n9qo4lX6uS9jHzuKUasidA2jVqXwhZcxGmNEN25S/OLL6OUyIBCOjXP6FDKKyAZDops34SM+SNbMIQovPEfhpRcQrosw8mqm9AM0y0KvlNFLRawjh3FOHM+J17vv3zNxQWaK3ppP/VgRb8xm40oH09VJ473XGqXy0PFCw8bydNJY7hik7ofYT1m/0iFoR5iuwclvTPPhd1ZyofgTgquXGXeOMeOd5WL72/TTx6u1+/TvWD+j8DzB5KTG0WM69YaGaX18XYBheUwc+yK97Xm62zeI/TtalkKgGza1qbOUxuaQacz28ns8LENQSQJZilbw8gCiOyB9H4TAqNf3twZQebBr7u+zT/jRHRg7VaV6rIw3llcpkiClc6vH+ru538nY6Rpjp6rYJQvN0Ai7Ed3FHhsXm1Rmi3jjuTZn84NtslhSmHAZO1UlHqR0l/vIVDJ2skptrkIWZ3Ru9Vl/L9+2VTApTheYOFfPV/mGQDM1kmHC2rtbdBf7aIbG1IvjFBouZsHEKpgYtk77Vo/NS036q4O73lrNdtAsK59aUvl4t2Y7e0mQyP+n0gSr1sBuTGFPTNP94G2ijdW9rt8yIx326V15j3TQw505ij0xje4WMUv5RV6hyAKfYOUW4cYK/q0bhBsrqH18cx4FSdin37pF5Ocrdq88TXX8FLZXJ/LbtNd/Qr+1N9RZSUkc9kmig9qeAtPO21Kx32Xj1psEg+2cdAiBaRWoTZ6lWJ3FLU1SmzxLloT4vf2m7hS95jzD3jqabqBpBpZTxnJKj3S8eeutRBoP2Vp+l2CwRRrnx2FaBSoTpynVj+AWx6lOnCaNhww6e8fODculNnmGYu0wQohRJeoicdBDKYlhOgxqK9Snz+EUxkAIOlvXGXZXDq7E/QxA+gHx4iL9cESKNQ1r5hCVX/klEIJ4dQ3/3ffzkO6PEMCs3ydtHyzhSFttgstXiBYWEYaB2RjDOTGH+9yFh95PYRroRhFjYpzg6ocM3vwxeqlA8YtfQC+VcE4cRy+XiBaXSbe3QYF9/Cj23DHMyQns2Rmi+QW4rdvRdYxqBe/5C7gXzqEVCoQ3bhKvrpG1O8gkQRg6ermMdWgK98xprCOH8YIQOfQJr984sN0uU8XqxRZuxUIpGGyFpHGLNMwIOjEoWHxzC93SiP2U7uqQLJFkicq5ulQE3ZiwlyBTxc0fbCATSdhP0M0BSZBiuga6pT1xTy5dmNh6Ac+o7oTxPk58RpZ+mjAiRKXGMQA6m9dIowEIDdurUqzNUps6ixA6/WGTRymlyCBA+j76WB29WEDY1s5kW9bto5IUY6yGOTOFyrLcIkAIhG2jFQsI2871NPdZEU+cb9A4W0MmkjTMiPoxprt7upqOjlOxsSsWuqlTni1SnPTYvNxCt/UdotX8sE0WS4qTHoe/PM3qO1sM1oejMViT+vEKQtcQusb6+1ugwHANKkdKnPjmETqLfaJujFkwKE4VCDoRg00fTRfMfmkKzdBI/AS37jBxbgzDMWh++JE2iBAIw8KdOYp7+Dia4+Xi6iTO3bnvXAmLvGqnWRZmuYYzNYPVmCRub5MOernOaM8HIok2VnLB9vYG7qEjGOUqupN77Mg0Ju13ibY2CDeWiVvbjzXbL00C0iQg6Of5iUpKvNIEAEns4/fW6G7deKhtCiEwTJc09hl0V1hfeJ0k7O1oZ4Rm5FUzw6JUP0qlcZx+c/4AsgRR0IFg90aZRINH9lYy7SIyazPsrbO5+CbhsLXTwhOaQZbF6IZJZfwU5bFj9Fu37iJLuulQGT+F7VYIB9u01y/TWru8ux2hEQy2cQo13GIDw3SJw15+HE9gGsEqjaFkSjJ8MjERjwsqikjWN0nW83NN6PqeNlPWauftp2brod8n6ft7Kk9ZdxK9WMA99wjVfk3LK8SDIcGly0TLqxj1GtbsYexjh9FKRYw0pf/qa4Q3biJ0jWzQxxzPNVPG+NieyrxmW9inTuCePpmTrOUVhj9+l+jmfE4AR8eql0vYc8fQbAfryCz23FEy3ydeXEIG+5NsJRWdpSHdleHoZxhu763Qbn64e160bg1QUh1461i/9OlNwGpCeyIk6TY+I0s/RUijIavXX+XQqa/TOPwiSkk6m9cwDIfq5BmmT3yNYLDF1uI7tNcuPdJrZN0+aauDMTGOOTVBsr5BupGXO9Nmi2wwwDw0ReGVz6PSLDdz0zSsqUms6Sn0okeyvnVfvUzlaAmVKa7+2xv0V4akcZZ/SUfYvNJi+1ond64Wggu/c5rplybQdEHrZpfa8QqHXp7EcAySIMWu2JRmirT+9TWGWwFKKm79YJUskdRP3N2S0U2NwoTHpT+6xq1XV3FrDl/7Jy9TaLi4NZs0zKjNVVj8wQrX/+IWVtHki//oBXorfToLe9tOQtOxqnWqL32Fwtwp0kGf5g+/jX/rBkmvve+F3ajUqDz3BWovfwWjUMaZmiXa3ribLI2QDnqkgx7+wrX7foZPPUbvx6CzTHP1ItFw7zi8kind7Rs4hTEqY8dxRoTik9q3YW+N7ZX3CAZbeyp9Sqb0mgvYXo3qxJlRFcq7axOabuKWJtAMmyjs0R+133ZfQhIOt4mCLkpJTLuEYXlomnlvnaEQiFHFVu30lcVIkiR2tp1XeLUdzUnl6HnSYED7xo8/7rvzGUaQQUhw5WpOZtI0F3yvrGCM1dELknh9g3hlBTkYICyLaGEJGUYYxQJ6obBH86m5HoWXXsQYb5BuNxm++TbB5StIfy8Bynp9whvzIATVcglzegrnxBx9z81TAO4xzPGgHdcHn2h7UOzOWt4ZVSK4d+dhP2jCQBdPjtJ8RpZ+iiCzFL+3zsbN16hOnmbq+FfxypPY3hiG5dJev0Jr9dJI0PpoYrt0u0m8soZz9hTm1ARGtbpDluKlVawj67ifO4N77gzm9CRZb4BKEox6FWOsTjbwCa/dRAb3bgPd+MtbNM7UOfWrxzA9g81LLTYubtO51UPogkMvTzBxoYFuashUMnmhgWZqCE2gpGK46dO51aN2rIxXdzAsnfaNLomf7iFdByGLM3qrA+JBgsryJPZ4kOSibF0ji2I6C10aZ+pUDpcRGvRXB7Tn7yYzmu1QOPE5rFqDtN+j/+FF/KV50kHvwBVwNugRba4RbayhHyuOHJl/trxkomEb/wBDyyT2SeNR29dwENondymL/S7DzspdeX0AaezvtBd1w953v8TOf7Azorkfbmc+CtBGQxkHQWgGTnWSwuQxhBAE7XWyyMdwixh2AcPxkGlK0FwmHvZwahO49UPIOMTyKqTB4w8s/plGluWV9tsTaUoifR+VJshIJ221UeloiljKkcZQ5v5Xd0gYhGmiV0qY4w00x8kJ0fwC8oBJNxVFxKvruSmwEHmFemIcGYYPZAT8SaNk1HH0Ehkp3XiDTCVYmkvVmn74bZljePrDa8weFE81WdI0sGzBb/+2Q7+vuH4tpVLVOHPGwHUFGxsZP/phTBwrjhw1ePllE8cRrK1l/ORqyuXLu4TA8wTHjul86RWLOFZc+iDl0v/P3ps9SXJl6X0/393DY4/IvXbUXgB6GkBPd0+3Zno4w21mKMpMpMShRDOZjH+ITNKDJNOL3mVG0mxoEk2iiWbD4UyTPd093c1hb0ADKKBQe1VWVq6RsXv4fu/Vg0dlVVZl1oZKoICuzyyRiQoP9+seHn7PPec73/dxtmcH2smTBn/777hYFvz4xynv/nL/FsxGQ+PoUZPjJwxaLR3f1zAMjTRRTCaK7W3J8p2c69cKN+m9oCTMzug0mxanTpnU6zqmCUkC3a7k0qWMlTuC4fBJk7xC5gnBYLVYZeomfn0JXbcIx5t0735YdNLkz89XyXsD4ivXMSoV4svXyHv3064yCEhu3SG6dAXv7CnshXnUnEAJge44Befg7hrRxU8eS7YEGN4ZkyeCqBfj1mzqx6oYjsFwZUx53qd+tIpTtlh/v4NuaNSOVCjPlYoFmYLx+oTO5R6t0w1EJsgmOWu/2iILn64NWknIwxyZ3Z/IpCjWPpqm7RiNxsOE8dqEJEiZbIV7yg9ohoHdaGG4LvkkIBv0EVH42OyaEqKYRLViUlVSvhC/wS8CFIWIYpZO9uXoSJEh5YMCi5+NFpAQGfm9QG2PWoSUGUreKxcaewY4Uuak8QjHq2Na3g6/6/7nq2HaJUy7VAhHigSRxzvnuxecagu3PoNuOVNLk3k0pZBTa5csCtA0jfL8ayTjHpquk8cT8miMU5t54vWrtGwOnStz+4MR0XiPcWhgGBqzx0pUWhZoMNhIGXYSksnLp5lz0FBSIuP4fuZRgcpykLKgJ0TR/SBZqWnWR4FedODdg+46mLVaIZVgGJgzbSrf+mah3r/Xok/X0S2rIJVrGhhGITFgvhhl8xeNhrNIyzlMJmPCfIgQGa5R5rB/4Zn3ZekeruEfwCgLvNTBkqaB52r8l//AYzyW/OQnKUuLBm+/bdFs6ayvS7JMkaVw/oLF7/2eQ6uls7Ii+MEPElZXBUGgEKIIls6cMfnH/9gjCBQQcfnK3sHSiRMm//Sf+pT8wqtnv2BpYVHnjTcsvv4NmzffsKg3NFxXw9A18lyRJIo7dwQ/+lHK+nq8Z7Ck6+D7Ou+8Y9Oe0Xj9dYtaXcd1iwl5MJD85McJP/h+wocf5rv2oRsWjt/cUzRO5CnB4C7lxhJSCvJ0gsgTnFKjeF2kJJNn14uSwYTk1h1kGJNtbKKi+/VtlQvSu2tMfvYumqZhNOvotg2ahsj6ZJsd4k+uktxehicYv7oNB9M2CDYnxMOEmXMtKgs+aGCXLexKsd/xWoBm6ET9BK/u7MxfYTfGuD1i6e05dFOnc7lH51Jvx6fIKplUFstUFnxKLRerZNI4XiPsRujmvVLGPqV5DXRDw3RNon5MsDkh6idoOhi2jm7pu4IsuJ9V10wTwysVRO9kb30fzTAwShXsZhurWgdNI5+MEeGvz+pfiBQpsv0DRCVRyM8sSLoHmacIkT5mXIVI7uPGJfKUoH8H129hT+UD8nRCloagJLppT2UX2kglCIcbpEmwq1T3MJxqq9BGiidk4Qin1sZ0y4gkJB4OiAebGE6JytKZwky3v0G4fZcsHFJqH+ZJ5oKNBYev/edziFwy3s7QDMhiyWg7JQ0FpqMzd7zEyXfqNBddlFIMOyk33xuyfn3y6xcwKVVwEacBjSrY0DuZRJU9xNt8sBv3gY9Cs230Snkq46CwZtqYzcZTDWGHD2maRRD2GOi2i+n6GE6p0NeKgufyINUtpxDXfcrKha17lMw6mYx2+Ea27tF2jpKrFKGyp/Za1TUDU7OfecxPi5c6WHoQx4+ZmIZGo6nR60kcV+PCBZM//uMSnqeRC1hdFeg6nDlrYppw8cOMDz7IdhybXzT+4A9d/v7fd3n9dYswVFz+JOfinZwoUrRaOqdOmSwuGjQaOuY+vDPPLYK4E39goBRcv5Zz5UpKuaJx4oTJhQsm58+b+GWd4SjkkweyZY5X5/C5v/moL5i6x1mQiDzF9Vu4R97Cry/ubBION7jz8Xd5HpK3CiPSW8t7viZHY6KPLpPcXMZeWsBo1EHXEN0+2cbW02kraXDmD0+w8NYsSig0TWOwPKJzqYeSivFagEgFM+ea1I9WiYcJTsUuuEjT05GZJA0y0iDDLluIVBIPpn51GjSOVXnjj89SnvdxKjYiE9QOV7j257eZdB6f9dIMDcMx0fSiHHjo6wsoqTBsg+WfrHLtL24x2Yp2Lq2SgnQ0wEtTrGqD8slzRKvLhaN5Ej+0bwPd86mee5PK2TexW7MFibuzUZCzf01QGNy+fJk0qT79uPJkQufuB5QbR6jPvIbj/iZOqUkUbCFFjuNWqM+dxfFqhKNNNpd/ThbvJwVSoNBO05AiRUnBZOsOhuPhVmcRaYzMUnTL3WkgAFB5VvzIaVbjMai0LM59u4k+9QCzPJ3uSsTP/s0G69dCqm2b3/knh2gtuYhckYSCd/7eHI15h1/8203uXHz8+L+UeFAS5GE87T1kGIXf3T0prDQtuv2eEmI0LkjwT2jq8JoLVI9doLJ0kmD9FsNbF5ms33zq4wCFdlitTR6HT+1n2kvWSGWMVIJM7n4WBnmPcdohEk9375TMOlVrBt98PlmQJ+ELEyw1Wzp3VwX/+/8W0OtLvvUth//6H3mcPWdy7argRz9K+PGPE44eNfnjP/aYmzM4e9bk2rX8hQdLtZrGW29Z/M5vO7RaBr/8Zcb//X+FLC8LgrFCSIVtaVQqOroOvb5kMNj7ZnU9jXPnTd79ZcZPfpLwi5+nRFGxGDh23OA733H4W3/b5cIFk9/8ur0rWJIyJ42GaPpDkZh64A9Nmz5oNYS4X37L4oDnCZTMdgu9XCLvD4sa+F6pOVlof6Qrq2jTzhWVZQXJ8Gmg4Oqf3WT5x6vToE8jj3LiYQIKsjDn5vfusPbuVpHuzlVh7phJ8uT+KkQzNJyqzWgtYHjnfpCmFAyWx/zqX1zCdAx0U0NJyOKcsBMhUsFkO2K0GhSdc0AyTvnoX10hneRYnsHS27NMOiEbH3QYrQWgaRz91iJKKqqLZcJOvNNxJZOY4NrHOK1ZfL+MM7PA7N/4I7LRABEWnC6mJqCG62GUypjlKoZXIhsPGF96n3h1GZE8+0rvFV4+FN/bARs3/5o8i2gtXKDaPEq5vjTV3JLkWchw+wajzg2GnRtTccv9EfXW0QwTr7lIFo5JJ/19bUri3jq65dA4+RbZZIjpVcjCxy9idEPDKRlU2zadOxGjbUmlZfPW353jcrXHqJNy6FyZD//DNtd/OSBPJad+s8gyHXuz+usZLL0ISDntHgaUIr55m+H3vv/Uj26VZ4jBEBE+XnIi7m1MjyeQQjyXVZGmG1SPnCfqrj51sDTOOoRigFKKXO6eH4KsSye5Q5A93SKxZs9haOarYEnk0O9J3n23yBS1Wgarq4J33rHZ3Ez56GLGxx/lbGxIvvO7DkePGSwsGi9Ev+hh1Os6v/+3XE6dNtncFPzbP435qx+mDAZyV8OBrt//2UuQFYp7UtPgF79I+cvv7Ram3NwUxDF8/Rs2i4sGJ1/bHRTlWUR/48pzlSIKzsWzwzl+pLArCQJkECInISIMkZNop/1WhhEqSafdGs+nCzNcCYC9V1BKKMbrk0Jxew+U50tUlyrUj1bQDJ3R3eCRbdNJRu/6/rorWZgT9+8HlzKT9G8VE4o/4yGFxC7blNqFOJuma+hGocWUjHYrbqs8J+12GF+5iExinLlFzHINs1IrVnxK7nCh7qXb8zAg2Von3lxjcvMy6aBbrFRf4UsAVZQYp/+XZzHD7Rvk6WSHi5UlE8LxJlGw/RiB2fvIwiFRz0CJHJEn5NEElCSLxmSTIVJk5HHAaOUTou4ahuMVJcUkQqTRE1W/UQVn79b7I+58NCaNBLUZmzPfajJz1CPoZ1RbNr31mOWLI6RQpLHk2/9okfahz6hT8UsIlabIoPgs0bRCPmFzq3i2vkAJkHv3QDYZou/RSGKWKji1GcxSpZAkyRKyYEA82ELTdCy/httaoLz4GpZfKRwKgMn6LfJo//s3UwmZ2ItDq0hESJSPnjqzZOelR7JTLxJfmGBpNJJsbkriuPD4CgLJ5oZECsXammBtTSJlEVBFocI0NSpVDeMFyy7oOtQbOr/1TZtqReOv/irnu9+N6fflI/eulE++n9O0KB9evJg9ouDd7ysufpgRjBWzszqt1m6yqMhihltXd+/wiRYF2j0XheeCOdPCe/3sVD1WIcNw6rvUJ+/1Eb0+eX+AHAfINCtWRVleeMVl+X3i8gHCa3q0zzSoH68yXBkzvDveKcG9CCTjlN6NIa1TDWpHKlSXymi6RhbljNcnDFfGj2TfVZ4RXLtE0t3CP3wCZ3bhvh6SaYJUyDxDJnGhmdTdIl6/S7y5hky+SEKED7T/ahpP4sL8ukLTDaqt45TKs8STLms3fkI03nouCyIouFRxf4O4v7HvM0DmKYNbH+z8f9h5ek9CKSEOBB/9oMvtD0coWWRzT32jQalmYZgahq0jcoXIFEIotm6HKAFe5WC0b9TOf6bQpjYlXyLIOCEfDFFJivI8dL+EtTBPurzymRmRa0bRaVk5cq7oyNUK0dx0MiBPQpSUWOU6/txRrEpj6t9Y3H9xf+OxwdJeECpjkg+IxQShnt6XUCKfmt/0PPjCBEtJqggm9x8AIockKbqTJsH91/IcxFQLwra0J/HanhmOU3TAzc3rBGPF2qqgs/VooPS0iGPF1as5o+GjO1AKsqzoqlOq6Ax8LKZt1EKk+5JBdcMs/OOUnPppPRvSO3cJf3URo9UoNEOqFcxGA+fY4aIlf9rtoeKErNsrjCM73enPNnlv+MROuE+L7Ss9+jcGaEYhI/CiJfbzWDC8U5TxHkzqKQUyl4+Qu3deFznp9hZZv3vfe+rhrOC0XVxJWTxwvmDZJKUkcjpmXTfRHy4RvwKabuK4Vcr1JXTDYrh9nSTsPXeg9AiemlP19CsmIRRxWHyu0+Qnmg62q+P6BrZnoDG9naeLMZFNZQ/MAwpgps+aHZhm4ZOmaQci3vl5QKUpYjgk295G81zMVpPSG6+Tb3Y+MyNyu9zAbc5j2A6b730PkUT4CydonPoqcXedaHuVyfpN4v4GTn2OYO063Uv/CaDwtXxGBHmPS8MfEmZD0mfIFCklECo/MNeqL0ywJAQ8eN3vSZAoBblQ7Em+P4BFredp1Go6hqExGgnGY/WpEiV5rhj0JY+77+958Dyp2mbZPnMnvkk03iLor+zR7abh+i3KzcNoms7mrZ8983iT5bvkgyG646A5Nrrropc89EoZo1bBqFQwKj56qYTZqGM266gTx1BJgowTZBQjRmPGf/kj8u1n78Z7GiihyB8jwPZCjiEVefQcWlVKonL5Qr7QmmZgmDZS5NO28s9/gsjTmHyqM+T6LRy/iWG6j/WB+3WDxlRWQDcwLBfbrWLZPiLff5HzeSMa5WzemPDOH81y/KtVkomgseDg1yy8103mjpdAg8aCS3PBpbceM3e8hGFqe0sNvAgohcoyxHCIUS5jzbRwT58k7/aK1vwHA6aHzIK/SJBhyOTd99EcB3thHu/saVQUEV27Tra+cV8/yTDQHRvdK2HOtqdyLWEhVPkpnoemV0bTDbLJEJFGyCxGxBPyKMAsVdBthzwaF4tvJVEiLyydnhO5zBil20iVI5/BDDcWYzaia4yyDmG+P8XiefGFCZbUtKS1u9tS7bz2vPYF+2G/wMQ0NWy7UMVN0iLz82mgVJEhe0InfTGmJ7xumA712dNIkTEZ7O2QrQCvMovllNm89XOedYKV4wD5YDeGrqPZNkbZR6/4xe+yj1EpYzTqmI06Rr2KUathLZbQTAMRTJj89JdwQMHSrwu8UpNG8xSj4R2isEuef/7luiydTI2cAwzLo9Y6jsgf9J2QAAAgAElEQVQS0niAkmpq46BIwj5JODjQIErXLSy3gmFYRbeYrk9NbMuF4fPUeFo3bGSeoFShZZXG4311lF4ElFLkWUwaDfH8Fn5tgdkjb5PGwf2gd6qRJPKYLAl2vPE+rw7B0VbCxe93Of6VKktnykihcH2D5Y9GaGh4NZMP/sM2tRmbt/5glnE3ZfZYCQVs3Di4TLKMIuLrN3FPn8JsNimdP8c9qxE1JSprpkneH0wz248+c4xKBb3so7sumqGDYWC1WpizM2DoaJaF1W7jnTuDErIg4YsiKMg7XWQcH2gQJpOU+Op1zGaj0FCaaVN683WMZqPgL02DJc000BwHw3UxWk0QknR1leTW8iMm3M+C4p5Tu7mx99Ti72UsgCnx8rnI4buOhyRXzx5s5SojyHsE+cHMK1+YYOlFYNdC4zHbaToY5t6f+YOCu/cqKZ92TEK+mO+apulYro/ME7JkL3K0IotGKKWwnBck3nVvdTcaIychudlDM4zCTLJWxZxtYy8tYB9ewtQ1dM/7Qq7uXjboukmleoijJ36P5VvfLzzaXoJgKU8LYvK4t4xfX6LSOo5fXyKJBigp0DQDIVJ6ax/T3/zkQIMl0y5RmzmJ49UwLRfdsAqrEb9dZHVMl+bC62RJgMiTQq5AZAw2rzDur6AOiP+glESKlDjs4WeLeJVZFk62H1oJFrIfaTwkHG2wvXaRyeAu6RMkBA4Kg82E9/58kzjIWTjt4/oGGzcmfPTDLuEow/VN8kzynX9ymDd/r43lGBiWxnt/vsWtDw7Oc06MA8L3P8SoVbEPLWEfO4J97AgqjguFbF1Hsy2ii5eYvPurPYMla2EO59hRrNkZNNtCs2wMv4RRraKZJpph4Bw/ilH2kVmGSrOiuzeKGf/056jNrd3+ji/8JAV5r0f4/ocgJf47b2HUavgz7YIfNN1Mm5YflSw0nrL1dbL1vRXwH4ZuOZiuj265xd+OV2guZXGhuZRnOPUZLL+GNB2sUhXD8cjD0Y4ek0IVno2Wg+kXzSsiCXebf3+B8WsVLMF0rTitq+8V5+h6wXXyvH3abmNFEEiUgkpFw/dfIkKhNvXUecD3ac9ttGKbF3JI2yp4SzMtzJl2IZo208JsNQrVWcsqtEIMHTkp5ASyja1HfI1e4dlgO1Uct4GuG/u2iH9eiIIOy5f+nNnDb1Ftn8Dz25Qqc0WmJEsQk23yLNrhNh0ULLdC+9BX8MozmKazQ6jRDQvQMEybWvvEjl+amioDZumEyXANcUClXNP2qLdPUq4tYVguWTIufODE/VKqphuYVgnbq+OW25Rqi6zf/Gs6d949sCDucVCqEKH85Cc9rv28P9V0UiRR4dkYDnKUgh/8ixXe//cdqm2boJfSXY0JegfHrZFhSHTlGkpKvLNncE+ewGjU0RwHzVYF52cwJO/1EJM9umc1DWtuFvfMKZzDh9iZGPQpWXxKGDeqVXTfv69UqxQyTYkuXymMew8yWJoi3dxC/PTnxDdv4Z09g33kEGa7jeGXQNMLY+4oRI4DktU1klvLJLeXnxjIaYZJ5fAZqkfPFWruuoHbmMOpzTC48T55FBD3NrArTebe+n00XUemMXFvrSBwJ9PMoZRE23fxWgssfeu/II8Ctj/6CUl/88CvzWeBX5tgSUpFnBT8IsfW8Mv6nlmhRkOj3S7sRva6x6JI0e9JBn1JpaIzN6dTq2mMRupzT5hIKUmiIbZXxS3PEPTu7N5A0/Fri5iWu8MreVaYczNYC3MFP6laLfhJvo/uFdwlzSpk9VWakvUHiNEYMRwjRiPEJEKFESIMEaNXuiufBq7bwPOavIzdZlKkxJMenbsfMOreLmw7dGOntJRnEXHQeUS+Ik9DBptXuZH+vwiRMhmu7XuMQiH6Btff+38AGHVvPbLNPS0j03LRnsGNPOiv7LIWybOI0fZNbvzqXyNESjja/+GvlGTcu7MzrnF/93fQdmtUW8eYO/YNNE2jv3GJUXcZkcU75Q4oFjS6YVGqLdBeehOnVKdcWyQoLxOOP5/JRylIQkGyZ1WtGLdhaoTDjO2ViDQSZHHRsXyQg1JpSrK8ghiNia5eu19OUxTNJmlK3uuT9/eQR1CK+PpNxGDIpFx+tmNLQbq+UeikTTH+6S+K4C1NyUfjnfKXSjPiazfIhyM0XSfrbBflOyh06eKY4fe+j+GXyIejvctmQhQik0mCmIQYV6+he8UzV9O04lzzvMj0jwPEeDyVHXj89VdSEnfXkGmMbjk73W55FJAnITLPiAeFYKrp+YV0QJ6Sh2PyONzZv5KC4a2PCTfvoBmF6XMefnme8782wVKWFT5rWapotnQOHzJwXY0kuU/QNgw4ddrk7Dlz39Jrnhcikx9/nPHVr9q89prJW29b/PxnGWH4aMCk62BZhUTAQQdTMk8Zd29jezUa8+fQdRMx5WJomoFpezTmz6HpJpPB/hPR42AfOYT/9psY9VqRskZD5aIwahwHiElU/B6OyAfDQhBtMEKMRo9K/B8QTMvD81rYToVwskWeReiGjes2diZOpSRCJCTRgDQNdgl2PgxN0zHuvd/2MQwbfbqPXCRkaUAc9xHi8R+ypplYdgnHqWJaHrpuTb3DivS1EClZFpKmAXkW7cogmKaLbVewnQqG4VBrHKNcmUfTdMqVRRTqET2eLAsZ9G9+LjwXJXPC0Trh6OnKAFAEWeFog3C08TRHIBpvEY239t0iSwJ66x8/9fH3H1f2xGM9iHjSJZ5093zN9ZvUZ09RbR9ne/UDehufMNi6uu99E4d9vPIM9ZlT2F4Np9T43IKlp8HhCxXyRPLRD/c+/4OCDALSIICVu8/83mx9g2z9ae65JyO5foM9nyRCkG1ukW3ucQ9NqQzRR5eefAApkVGMXF3j2fvM9oGSJMNtkuH+4o8inhDFT1hgK0XcWyfuPf13/nEwNQfX8LH1EqZuP2g//VhIJP1klew5eE+PHc8L3dtLjCRR3FkWjMaKk6d0LrxucuiQgaYJkmTq0VbW+K1vObzzNfuxSvWDgeJ730uYnzc4fcbkH/5Dj80Nyfp6sS8oAi3dANfR8H1t12sHBZHH9NYusnjqO7QPfYVK4zBRsI2UGYbl4paauOU2/fVPGG5d43kIrPbhRUpvXkAB2doG6do62dom2WaHbKuDGAyRUXzgWkqPg+e1WFj6Gq2Zc6ws/4hJsInr1pmZfZ1SeRbDcJAiJ477bHc+pt+9ziTY3Ke8oWFaHiV/ltm5NylXl3DdOobhIERKHPUZDe/Q2bpIOOlMjV/3uq4ajlOlWj9Cs3UavzyPbfvohoVSCpHHxPGAYLxGv3ud8WiFLLu/hHe8Bo3mSZqt07huA9suY5g2oDE7/xVm5t545Ijj4Qqj4cpjA8H9oGk6hukcSKfdveDzXilYKTk1d37MMTQNXTN3jGW/qHD8Jn79EJqmEfTuEA7XHxtgizwhHneQzWPoholuHpz31YvAmW82Cj2mzzhYeoUvFzQMKlabtnOElrOEZ9YwNOupgiWhMt7t/inD7MUuKn5tgqV7maUPP8hYWDA4fdrkf/gfq3xyKaffl3gljZMnDZoNHQ3Y2BDUG3vzegZ9yb//bszx4wa/+zccfutbDguLBleu5GxsCNIUqhWNhQUDx9FYvSv4Z/8s5O7dg+UaSJETjjZZvfZDKo0jlJuHcfxGkTaVOUk4YHvlfYL+yr4r3ydiWq9H0zBnWjtGj0ajhtFq3NdV6vWnnkSfX21S1y0q1cM0m6ex7CJ9HIXdgghvlfDLczhuDddtsLXxAcPB7Uf24bg1WjPnWFh8B8epkucxcdRH5DGG6WLZZWbn3qDePMHqnb+m37tBEu9O92uaju1UWTr8TZrtM5imS5oFhOE2Sgl0w8a2fEr+DJZVIs8TwrCzK1hCKfIsIpx0iKMeJX+WUqmNaZUIxqvE8fCRICIOe8/NbymV53jtzB/R2fiAQe8GUfhiJj/DcPArcxw6+p9hO1VAEUcDbl37c5J4fyKw5zVptE/jeg2Wr//lFzZg0nUTw3QAkFI8kbel6yaWV0XTjULdO3+5z9u0dUzr5fP0e4UvDkzNoWK1OV55i5o1UwRJmvHUUgKCDPUMkgNPPa4XvseXFEoVJbS//F6CEPDtb9ssLhQmt3GsyDKII8nPf56RZYqvftWi5O8dxeY5dLuKP/93Cd2u5O13bA4fMviNr1iINyyknHZQAltbku2uJM8/i6ChsFGIRpvkaUQUbGNaDmh6UebJ4ql9wuMdzB+H6OPLqDTFqFYwKmV0z0O3bexjh7GWFlBxXFigTELkqKibi9EYMQp2OuY+K+VZw7Co1g6TJiPGo7uMRivTzA/YdoVKZZHmzFnqzdcQeUIwXi9KaQ/wRpqtU8zMXMD16gx6txiNVoijHlJk6LqFW2pSrR6m2T7N7PxXUErQ2ZrsEhjUDZtq7QiV2hK6bjDo32AwuE2WBigl0bWiM8t2KmjoBMH6NNNyH2ky2pEIAGhNgy7DdBiN7jIaLJPEu/29hIifO1gyDBu/MsewV0HXrefax16QSpDGY7qdy5Qr8/jlBUr+DJr++EeRbljYdhnXrX/6FtTPESJPydMIfChVZpn4LYJ07/KG49WpNI9QaR5BN0zSeEw8eTrPrU+LhZM+53+7iZRw9ad98lTyzh/NPfF9h89XuPnewXW/vcKXH45RYs47QdVqk8mE7ewOQd5HyGynCeNxUEoSi6c3G35avNTB0j0F61+9l2HbGsvLYidjPRxJrl7J+fGPUu6siF2ijteu5dRqKZcvZ4TR7gv7/vsZUaTo9STnzpnUagXRezxW3Lie8x//OiXPFeOxYqsjubuy92SjFLz3XsbmpuDWLcEbb1gsLBiFxYquEUWSXk9x+3bO++9nj5j59vuSS5dypIKbNwThZO9IOMuKMQ+HiitXnq5KLUVGMumSPG/26DFIrt8ku7tWaCg1G5jNBkazEJ/U/RK6X8Jo1HFsC5mkyEmECAJEf0DeGxQcptGY9O4aKj7YVbKmGThOjUHvBlsbHzDo33fRNkyHYLyKW2pSrixSrR/D9ZrEURchUjTNwHYq1Bsn8cvzJPGQzY1fMRwsk6X3v4iW5ZNEA0p+m0pliTjqE4zXmQSb3PtS67qJX57Fsspk6YRe9yrdzifkD7XNm6Y3LX2lj7yWZeGuTJNXalHNj6KUIg57jId3iaKXv/ShZFH+jNfeJaofBTRqjeNPfJ/IE6LJ9lSd/ovbipxGQyajNUrVOSrNI1M+nTEVpJSF4rVmoJsOfnWB2uxreP4M0aTDZLROEr14sb294DcsjrxRRUnF+vUJhqHxO//tEp3liDTaf9VebdsvqtH2FX5NYekuLecwAIN0nbvhJ4yyrQO1MnkavNTBkpQQBIr/+X96lFF/47rgxvWIf/7PHm1B/5d/EvEv/2Tv1nQh4NKlnEuXHp9Z+fijp8u8rK5KVlcTvvsXzzbxP80YAMJQ8b/+L88aJRfsdG3n96NQSj1f1kEqZBghw4hsdTeRz2jUCvmA+VmsuRnMmTZmu4l99BCaNRWuynPy/pDt//NPSFf2Fs58cVBImdLv3WDQ390tdS+TNBrcKYjTtk+tfow8CxEixTAdavVjeKUmQiQM+rcZ9m+TZbuzAFk2YTy6y/bWx8wtvIVfnqPWOE446ey6vmpqZKWmgoN7zSh5/nJoJe3C1MNCe2C8hQDsfqs7bUe2ojjlJ68EnzgETSeJh2xtfDDd55O8D+/f8zvXe/cO9zAWe+D9O9hlPLZLjuPx12B/hKMN+huXacyexq8VGkvtQ18hnnSn2UQN0y7h+W0sx0fTTUQes3XnPUadGy/OEuUJ2Lw54Ud/UpClt1ciDl+ogIJf/Okmndv7i0z+jf/+SGF79Aqv8JwwNBPPqDLOOvSSVQbpiyGMf1q81MHSKzwbNM3A9qo0Fi5QaR7BdisPmDU9CEnQX2X54p/xIom7YjwpdE36fbL1TcxGDaPZwGw1sBbmsWbbO9knjINffkopiMP+NAB59DyVUoThNmkaUCq1KfltBr2CQGvoJn55DtP0yLIJk2AdqfYObvM8YjRcoTVzAdupUCq1i1be6SGlSBkNlqnXj1GuLrF05Ft4fpth/zaTYIM0ffEp4xcFy/KZmXsD5+i3cZwKWRYyGizT7VwmiYc7nXaaZlBvnaDWOIHvz6IbJkk8ZNi7xaB/87F8pP2gGzblyiKHjn5rSgjXCCcdbl/77rRcuhuOW6PefI1a4xiWXUYpSRIP6G5eYhJsIGROqdRibult4rDH2srPdgW0hmEzu/BVLNsnmnTobF4EwC/PU2+eoNo4hmHYiDwmDLbY3rpEHPX2HMt+EHnMuL/MzQ//DbWZU/i1RWyvil9bmm5R+AIKkRJ1O4SjTca920yGa6QPlVkPEuEwZ/VqcV9msUTminCcs3olYPXy/vfrcDMhT14FS6/waaHIVEz+DEa6B41XwdKXCIbl0Jg/h19f3OE4VGdOFCW5cFC01FfnSKPhtM38OR9qul74wpW8grP04O+SW/ztOmiuW+gveS666xQtr5MJYjBCJSmmVcItNfGr8/Q7V3dNBn51EcvxEVlMMFpH0zTcUgO/tlQIDKKTZxFRsEUUdPacsJSSZFmI3NM4EAoBwkK9WdOLsps2NX7VdBPHqWIYFnGckCTDHSfthyFkThz1kTLDMavYdoUHA1QpcybBBt3uFdA0Sv4MrZnz+P4c4WSbKOoShR2isDcNnF6eyaZUmSMOuyTJiCyd4LhVKrXD6LrF+uovybMQw3QplWdptk+j6xZRuI1SEtMqUa0fwbRLbKy+++SOt4eglCTPJoyGd/BKLfzKIuXKwp6aSY5bo1o/SqN1kiyLyCZbaJqBZXm05y5gmA6D/i3yPMH1GhiGg1tqEofdnYBPN+yCvyZiwskWoOGVWtSaxylXF0niAUpKdMPC8erML73N1sYHBKP1p87SKiXJkoBh5wZZMmHcu4PtltENZ5q5mtqcZDFZMiGJ+kTj6f39GUpAiFwhxvfPqbsa89N/vUFnOSIc7p8R31qOSMIvbpn0oKGbNl5jnsri6UdeyyYDJtt3iQfPLmNg2CX8mcO4tVnyOGC8fp0sej6NI7vSwq22scsNDNtF03SUUsg8JYvGTDp3yCYHVw6WSpDIEA0d/Rn00Q4ar4KlLxEM06WxcJ40HtJf/4Q47OH6DfobVxhuXcN2qzQWz5MlwXPrLBmNGmarieH76I0qZq2GUasWP9UKuu+h2RbkorAEyHJUmiGCCWI4QvQG5N0eIphgmTal6hwLx75JHPbJksnOpFNvn8ApNQgGdwmDLRyvQbV5hErjCIbhoOk6Ik8plWfYWn2feNLdY8JSSJntqzOkACEzpBJoaBiGvVNu0tAwTGf6oBDk+X3i9yP7kYI8L0QFdd3EMJzdrytJmo7Z3rpEnkW0Z87iei2qtSNUp6W/4eA2w8FtxqO708BL7Hu8zxK2XWbUX2Zz/VfkaUi99RqtmXO0596gt30VkSc4TpVm+wyu16S3fZVe5woij6nWjzG78BXasxcYdG8QRb1nKiMpmRNOOoSTDpXaYeaXoOTP7rmtX1mgWj+KYTpsrP6ScNLBMGyqjWMsHv4GUgqC8Rpx3CeJBphWiXJlsbBhURJNN7FsH6/UpN+9xiTYRNN0qo1jlCuLCJGxfvcX5GmI49Vptk+zcPjrhOE2cdQn24ekvfeJKUSeMO4tM+4tP/37Pkd070b85F+tEo4eTx1Y+WhMnr3qhtsPumHh1udonfoamqahGSaGaaNbLsHWrSIb/szBkobp+tQOn6d+5ALRYIN4uPXMwZKmGxi2R3XxFJXFU5Qaixi2A2iFvEcaEfU2yMLRgQZLuUoZZVu4RgXPqGDpLpn8/I24XwVLXyJouoHrN+itf0xv7SM0w0LInCweE/Tvouk6cdijvfQmrcXXGW5d51kn5PJvfY3Kd76NZtvTCp+2U+q75xGXrW+Sb3XJOh3yrW2y7R5iOEbl2X3jRSFJ0IiCbQzTxinVsSY+aTxC0wxKlXmUkgy2byJlTmv+HI7XYP32T3dkD2qt4xw//4cF8TeP9y5T3GtL3O+aPajc8ThByWe6SnsjjrpsxgO6nY+pVI9Qb75GvXGccmURr9Si1T5Lv3eT5ZvfI0lGSPn5p6DHo7uMBreJJtuAotu5jG2XqTWO4ZfnybIQx63Tap8p5Bf6t0ni4kHa617FL89S8mcoVw+RZRHpp+bc7P1JVKqHcJwqW+sfEIw3yKdk+CQeMjP3Oo5bpeTPkSRjgvEG1fphKrVD9LevImWGZZUol4usVRwNiMMummbQbJ4kFzHdrUs71yDLCtXi+aV38Lw2rtd8tmDpC4g8VQS9J9+Pn/zH7ufuZPAyQ+QJk84dNj/8PoblYpcbeM1FyvMnXsj+lZLIPHsuY3nDKVFZOMnMuW/h1maLporeOiKJisBO18nT6MAbLBIxYT28xqnq12k6S4T5kK345rQT7vPDq2DpSwZ1z7sIQBXO2JpuoJuFs3oS9lGA7dWe7wCGUXAqOttFZ9twhBiMyIcjxDhAhREySVFJikqT+3/ne6l3K7IkoLtxCbfUpFSeJc9iyrWFgm8SDcizENN0cb0mtfaJojSXFxOuZZcKHRqngmG6wO5gqRA/dPZN5WoUuj+6bhUlnzzeyUIpJcnSECkFum5iWt6+fnq6bmDZPrpuIES2L0eq2K8gy2LGoxXiuEevewXPa9Jsn6VcnqdaO8Ti4W+wdvdnROH+irqfFbI0JMti7p2PFBl5HiNEimX7GKaDYTp4pRbzi2/TbJ/dpYHklVrouontVND1A0qpaxqW7VOtH8X16swvvr3TOaOhUakeIhivY9klNGASrE8DuEUM0ybPY2y7TLm6QDjZKsptSqEbRWm26h3BryyweOSbO4c0p1IPll3CNN2DOa+XEJoG1Rmb+ryLXzNRQBoKxt2M7t0I8SklUo5/c5ZTvzPP1R9usHVlQNj/bAjtnxWUEKRBn2EWF926tTYK9SmDJUUWDtm+8p8Y3PkIkcYk40cNg58Eyy1TO3wOy6sQdu8yvPMx481bKJFxz1BViYz0BWaVatYcJXP3XKRpOqZmE4sJrlHmePmrtN0jhPmITEaIfbij9yCR9JK7Lzwb9SpY+jJBSbJkgmFamHaJPIumXnE1qq3jhKMNLLeM5fjPfYj05h0CpZDjCWIcFNYm4wARTJBRBPmzrTqydEJv6zKzS1/F89tEk22qzRM7fCQlBZptFcGezO9bPShIwn5Rphut7+ler2l6wTsyi1TyowGMhuPWMC0PKXPieIgUxepZypwo7CLqCabp4XlNhtqtPaXODMOm5M+g6xZ5Fhb8pseetdqRAojCLsF4nSwN0Rbfpt48QbN1ms7WR08Ilh7o8trPm+cFQMr8ofJmwalRUhSK0pqBrhvoukmWTUgeEsdM4iF5FjEJ1g9MSFJDQ9dNQJHEBbfqwTbjOB4QhdtTkU61ww0zDAfXayLyFNup4FcWGPZv7ZDRNa0w3ZUyJ4mHu7JHCUMmwSbBaJUk+eyI158XDEvDr1sc+0qVhdd8arM2pl043stcEQeCznLI8sUx2yvPz1uqLZQ4+s4Mm1eG9Ja/PL5i91Fwf+R0wacZBvmTbESeAjJPifob0H9+2xbdcig1FtBNm3jYYbjySbHPA8zo1O152u7Rh/61OJ5jlHB0H9O0KZl1YjEhU8m+jTb3IFVOkHVfBUuvsD+kyAr7BMC0S6RJwKS/SqV5GPvQG9jdKl65jWX7JOGzrzwAoo8+Ifrokxc2ZpEnjPsrzB56C9ut4pZa1JrH6HeuMhlvTQXDRUGSHm+ydvM/Tn3TJKCh6cY0LfzoF7rQSqriunUsq/RQ23/BSSqVZ7HtMkIkhMHGDlFciJRgvEqansbzmpSrS1idy4XOzwMcKE3Tse0KtfoxTNMlDDuFxtIunpSGYVhIJR8Za0FiDul1r1KpLtFoncR169PJf39IKZAqRwNM03ni9s8LTTN2yQYU/6bvCJ0qJQsOjkjZ3rxEb/sqcfTwvaWeu9X+aaGUJAq3Wb/7C8bDO+SPKF3fH0OehSRx0SXpVxbIswjLKeN6ddbubNwPflRx741Hd1lf+QWj4Z2HD/vAfr/cKNUsjv9Gjd/6BwvU5x1EJplMid5OycDxTVAtfvlnm3z8w23Wrn65y5JfRuiGiemW0XSDPA6m2amDvbddo0zFau37ukSQyqmQsOFi8+QsrlAZhvbin4evgqUvEfIspnv3A4TISOMRUqT0Ny5huT6txTdoLpxHioz+xmW6qx/xMhCIi1bpnGBwF8et0pg7jVdusbEyJA67O9myNB7hVxdozV9ge+Nj8nSy05WUxqN9O6103aTRPEWaBGxtfrizjWl5VCpL1GpHsJ0Ko+EKg/5tsqnOkRApw+EdwkmHkj9LvX6MYfMEve61HU4OgGWXqdQOMTP7OrphMwm2GA5u7QqoDMOiWj1Mko4fybwU0HDcOrZTdNFl2WTfzrt7yLOIPIvQNAO/PM9wsMwkeDFmoA/CfqjMpOsmpulgmg5ZFiLyhFwkpGmA7VQwTee5VcOfDntJQBQBp5IC12swHq08cQxJPGQyXqdSXUSKFNspk+cxUbi94+8nVU6aTqZ2NZXpZ/oyfGc+e8wc8fjt/2aJ0XbKe3+xxfVfDHayR6at0zrk8s4fzvHaWzVEJl8FS19EaHphaKppIOVzuzw8CzrJbSLxYjOzCkksXvz99ypY+hJByoxwtIFCFe3yquAE9VY/IhyuY1oeQmQkk97ze8MdEMa9Zaz5C9RbRwhGG6Tx+D6RUEn6W0WHVaVxhFJ1gQc5NFsr7xJNth9Z4SsliOMBrtdgfukdKrUl0qRI7dt2hXJlEddrMQk26W5fJsuCB8iLhXXMducSumHRap9hYelrVKqHiaMeeR5jGDZeqUW5PI9hOnQ7l+n3ru8c4/yVISoAACAASURBVB4M06U1ex7LLiNFSpqMyfMYKXM0TcMwPXx/lnJ1kSwN6GxeJE0fX4IIww5BsEGrfZZK9RALS4pK9RB5FhbZIN0gS4NCyPFTtJz7lQUqYZco7JJnEdX6kWKcWUgYbJFlIUk8pL99jXJ1gSydkOcxSTJE160pV8kiDDZfuCHvgxiPVrHtCq2Zs1MV9TWESApLGq9BnoXEUX/nWiTRkGC8ztKRb6GkLMRFB3enGalijEpKBr0b1OrHaLZPEYVdkmSAkgLDdHG9BlHY3bGt+TLD9Q1mjni8/90ON98b0l9PkGJqC6RDGgl+9Rdb/O5/d5jazJPNfnVT4/g3Z1k4X6cy6yFyxfrHfVrHyoh897W0PJOj77SYPVOjOuehmzqjjZC7H/TY+HhAPL5PPLd9k6U3Gsyfb1Cd89B0jUk3ZuX9LltXhrs4UOW2y+G3W8ycrFJqOOi6RhbldG6OWfuoz9aVohz7+h8dplR3WL/UZ+FCg+q8h+kYxOOMlV9us3l1SND5bLu1dNOicfyrVBZe2/XvMs9IJ0N6N98jHe//jDfdMl5zgfLcCQzLQbccnHIDwyo6gGtHzmOX67ueqXk8oXv9lyTjLjJ7dMGnmzb+7BG8+vxUdsBDKYFIIpJxl8nWMknQ2/XecdYlyl90uVWRyxdf8n+pgiWr2qS0eIykt4lMk+IDbMyglCILhmTDLnkU4DRmsaqFBoTMU5JehywYFN1W9zBty7T8GkapjOmW0C0HdB1QKCGQaUwWDMknI0T8sCqthuH5OK05DNsl6W4gkgjDLWFVGhheqdDkUQqZpeRhQDrsIuLJY7uqDhRTs9Vd/yQF4WiDcLQxbYOX6Kb9UulXAMTRAJTEsn221y6SPsQDmQzXCiNRKbGdMrphIqUgT8Mpr+bRay6lmJreJuiGRb3xGkqJHdd7w3QJJx1625fpd69NJ/MHoRiP7qLrJrqmF+rc9aNUqktImU+5OjZKCXrdq3Q2PyQY3d1jP3BPs8eyfJTMi3OZZj903cIwLLIsIhjdpbP10S5Llb1wzyuu172GX56jUlmkVGrveMpJJZkE63Q2L36qiTzPIyy7TGv2PEoJ/PIchuHQ714njgttqSQe0t2+jGWXKJVn0HWDLI92rnOWRQX/SubYTgWvVJSC/fIcpfIMpuXRnjk31XIKmARb5FmIZZfxSi1sp0ypNItXamM7ZdrzbxTdj8mYaNIhzSYEo3Usq0R77gL15glK/gxCFrY1pukyHq7sEtHMsgnRpDBVLlXmmIzXGXRv7tLrUkoy7N3CND3K1QXas+eLrN9UasAwHYRIvvSdcDD1z5aKwWbCpJ/tBEpQVJzTSNBbS0gm4omPP9s3aR4tc/Lbc1TmPPJEkkaC2VNVmkfLGNb9sq9Xt5k9VeW1b8/jVq2dfbdPVDAdA8sxuP7jTZRUOBWLmdcqnPzteWzfQtM1NA2ax8pYnoFdMrnx401ELvFqNrNnapz53QXyrCjPapqGYdv4LacoK06x+Po0+Jr3MGy9OK5nUJ3z8KoWaBD2E+Rn4v95DxqmW8KptHYaeCyvArpO3N9gtHr5scGSblrYpRql1lIRLJk2hlPaKbmbbgWvubRrLkvD4Y7u0q6R6DqWX6c8e5zKwknc+iym4xe6YZqGkoIsCnBrM4xWrxJ2V8njqeCpjMl4yPZJsymZNXKZkasUodInkro/C7w8wZKmUVo4ytLv/1f0Lv412aiPVWlQO/NVACarNxhe/YBo9RbV196gcuIcdr1FHk7of/wLxjc/Jh107u/OMLHKNcrHzlFaOIrTnMPya2imUVh9ZAlZMCS4c43gzlWi9WXUg+KFuobdaNP6jW/jNOfovf9jkv427swilWPnsJszRfClJHkYEG2sMLz2AdH67T0Cr5cD9yYKx6tj2T6j7q0nvOOzQ8GD0RB5wrB3kyzZHSwIkRIMVwmGz2CRoiR5Fk3Lb9CevYDvz0z91zImgztsdy4xHNzeg2dTIM9C+t2rhJMt2jMXqNYP43ktHKdCLlKiaJvRcIVu59JUR+jR9mqRx3S3P0GIGL+8UJDKTQdT05FKFKrOo00G/ZsM+remgoiPh5Q54+FdlvMfMDv3JuXKIo5TwXGr5CJFJGOyLHxuPo2SgjQZs73xEYbp0Jo5i+s2SLOAfvcaW2vvk2fxzjUa9m6h6wbN9lnac69j2SWESImjAcP+be5la1yvxezCb1CpLmGaLppuoGkai4e/gRBZwQ+6+zNCkVLyZ5iZe73QTzLsHbPdw8d/G5lnDAe32Vp/n3wUE0ddetsChaLVPlsIZBomeZ5OtZq2drUeS5mTpiMmwQZ+eQ4UjIcrD31+qihtahpSCtozZ6fNEVqRWZt0pmP68pXmNB3MB4IWkSm2V2IqLZvqrIPIFVLeM5zW8CoGs8dLROOc4dbjV/V+2+Hs31xk5lSNO+9u8/G/WyEJci78wSGW3mxi+yaaXnRfNQ77nP87h2geLXPl++vc+MkmeZxz6jsLnPjmLPUln5VfdUknOY1DPse/OcvcuTof/H/L3Hl3GykUx39zhvN/9xCVWY+1D3uEg5TaYomlrzSZP9/gB//HR6x+2EcKRWXGxXQNJt3d51BbLGGXDH76z6+xdrGPYesc+/oMb/3D44T9lLWLfaLhZ9e5J0XOaPUqadDHsF1sv0Fl8TRufW8dskffX3S1Tbbu63w51RbWiSq6YRIPNhivXdv1/BBpRDYZPiLyazg+lfnXWPjK72M4JfJ4Qhr0SII+huVglxu4tRnKs0eLgE7TGK1e2Tep4BhlDvnnifIxYT4iFmMSMUEiirkbWfzs/P3ZfP9enmDpHnQdt72IO7OEbtokvS2c9jzlw6exKg2C1jylxeNohkk2GmA3Zqmffxs06L77w53dmH6V6sk3qJ15C7NcReUZ6biHTGI00/z/2XvTJzuuM83vd07uefNudWtHYQcJkCJFkSLVEjXd6mUkTc842u12hLdPdoT/BEf4n/AXf3T4m+1whD94bLfDM9PLtKRWSyNRIkWKO3YUCrXdfcs9z/GHvLhAAYVVAEmReCIKhaqbmfdkVt6Tz3nf531eTD/Aaa1i1xdxGov0pEG4feVgdGoGw3Hx145TP/sahldWkiXdXYRhYPo1rKCOebqGVW0wPF+j//4vPqur9VioLZ6i0lhn1L3KF2Wir7dOYjkB09E2aTQ8lHQ8MkQpAM+ziPFoi/HwOkKa5YpH6zlRKR7wXmrm0L27/Wv2994ro3K3HUMVGXmR3NN/pCgyRoNrTMY7syiVcaB6Tc+E30WRPlrrjCIlnOyxFf8UKS2ElNys+rvZMuNx9UPTyS4fvvu/lWk9JO3d3yKEUZrTFelMZH9777uCYe8Kk9F2ORZRRnCVKq9PMTP1nIxuEEc9pDRvrVBn1xJ0ab2QRSiVMxpeJ5zul61ObvorzbYtU80peRbPI3lpMqKz+wH9zoWZTYEou/GpvLSFuOPvkyZjrlz4G6Q0USonS6eHXq9o2iaNR3T23p+PWWuFUvltxQZfLtQWbdaeu1U1GzQsNj8Y840fLnH0a1WufzBi3MsQAtzAZPGox9nvNDj/iwFX3r2/BsVvOJz6zgo33utx/Z0ug60QrTTnf7RLpeXy4g83gFI+0zjic+ybi/z2rzfZ/HWb0U65APjkb2+UabTXWhx7fYmtd7u0Tgasfa3JhR/tsP1Bn/FeGWU//6Md1l5u0tyosPq1Jtff7iANgWmWf8s8VWRRThoVpJMMpEDdkQqctCM2f91h691eeVwBySTnxR9u4NUtgkX3MyVLaEU83Ccd98pnZnURO1h4aLKUxyHT9iZR/1bftWDlFI3jL4M0iHrbdC68deAzo7VGZXfPc9W1MzRPvYrp1Rjd+JTBtfeZ7F8pgw9CYnlVgtVTrH79z6geOUueRETdG2Tx9FBXesfwWfWeLwt7tEJRUOicuBgT5xOiYkxUjGc/j0lUiD60TvnJ4gtHloSUOK0VpluXCG9cIRsPqD33dfz1E7gLKwhgsnmBpN9GmibNl7+DFdRxmktIy0bNjA9VGhO3tzEcH61y0lGfIonQeY6QErNSIzj6HP76SdzlDYITA+L2DYpDyZKPv36KIo0Jb1wm3LlGHo5BCEwvwF1co/HC67iLa6TDLpMrn5CFo7IT8BcQpu2XfeM+Z9hureysvnAS262XzuO9K3MfpScBcdN9tkh+p9L10h9pCo/F4fQjE6GHPW4ZIXnyveWUykuB/Qx3NhA+DA9zjkplpMnDXURVpI9kYll6ZT18M2Kt1V3p3kPHofKSTD3ENfiyYOm4z5v/2Xr5gwbDFLgVk4UNl/qSzeJRlzS6JfD2axbNdYdTqaa/E3P1vXtfV9szqK/7nP+HHSadmGLm+D3eC5l0YlShQIPtm3hNByew6G1OmLRvbRsOUqbdmCJVtI4H7J8f4jUclp+vY9qSpedqpNNbEZCNVxYoMkV12cOwJOO9iP2LQzZea/G1Pz/K2otN2hdH7H4yYNqJ70qpJeOc3uaUeJzOxxANU/KkwLAklv/Zyxp0kVMUOSDInWjmh/SwO6sDFgZQRo7mWtA8I4+nDzCgFOWzsXUEr7FCkUxLb6adi2ThrV6QeTwFAdP902VLlsYy/uIxxjsXDrz/TUT5iCvjt7Gkiy09LOliSgdLuNi2R41lCp2Rq5RcJ+QqIVUxqYpIi4hURYyzDrl+svPtF44slX8Aj6S3z/D8uxRRiOF4WEEdq1JHOi7h9hWm1y9i+AHe6nFMv4rh+kjXQ01LYXMRR0S7m+TTMUUSkk2GB8J+0nbJJ0PMoI67tIa/egxhWIePyLSwagtMP/41wwvvMd26NCdCwrRIurt4K0dxl9ax6wvYjRZFEqLU011pGJZL0Dx6oBv6w8CrLiHk4ef6WUIIA8N0sN0qeRYxGd5g1Lv2lKupPluYFRur6pBNEoooRxePR6DNwMb0LJCCpDNFF1+MiOAzfDmhCk0W3bpXMyCeFAz2DltwFEx6GftXS/nBzfTcYRACpCmxfZMszsnjW5/1PFHkcYEqysSKaZeaJAQk44w8PfjZyeKCPCnw6jamI7EciRuY2BWLYFFT1G5tP9qJGO6EJcHKNdEoYeejAZd+tsfK83VWz9WpLrs0Nipsv9+je2V8QAyepwXRIDn4udO61G6JUrD+VYOQEqe6gFNtIU2bqHuDsLt1gCgB6CIjmw4JO9dxa4tYXhW/dYTJ/hU4jCwVYzan7+NIH9vwy+/Su/V/w8UQNpZ0cEQFOdPiFjonV2kZcSom5E94cfrFI0tak8ch+WRIEZUruXTYJQ8nqCwlbm+Th2XVklYF2biPypLSI8LxKcJpGZLTiiKJKJLDV5kqjRlf/Zj6C9/EWz2G6ddmaYx7DKvIGV18n3D72oGIkc4zssmAcOcqZqWKtB3seou4/Xi91x4FbqXFqVf/anazPPzD07S9x+4N9ySRRH2SqE9n+7ef91AeC8KU8wySnq2GkaLUWwhAaSobdRrnVhiebxPujMgmCVppUBph3DKT1OqWyaQw5Hx/PXvwVNbrVI41kJbB7k8uk4dfLmfjZ/hi4fI7Qy6/M3zwho8Dzb3nK838nr/dmmsmaTwAMfuslduXn6VJJ+Gt/+UCW7/t3aU7QoMq1Dzz07s64ef/86c0j1U49toip7+7wnf/2yNc+MkuH/7b61z+2S3toFaaItPPWrncBiEN3PoypltBZQnxqF0635t3V0MKaZDFU1SRYzo+dtC8z/NWU+iMsBgSFgfvQYFACgNb+rhGgGdW8Yw6dXuZqrmIY1codMaN8JMnbknwxSNLaFQSo/JbIVSVZ+giLxuWhtNbQmxdkhiUOugR8dBvpdFpgs6zsvfNPfZVWUo2KgnbYaFOrRR5NEXlOUJIhGk9NUfl2yGExLRc+jsfE03aD95hhvryc59fxd6XAEIKzMBm5c2T2DWXZBAx+HiPuD0hON6kcW4FYUrC7RGGY2B6Fq1Xj9B69Qhxd8roYpekO6F2ZongeBOtFP33d4m7U6zAYfGNMloY3hgyvNAm6Udk05Q8zLDrX6wqxmd4hkeB1rMoTT/Frds41VsRbts3sAMT0zEQlNGkcJiiCkV1xcO5MiGZlHO/EOBWLZzAZLgTkk4z4nFGMsmorfmYnwzn6bKDA7j7V6PdiAv/uMv+hRHbH/U59eYKa19rHiBLz3AIhMB0PKRhYXpVGsdfprJ0/GCh1E1IA9P2ML0qKouRpnV7V84HQmLgGAHebQTJN+t4Zg1XBpjSQiDJVcy0GD6V6rkvHlnSZbSG23OlN5uvzsr0bwkq9UwRP8MhBMUMGti1Jla1juFUEKaFMEofGiEl7vIGwjDu2zJCFznZdFzmVw8jGTdJm1azOPO9I1RPGloVjHubjLtXH3of263hVO7tmvoM94cwJVbFwV+vkU9T4s6UfJritCo4CxW00kyv9Un6Ie7s5yJKSccJUkpar6wTdyZoDdHeGJXmVE+3CI41KZKcpBdSxDmGY9J4cZX2L66iC/VAo8qvGrxjLWrfOIFZ9xj+6jLTC7uPneZ8hs8O8Sjjxm97LByrsHK2zng3IksKjnx9geUztZt9uSlyxWg3ZO/jIUe+3iIapOSJosgUy8+XNgNZVLD9QZ94nDHYmrJ/YcTR11oMd0KyKCcaZaWmasFBK81wO0TlGn/Bwa1aFJkiHqVkYU40LPVI0hRI87Obw39/IcqCGSnLwINSZQHEPXpAFmlEkUbkSUg6HdxzPjOFTcVsYhsetnSxpDfTLjlYwsGQNyNXmrSIiPMJqYpKG4KZdilRXxFTSq3VoWFajZ61Vzj4W9A3+/zNIW0Hq9bCXztWaolqLaTllMRIyjICJCRmtV76Jd13QAqVxocq9+djuBkyno/h6UeWijxh3NtkOtwmHD28e3M86c4az345kecJYdhh2L/CdLL70ILfR4HWmrQfkY5i0kGEyhWVpQBpG4S7I7rvbKGVRkqJygomW0Om1/r4G3Var23gLlXovrfN8JN98ijj1H/+Dey6x/T6gP1fXCUdRCx84wiNc8t0fnVYm41ncDdaLP/5N3A3muTDkOmlPfgs5W5CYNUc7MDB9C2kbc5Sq4DSqLQgjzKycUI6jOfppfvB8CycBR93wQcBaT9icr10jDccEyuwsWouhmsirdJ2oaxSKijinGyalvdjVjxyoauQYq6xM30bwzHnWhxdaFSuyKOMdBSTT9LyPR4D017CxZ/ucvafr7P+8kLZW26csXK2TqXlkkxztCoXwoOtkEv/tMepf7bCxjda2L5Fnhasv9TE9k12Px3SvjSiyBS9qxM23+7wyl8eLy0IPIOwn2JYEr/lMu3EjPciVKGptByWTtewKybxjCS5NZvWiWqpb9r66oj5Hx8arctyfpWnxMN9wvYmeXr/+VblGVk4uGfFs2NUWPOfxzUCbOlhCgshzNLgcibsjtWEuCi/oplGKS3CJy7qvh1fSLL0JKrZ7eYKS6//KZWNU0jLJpuMiPY2ycYDiiikyBJ0kdF44Q381WMPHo/SX5Qq+zmSsM/mh/+OJHo0bUESDZDGF/NP/yQQhW22rrXZuvZPs9882T+cSguivQk7P7nE4usbrHz3BIOP97ECG62giLID76iVJh+n5HGOLjRCCqRtlA/UrCj1S1IgLYkwBEWSz0uX76eje4bPEQKkbbDwtVUWXz1C4+wS3moVK3BACoooI25PGF7o0Hl3m72fXy3viwcQpsp6jY0fnmXjh2cRUrDzk0v89n/4CQDeSkDrlTWWv3WMytEGTsvHcCxUrog7UybXevTe32X3p5eJO+EjkxnpmDTOLdP6xjrNF5apbDSwqy4aKOKMpBcyvNBh/1fX6b23Tdx5PEIx7cZ8NCv9f+6P13jh+0fIk4KP/+4G3asT8lTNTS8HN6Z89DdbmK7BmT9a5ZW/PI5hSdqXRnz8Nzf49B+2KWbC7+FOyKWf7iKE4OyfrvHCD47gVi3SMKd7bcqFH+/MEwOmLVk8XeXFH2zgNW2kIUgmGd2rE97716VH0zM8AFqTJxEqzyiymKi/Q/v8L0s7g/vveN9XPaPK8coraDRRMWSY7tFPd5nmfaJ8RKKmqM+h9dCX8olp11tUNk7iHzlRtiz4+G1GF98nmw7ReT4Th5ci8Orxs59FEOipQBU5Sdi/h2P0vTHuXmU6uMEXjv09cTyd8zNcE6dVoXF2CX+9Xv5SwPhan+qJBZa+dZzK0Qbx/gSzYt82jFlZbprT++02zoLP0X/5AkWck3RDxld7UCg2fnCOIikr58ZXujhNn8YLK1TPtDBdi2h3zOhyl2z42bZYeIYSdsOl/vwSG99/nuBoE6flYVZsDNssRf+AYRtllKhVoX5umbXvnWL731+k9+Eu8f59rB6EmAuXrYqNXfcwKxar/+wUS28cpfH8EnbdxfBmkSUpkbbGX63i1F2qJxZYfO0IN/7uAu13tkj7D46qGq7JwkurrH7vNPXnFnGaHlbFKaNXs3SU4RiYvoXd9Kg/v8T4zRPs/tMVuu9tk/QezYRXKyiSgo/+3RZX32pjeyZK6bkg23Qk025CPEpBQzrN+eTvt7n+TgfbLw0r0zBn0onvEnHH44zLP99j79MBTmAhTYEuNGlUEPYSVFZmJnrXJrz/15tc+fl+uUgRoHJNGuWM9yLi0a2ox9v/x2VMx2C8F5EdqN4r+NH/+CF5UjDe/+p9FrUqiAd75PEEr7mKv7COYd5KkT0ucp0xzfs4RgVHVmjaR/DNJmE+JMqHRMVoHk1KiulTjSbdji8lWTKDOk5jGdMLiHY3S6uBrYsHhWdClA7cQvwer971PUOZhulgOpXS+VjI0hwwT0iTyV3u2M/waNBKo5KcuBtSJAVFWhDtjEj6EdKYGd2FKdk4IRsnxJ0pSW+KSgvi9oT9tzYZXezgtCq4C/48MpCN4/LhJMoKn2wUk/Qi8jgj2h+jZxV06TBG58+0OZ8H7IZH69V11r93mqXXNzArDiorSPoRk26fIi5b70jLwGl6uK0KbssnOFpWMpoVm/avNon2Jw98nkjTwF+tsvZHp1j/4zPUnlvE8CyivTHZZoLKCoQhsSo23koVu+5iNzy8lSoqU6hCsfOTS/d+H1G+x9IbR1n9w5MsffMoTstHJTnJIGJ8rU8Rl/OL4ZjYNRdvJcBt+bhLFayagzAEvd/ulOfzCNAKBjdCBjceTLRUoRnthIx2HmLbXDNpxw/s1ZZMcpJJTv/6g6Nj3SuHn5tWsPvR4NDXvgrQSpGOuySjNv7iBk5tkWD1FKrISMbdQ/S9AssLykhlEt7TwymeWQfYstQsmdLBFDamsKhai1StFoXOZ95K4W1apZhMJWQqnjt+P0l8KcmSNG2k7YDWZJMBeTi+S6EvLQd3aR3DCx6sWfo9gpQmllvDDVp41bLvVkmWcvIkJBztkYS90q34voZjz3AvqLQoCVC/nLzLiHA5MYwudhhd7IAh4BAvpGh3TLQ7nv9/HtW8bdPp1vCmEfccDxMhuBPSMXHWmui8IB9F5KNbxzB8G2shQNomxTQhH0cUN+0IBBi+g7PaoJjG5KPbXgOQAulYmFUX6VhIs/TC0bmiSDKKaUIxuc/DSgika2E1S4forD9BJTmG72AGDtK15qJRlRUUYUo+jtCPqpERAmkZWIvVMl2V5aSdUlDPQ+iH7oIU1M8usf6906z98ekywjGImW4NGF5oM77cIx2V2iTTswmONag/v0T15ALuYoWVbx9HWgZFmrP7j5cpkvz+hEmAv1bjxF+8ROVonTzM6H+wS//DXaK9CXmcIS0Dt+Wz8NIqtTOLeCtVDNdk8bUjZOOEzttb5NP00PSfYZv4azU2vv88i69vYPo22ThhcrXP8GJndj7lPWMFZUHDwkurBMebOA2P5T84hkrLxULcC58R+IeANCyEYYKQCCEw3QDDcsrXpFlWjLkB8+IlVcwrwQ8cx3QQM+0tUmK6FaRpIyi7Fphu5eBxirz8eqJu85o8CZl2ruPWV6iunaFx7KXSwmH3clmMhZqPSZgWXmOVIomY7F+hSGMO+wDExYTN6W8RCCzp4RoBvlnDM2ZfZhXfaFAVJqVLf0FahCQqIimmhMWQvegyqXqybce+lGRJZQkqiUFQeh85B8XMQhrYtSYLX38Tp7n0OY3yyUNIEzdosXrqTeorz2Nabtm/67bGn1kyoX39N3Su/4Zk+qDc8jPcD/c1hnxY08h7bfYEMoju0RZn/vu/IGmP6P7oIzp/9/78tcrZdY78F9/B3Vhg+OvLdH70EaN3yz5RwjIJXjzC6f/uP2Lwy4t0f/wRw3euzvc1Kw7eiSVaf3gO//QKdqsKpiTrT5me32H4mysMfnHxlvfUHZCOSeXMKqt/9Toozc6/fotos0vt5WM0v32Gyrk1TN9BpQXJ7pDR+5t0f/Qhye6jafOkY+KsNjj6X/8R3sllkhs9tv7XnxJtdimmj+bmLqTA8CyOfv95ll7fKL20NOz+02W2/+EivQ/3Dp6vKPepHG2w+uYJzvxXr2E4pcYJYPDRHtH+BJXenwBaVYfa80sk3Smb/+Zjtv72PEkvnPlyzd5HCHZ+cpkjf/YcZ/7LV0uRduBQ2ahTP7vM4KNd8vDuCLTT8jnxn7xE49wyVqU0Tt372VWu/80nDD5tl+TntvORpsRfr3H8P/4aGz84i+lZLP/BMeLulMGn+8Tt6eOR0K8QnPoSTm2xXNCbNk7QxG8dAcB0A4KVkwhplI2284QsHJGMuqThLVNlIU281jqWV501wXWwKw2c2mJJlLwq9Y1zOLXFmUt3RjrpkY57ZNH4iZ/TePsiAoFTXcBf3MBrrpKeeYN00kNladlezA1wKk0M22Ww+SFh7wZFltzXwkajZ5GjiEnWLbNACCQSU9ozn6WSQFWtFnVrGcctfZaG6f4zsvQwSEc94u4uKktxGss0zn0Tu94in46Rlo0V1LHrHi03AQAAIABJREFULYxKjTyafCaeSJ8FTNtj6fjrmLbPYPcTxr3Nsgv9jCyZlkd18QR+dZnW+ktsX/jHz3vIz/A0oTRFmGI3K/MoDlD6o9Q8vONLmIGDvVLHXqrNXzYDB3uxill1KeKMIroVVXLWGtRfO8nCPzuLvViliFLinT46LzCrHsG5ddz1JpWTy3T+/YfEu4O7H6CitF8wPAdhStz1BeqvncQ72sKseSQ7AzLLwAg8pGthVmZVrI8A6dkEz6+y/K9ewz+1TLTZpffTT4h3Bqj40XvWWDWX1ivrVI41MCsOeZgy+Hif/V9sMjjfpogOP+Z0a0D77S3cpYDV757AWfCprNVY/cOT7Pz4MuHOA4zzBKA1W39/nv1fbBK3J6Xu5g7E7Qn9j/do/+o6y98+humXVXPVkwuMLnXgDrJkeBaVI3WWvrmB0/TJpymjix2u/80njC52KQ4hVyotmG4N6bx9A28xYOW7J5C2QfV4k8VX1tn+8aUHkr+vOmpHztI4/tKsgbREmjaGXS7mTS8gWD2F11yd9YtUhL1thpsfksXTuceftGwWTr2K11gtK7ylLL2O3ArCMLDcgPrGiwR5AkqhtWK8e4nR1sdPhSwVWcxk/yo33v63BKun8ZtrWJU6fmsDZn0qtSrIkynTznUme5fL1ioP5fUnkMKcpeQ8bMObOXr7uGYFRwa4RgVb+ljSQSDIdcbT0Kt+KclSEU2J9rcYXXwfd/kITnMJM6ih4miuUVJZSnj9Imaliru8gelVHnzgLzgMw6G2eIpJb5Pe9oeMulfRc/G3QJo2eRbSOvJ1guZR7sr1fAVgYFIVTTxRRQqJ0gVj3WOin5Jb8ecIlebEuwMqZ1YwAxdhSHShyhRc3cfwbbJBiLRN7FYw388MXOxmAAiy7rhM3wkQpkHt68dovvk8/sllxu9vMr28T9oZo/MCq1Gh8vwa/vFFFv7oBZL2GJUXpPv3JgRWo0L1paNYNY+0P2F6cY+0M0YIMKsewjJI22OK8OEjQcI2Cc6usfDm89RePU50aZ/BLy8yfPsK+TB8rFveqjosvXEUt1VBmpK4m7L3H64xvNghG917bEWUM9nss/3jizTOLeE0PeyGy8q3j9N7f/eBZEmlBdH+hO5vthlf6x9KlABUpoj2xvQ/2af12hFMH0zXxF8JyjTpHXBbPrVTLbzVKoZtEu6M6L2/y/BCh3xyb8FsEeeMLnXpfbjLypsnEFLgrVZpvLDCzk+v8Nl6N/z+IQuHRL1tHraqKBl3yZPwALHQqiAdd+eL4IdBOunN0l732SYc0r3wK4RhMW1vPnzKTmuycMQo/pQsGhP1tnGqCxiOjxCybBKeJeTJlHTcJR62Z1rbwz+IlnSpWyuY0pq3NbGkW/aKEw6mtBHi1j2dqZRkZhuQqYRETUnUk7eL+UKRJZUlpMMu2WSIym59YHWRk0cTslGfIr5NGKZLt+98PCx1SXnZF04XOXF7m/av/oH62VfwljewggZW0KBIQpL+PuGNy4wufoB/5CQIgdNYuisvrPOcfDomHfXK499D46O1RqUR2WQACFQSfy6dyIUQmJZPNGkzGdy4jSgBaFSeMOpeo9o6gV9dOfQYlhMgTWe+z83KQa3L9jJKFTOvq98/fYJAYGLTkmssGRvYolzRXc0/ZFJ8OclSsj0gOLOKGZT6oiJKsGaRJl0owiv7GL5TptJm3NkMXKyFCmhN2p2SjyKEYWA3AxpvnKZyeoX4Ro+d//Mtwmtt1G1RlepLG7T+5Gss/fDrNL99hnwY3pcsOcs1hHmc4a8v0fmHD5l8fOPgHCoEwjTQ+QMewrq8/zEN3PUmC989S/Pbz1FMEzo/+pDhO1dJO4+/qraqDgsvrWJVS3PDbJzQeefGQ1WCZeOE3vu7xJ2Q4HiB6Vk0zq3gNL05gb3nvtOU0aUu0d74ntGrm8inGdHueK4dkqbECkoR9p3wlgNqzy3OfaGi/TG9D3YeKjIUdyZMNgflXKvBaXgExxpIUz6jSnfAsipltKNIUCqjd+kdepfeecBeAikNDMNF65w8P0hyVJaw98FPnvhYk2Gbrbf+38feX6uCsHOdsHP9dxqHZ9Q4WX11Fi1yMYSB0gqNQumCXGUkqvRXivIxUTEizsdExZhURWW7s6eALw5Z0prp9Ytc/b/+J3RRUCS3bpB00KHz6x8jzZ9RZAkqK1dyRRIxPP8e4ysfg9alwr4oP646T8mGXXrv/gxhzFxGZ428dFGg8gyVJUyuXyTc3URIgzy8bTJViqS7y/4v/hZpmqg8v2+fudGlD5hsXih/zpIDZO+zgtIFSdQHITFtjyK7c7wC26mUVQzx4Q+wjRf+Oc21F8o+SiojjYYk0z7xtE8y7RKHZT+3LHqyfXc+C2g0KRGbxSd01A2acoUV4wEeW7/HUGlOsttHJRmGZ2O3KsTbGfZCgFX3KCYx0wu7BC8ewWxWEJaJznKMqovVqKDzgmwwJZ8mmIFL9ZVj2Ms10u6YwVuXDk1pTS/sYVY9Fr77PMHZNSaf7jB8+0opqr4HdJrR/cnHhFfady82tUZnD7bG0EqDENgtn7X/9FvUXj5KNpiy+9dvM3rvGmnv8StAb1ac+es1DMdEpQXZMCZuT0qR9gMHBzoviPZGpMMW3nKA4Zq4ixXsuntfwpVPU8ZXexTxg9+nSHPScTIXc8+9uw4JYtgND3+9NpcgpOOEcGf8UA2aizgnn/U4FFJguBZ2zS29w6R4plu6DUc3votleezvv89wdB2lHpwCNgwL319ideVVwrDDje1ffAYj/eLAlDaB1SIppoyy/TkRut0uQOkCTZliVLPvGoV+ipmSLw5ZouzBdhjJ0KqgiKd3r1q0RqVx6a59CMr97r/y01lKcQ9io4ucIpo8eLWkNSpNUOmjiUZ/V0jDxgsW5xOeaXmEw10q9TUs22fSu06elblhYZhYtk918SRozahzmcPCoNKwy+iSYaO1wnZreMESeZZQZBF5HlNkMXkakc1sCLJ4fOt7Oi2Fe1/Q9J5Gk5ES64iU5Kl+uD5v6LQg3hlQxBnSt7FaVeLdIdZCgOE7JPtD4q0e3oklzIqDs1QjaY8wAxez6pK0R6goBaWRjoV/chmz6pHs9Akv7ZVE6Y7Lp5KMtDclut7FP76E3apitQKS3cGht0QRZyR7I9Lu5LG0RKDnD3j3WIvFP3mR4MUjxHtDBm9dYvTuVbJBCL9DG5TSY8guyYCAIildrFV+uID90FFqSAcx+TQtI2CCmVO2RXKfOgs1qzRTD1NppjnYQkKIkrwckvIxfQu77s77YTbOLXP2v3mDPMoeSkvitCqlyJ1bpMz0LLJRjPqKkCUhDNZWXyOMOgwGVw7dxrIq2JaPNKxDX7/HkcuqZquCaT55jdEXHdOsz6fDn5GrlEKnZCol1ymFSsl1RqEfZ5743fGFIkvP8GgwbZ+FIy8jZ9YHNxvr+vU1Ko0juJUF8jQqfV8ME9OuUGmsEY3bhMOdQ4857l6ZHdvDMB0M00aaDoblYHtVpGEjpIHWijyekCZj0mhEFo9J4/J7nobkWUyRJ+VXFpPFo6eWmmyIZTQFGSmuqGBiooFcp0z1iIz0sUOzDh6u8LGFh0CgKEh0RKQn5OSAnqf3PBGUvYso/x4F+XzbgluRAYHEEwEOHpawZ8dVZDohodz+JiQSV1RwhI+JjQByMmI9JdHRgePeCZXlJHtDVJzOIkvVMkrSCpCeTbwzKMnUtEzNOesNsmGIEXgYFYdkZ0CRlBOTsAyclRrStSjClKQ9mkdx73rfJCPZHeIeWSijVM2AZG946ENYRSlpe4RK8ocUfN6BWdTGWa1jBA4L3z2LdCz6P7/A4K1LpO3f/WEjLQPDNWftIwXFrI3JI41XQx5lB9JcpmdhOPefglWuyCfpQ/a8O2w8h2tjDNvE8m91hw82GgQbjYd4j3tACAzbmHnW/f6l6B8dAtNwWFx8gX7/EoPBVZ7UAlHrgiybMhxeI0m+fPKAByFRU7bDTz7vYdyFZ2TpiwIpZ/3lZhONnPV9UsU9J2XL9llYe7H07pASZmI6Zr3qgoVjgJivHkvXcvCCJepLZ9i/9jZ3fsD3r/6K9rW3MSwXx1/ArTRx/AWcShOnsoDjNWaRJxPD9vAdH7+2Wvp9zNKcqkhnqbse8bRLNN6je+ODQ9KCvzsEgpPmi+TkjFSXllzHExUEMNVjtorzDFWXlEd32BVIGnKJReMIdbGIIUxSHTNUbXbVNcaqT0GOgYkvqqwZJ6nJFjYuQkCqY3pql93iGhM9nHuOWNisyKM05Qq+qCKFQaEzxrpPu9i+jSwJbOGxJDdoyTU8ESCEINYh7eI6XbVzX2G6zgrSzogiTLCXalitAGFI7IUAw7OZfrpDsj8kn8SlX8+RBcIr+6XXkWcTf7SFukmWpMCouEhTovKCYprckyvovCh9lgqFtE2Min34hoDKCvJJDI/ZJFjPzrP2ynGEEFjNCml7RLLTv69W6lEgDHmgsapW+uEiPXeMVOfqQJpLmBLxoIatuuwx9zg88n4QpkRacs6lVF78TpVsRZz/zlRBCAMpzXIumQnoyj6hxV1dCsrtjFvbaoXSOWo2/93s/Xnz9XkPPZUhpXXr5yK7bSFVaoVuHZfy+t923JvvbZourtPAderYdoBl+fN5ulDZHek2gRQGpumi1M1Hrkapg8ctj20hpUmahuztv3eP7gwCw3Bmi0+FFOY8u6C1Qqkcre/wZTpwvcp5sxyFnl/fz0Nn+/uEZ2TpCwJncaXUEnX2AY27toHh+qSdPfLJ8NBVfDRpc/6t/70UdtcamLUGye4NdD77oIqZQadfinXz0S232SJPuddKSGtFnsWo8R7xtFtOINJEGgZSWhiWi+VWsb06tlvDdqtYThXLDTCdCqbl4VYXcSpNquo4SThg1L78VMjSTdTEAlJKtotLZKT4IqAplzlmnOMqH9FVh0fS7gUTi4ZcZtFYR1FwIf8NORkVUacuFjhtfJ3z+jdM9ACNJidlqLoMVJuUCI1mUa7jiSpHjNNczH9LToqNx4JcpilXGKouV/XHKApsHECQ6lvXyBcBC3KVRWOdrtplXHwCaOpykaZcwRYel/MPZtGlezyqCk3aD7GaAXarTL9ZdR+EIN7po5KcfBBSRCnuehN7oYpRcUFrkhsD1O1amUd5Gs6zPw/Yadat/HEhRGkT4K43yccR0WYXZ6VG/fVT5MOI3s8+fexj34TKSuPF+XsaM6LxaCNFWAbCvBXpUWnx2M1of1foXKFSNfdqGp7vsP/La4+UWrwdySAi6UWPQSJvobXwHI3GKYLKKoZhU6iMKOoxHF6j0/1oLnSW0mJp8QUajZP43hLSsIjCLr3+Bbq982RZSFBZpRKs4jpNHDvAtqtEcY92+wOWll7C8xZI4iE3tn9JFPdRKsOyfBaaZ2g2T+O6TQSCOBnS6X7McHiNNB0jhGRl+RWWFl/Ecet4XovVlVdpNs/Mz2Nv7zdc3/oPzMnVTIO0sHAW121gSJM0ndDufMRwdI04Ludl0/RYXnqZ5eWXMWYyiP3999m68fMD18kyPU6f/nOisEOaTWg0TuG6DdCKMOzQ7n7EaHSDPC8lKEIYLLbO0WicxPMWMQy7zEZoyIuU0WiTducjxuOtx/7bfRXwjCw9DUiJ3VzEcD2k7SBMi6SzRxGFSMvCWV5HmCb5ZEQ27CGExDt2CmFaGH5APhliVutYQR2zEqCylGw0IB8NKKIpzsoRDM9HZxlprw1aI/0WcmUB0hH5qE8xGaGyFG/9ONqCfDIhGe0CYC0sYS+tYMk18smQbDigCO8QwOqyXQJFdpdmS0ijTNFZLpYTYHt1XH+hjDz5DWy/geM1MCwHU/porZ+6S3pBRqjHDHSbXKdEYoJGc8J8kYqqM6b/SNElU9gsySMorRjqDgPVpiAnFiGGNFmQqwSyTlpEpMQkOmZAu6zWIEWjMbCwpUcgmkhmPbaEgS1cLGGTkTBRfXIyDEwkxoF0oS+qNOQiUzVkqDqMVb8UqeuYilGjImoEos5ED+6bjst6E9TGAnYrwF6sYlScMlW23UdnOdkgpAhT3CNN7KUaRsWe6Z3688iSVpoiTNC5QpoG0rMRg+nhiR+j9FBCSnRWPLCK63cLSQiEIRi9t8X4/evkk5jlf/EK3sYCjW+fId7pE2/3H1MPVUKlxa0muEJjOEbZMPdR/NkEWIGN4d6acvMweyjh9tNAkebkUYqDD5QVbp23b8wdyB8VKitmTuGPTpYMaeP5izQapzBNl8Hw8mzOMEtzRnVLG2dbAbX6sZKcaM1geBWtFY5TpVY7imm67Oy+jWE6VPxlqtUjDAaXkIZFxV/CXP0mSToiy0JMy6PZPEPe/gCNS622Qat1ljSdzDVItl1loXkG03TZ23sPrQum07358WwrYDLdpde7yM1Bjsfb3H5TO06dWu0YYdhmOBxiGBaOU2dp6WtlUU4yQescpXIm012Mro3vtWg0TuI41buul5AS32vhey3CsEMc94miDpblY1sB62tvkOcx43GClCbV6hHqteMIIel2P0EISaNxEtdtorOM6XSPNP18tFGLJ3wcz2C4lxAOs3kD5XvBq1vUlx3cwKRzLWTS++wKqZ6RpacAIQ3s1jKG55ckQQowDNJeG53nWPUmRlDFrFQR0qCYjrFqDYTlkPW7qCQqrexNE8OqIosc6biYfkA66OKubmC4HipLkZ5PNuhiVKrYC0tkvQ4qDlGGiShyjEqAtJ3SVgGQrofdXMRZKm3nS4fVB1cKlQZqMw2TYWOY9pwwmZaHYZY96ObW+qpA5SmFTkij4VNvrRLrkLHqk+gQjabQOUNloLXGFT6O8En1I5AlLJpyibEeYmqLmmwdeE1i4IsqY9Gfa4csLGzh4hHM022GMOa6JCgrFlOdkOsMV/jUZItYT0l1REaMuo0suaJCVSzQ1bu4wp9r0wAMYWLhUJE1wmJ03yKErFeKp61WFXe1gXRMslFU6pmyWcXbJCY4t46zUsPwHYokK6vdbpKlrCBtjyiSZaRnYS8GpPvDQ1tcSMfCXqohTKNspTJ4PG+jR8H4gy3af/c+Oi+wFwKabz5H8MI6C+2zdH/8MfF2/8H2A/eAygqyadnrzwocDKes/jI96xaJegCEFDgLPlbFmbWxKHv/5dPPvmoWyiq7pBfhH6mXmrlck00SJtcHn3nbkpJ4LFPxl5mG++zuvVuSGdPDNMqI6810lOPWWVl+GSEMer2L9HrnKVRKvX6cxdYLLLbO0R9cxpAWhmFjGi79/mWSdMLiwlkajVNcvPT/EYadkkTUj9HrX8S2A5r1kxiGzWBwhdEsylKrbrC+/i2asvx9HA8YjbcIoy5BsEqjcYrh8BrXt37GvW7ym2MZDK4wme4ipUmjfpzjx77HtLLKcHiVNJ2gVMZotEkY7lOvHcP3F+973cpoWZ9O92PieIDr1FlcPMexo39Eu/MRYdhBSotG/QS2U2U02mJ751dorSiKlEbjJEWRMPgctVEL6x6NdRe/GTHtZYSDjGiSk0UFtSUHy5UUuSYcZKRxgeMbNNZdFo54hMOMeJrj1SxMW2BYkiJTTPsZWVw8cXebZ2TpaUAIDM+nSGLS7h75aEDjjT9EFznhlQtML32MvbSKVV/Abi0x2tkkHfTQec7k/AegNYZfRdoOWa9D3N4lOHUW/+RzWIMWWimyQQ+koPr8S/Tf+keyfpe0s8/k/AcU0awCUEriG5u460cxHK/0k1pcQdo2yf4208v3S1GI+blIaSBNB6+6hBcsl9+ry3jVZWy3iry907Qu8+BoRRINiCcdJv0bs7Tf00NRyp7nP2v07HcJEgOLR6lGAQMDW3isijor8m57AUVekiFMBBJbOKwYx2iIZTwRYGAhAFNYJDqek6WEiJ7aoy4XWTSOsCw3GKgO++o6I90l1rPQOQITi0DUCYz6odPwVA+wsBHcPyWU9qYUSYbfCnBWGwhDko/jskoMysjSOMZerOGs1MtWI3FGujdEzcr2VZoRXm1TfWkDs+bjHV9iemEP7iydlwIzcPBPLiFMSTYISdujxxNvPwJUks4jX3v/5l2kb7P0/ZdZ/cvXSXZLXVb2mPYBWmnyScLk2oDa6RZW1cGul01l8zA9tJXI7RBSYDgm3koVq+6WUbo4J+5MSUefT7f6pB8xvTGg+bUVtNQ4DZfgeJPpjSHFZ97jTcwXAqXmpvRzS5Iht9cXCyFwnToLC89x9dqP6A8uESdlCqvT+QTHrhMEq9Rrx1EqKxu6piOiuA9A6LWw7Rph1EVKE8epUw3WkEJS8ZeoBGvs7b3LZLJDlpUNdru9T2ktnMX1mlSDdbJ0Sn6PwoZ7IUlH9AeXGI42yfMyzZ7nEUeOfLuMBtlV0vTR780wajMYXGY8vgFAlk0xTYfjx76HY1exLB+tFZ63QJ5HxMlgTjrjeECaTvH9hQOLsM8D1ZbN0gkf05HsXZyy9eGI3vWIF763SGPdIxplXPplj/bVkCwuiIYZes0r9120OfFqg8qCTdC0CQcp53/eo3s9JIuf7H38jCw9TSiFzgt0oRBCYi8sgQbDq6CzpIy23Azl6/k/c+iioIgjdJ7NwtISaVkUUVj6RKUJ44/fIxsPcVzvrv3vhkCYFiiNSg8nL5ZbxfEaOJUmtt/E9RrYXh3Lrc4iShbSsJGGhTQstFYkYf+2rwFp2CeJBhRpTFGkFHlCnj7ZPj2Hn91hpOFxWtmI+ddOcZWe2iPWd3Yn1yREJDrCF1WOG+cwhcVQd9ksPqXQOa6osGwcpSqat+2lSYlnXk/bJRmSDY6b5xipPm21RU/tzseRELOVX2Cqh2T64N+srLYLybg/Ec16E4pxjOE5+KeXUXlxgDhkgylpd4IwBN6xxdI1e3+mk5vdUkWYMvrtJo3XTxGcW6fxrdNMPtwiut49kOKqnFml/tpJjIrD5JNtos3OfT2Wnji0pphEDH5xEWmbLP/5N1j6wddBa7r/+HFZdfcYSMcJ7Xeu4y5VsKoOVuCw8p0TZJOUybX+ffe16mWrFHfBRxqSbJLQ/2CXZBB9bg4b4c6IwSdt1v/sOQxTUjnSYPlbx+i+t02R3Luo5Gkgz2P6g8tUKivUqhu8cPavGE+2GQyuMpnuzlNEhuFiWj5CGCTJ+A6zRk2eR2RZiOPUSdMRShdzofVN4XOhkpmprqYUghtlPzXTpRqs4dg11tfeQN0mkPa9FkkyLEXcj9Eaq8gTkmR4QEB9s0muEKX4+3GQZSFpdpBklSL2fC7mViojSUb4XgvXqc+j/45bx7I8oqh/DxH5Z4dwmLN3ecpgO2LlTMDzb7boXQ8RUtC7HqI1vPyDFd7+f7bvSruZtoEbmPS2IjbfHeIEBi/+6RJv/9/bDOMna+XzlSBLwrUxfBfh2eSdITr5bHwazGodaTuoOCpdvYscM6hiNVoU0zEIgZ55PKkkwvAq+MdOkw17SNueG2iWlUIlwUnae9jNFlatQT4ZkU/GpcnmzKPK2zhBOuhRhFOEAGd5Fbu1jM4yrMYCRRRieBWc5TUwJEU4pZiOKcKSDDRXX6C2dArLCTDtCpZTwbRchJBkaUiehiThgDydkiXh7Pu0XHElE7JkSp5MydLwDgfxpwsDE/NA9EggZ7/VqPtqeu7GbA+dkpEQ6hFD3blji5v/Cmq4tOQaHbXNaCbyVhSl8Ftnd/E1jSLUY1IdE4kJkZ6wIFfxRIWWXKWndtGU0atMJ2TEjHTvLsKmb/v3fsj6E/JRhHRM/JNLRNe7B8hSPorI+hNQGne9SdYvydPtYWydl2m44W+uYgQO/rFFlv7FK4SX9kh7E3SuMGse1XPrVM6ukY8iBr+6RHhp7zN98JZjVYTX2hhvO3gbLdyNJvU3TpGNIga/vvxYnkvZOKH9qy1arxzBXaxgVmyW/+AY4c6IPMyI24dHBqzApv7cIke+/xxOq9QHpYOY3Z9fJek+/QXEvZAOYsZXeowudakeb2I3XBovrrD+J2fo/Po60xuj+4vPhUDaBv5KgMoVST96sDbtHtA6J0mGdLqfkKZjPK+F49RZXvoaQWWF/vAK0+l+KQUQBgKBVvndHRdm/dRuVdTpGUHRs6ovddc+4mZz1pkdynS6S5KOKIpb53JT3D2Z7j4WsVA6J8/v9p7Tupw/5pV3j3pclVEUB8lDeZ56fl55njAYXMa2q9SqRzm6YaBUju+3yLKQ/uBy2T/0c0QWFwx2YtrXQhaPV6gtOeU9FRZE45w8UZiOJEsOSflLkIYknuQMdiJqKy6NVRfDfrxrej98JciSUa9gr7UwAo9wGs+9Y576+zouhuuhK1XS7h4qy5CuW0aWimJmejkFrckG3bIJ4sISKk3QWUaRpehZ1VoRTUk7e8Tbmxiej7Sd0ipgNhkU4YRs0MWsL6DyHIryYV3qpiRalBGtbNDFrATYzRb2whK5aZbGnDOy1Fh5nsWj3yg/yFqR5wlZMiWNhkSTDsm0RxL2SMIBSdgvSVHx+ZiE3Q4LB09UMbEpyGa+RxUMYZLphFQ/2oRQkDPRQyzh4IvqbSLqsuu1xCCn7G8kRZmyS3RIrEM0am4n4ArvwHFvUjhdmvcT6hGRnqBQrBknqYj6bEtNomMSHVIRDcYMSIlRFLPO2yagZ2O4P/JRTD4uzUmdlQaT87sHHK1VlJIPS5G31ayQ9SZk3QkHJndd6paG71xBWgbmn7k0Xj9F5fQyWT9E5QV2K8CseqgsZ/jOFYa/vkJ84/5Rl6eFYly6k7f//n1W/+KbVE6voLOCeKtXekQ9YrQrD1OGn7YZfLSHu1ghOFqn/vwSy985jlaa/kd75FFWRpJ1mXozPYvgaIOlN46y/AfHMSyDbBQzvtKl8+utMrL0OaFIcqbbQ/b+6QqGbRIcb1JZr3HsX57DdE167++UBCgtbjmCi5uWAwama2HVXerPLRLtTei+e6MUqz8mMdb+bQjtAAAgAElEQVRaMRhcZjLZwfNaNOonaDZP4XktTMsniYezEv689I2Ts64Mt3EfIcsokdK3lcE/xHg0oLQiTce0Ox8xmGmI7txKz6JRt/a6+f0B0SZdlufrJ7xo0FrzoHL/osgYjbdpLZyjUlvGtHyKoox0jcc36Pcvfe6RpSLXpGFBkZbtc1ShiacF0hCYjiSZFlx/f0gaFjiBSaVp41VN3KqJKjRCgheYVJccvKpJPM4fyon+UfGVIEv/P3tv+mPHlab5/WKPuPvNm3tyJ0WJEiVVSbV0Lb3a0zUeD9xt2BjAMAY2YMD/hv8JA/5iwDZgwGhgxuMPvdhTPVXdXdVdpaqSqiSRoihumWSud99ij3OOP5ybmUwySZEUJbGm9ADJzGRGRMa9eW/Ec973eZ/Hma/jn1tF5gWG88U95GRvW2uWppNDvyTDwLA+ATl788y8lZKdTdK9HU2ARM7BG3D2ZojWb+qrlZSMPvzVwWpk/7gyiclHQwzLuq8aBaNhf+YpMjuWUoR3bhBt3NKVLSke4XGj9ERFd51x5zaTwV3SsK9NLmcXrC+th3AMSkaVOXOZkeoQq5CKUWfROoVUglCNSXiwjfZ45CplT2ywap1n3lwjURFThhjKwDfKlIwqfblLRoJQglyl+EYF3yiRqgjfqDBvrVIzW0faZy4eFaOpW2jEFCrTmgmzimVYR0hdqEYMZZc16zyZSpFSEKspFg4Vs45UkqHSVazHQRXayygfRbitKvlgnwwdQsQZ6c6A4PQ8xTQh602P/fOmu0O6f/cR0UaX+T96lfLFZaqXT2DYFsUoIryxy/DdO/T/8Toiyj6Tc/ZnRd6f0v/Jx/hrc8x97yLV10+y8Kev0/nhhySbj7HNPg5KC703/7/rWJ5Fafkypmux/L2zNF5eYHSzy+jjNmk/RkmFXXapnWvRuLRE5WT9wE9pcG2Pe//+OtHe5AsXUj+ItBdx599dwW+VcWse/mKF2vkW5RMNkvaU8e0e0e6EIspAgelauHUff7FCablGebkKlsnWD68z/Hhv32btM6EoYiaTLabTHSaTTRYXX2dh/jV2dt8ji3vkRYRSAtetYdsBeb5fndMmkY4TkKajJ4oV2YdSgqJIKESG7zcxJ5sP+RQdv5864Er7vk0vGkzTxHXKOG6ZyWST9bt/R1EkB4vsF9FbKRzm3PxZn6/958s0V31GuymdDShyRetEwPlvNqkv+aRhwaSfYbsm577RxLQMwmHOxm+GpOHzHyh6ociSWQnwTi3iv3Ka5OMN4o82Dn7mnVvFO7eCTDLij9ZRSYaz3KL89kWsRgXDNBFhTPT+LbK7e4gwwaoGVL7xCsHlszjLc9rp9+wKMk4puiOGf/MOKskwXBt7vk757Zex5+uYroPKC+Lrd0lubFG0n3J1rBRFOEUkka4SFfmRnyl5jMZkNkV2kGb64J1KqcMrkZTHO1LPQm+P7CuPCfRQ8pGOwFk8Io2GOF4Fy/KoNE/ileeYW30NITKKLDpw606jIVk8JItHZPHn59D9JIjUhFhNWTHPYRsOFjYSwT1xg4kazEb5bRbNk1TNJoFRITDKBEaFVes8dXMeqSRteZeR7JGT0Ze7WIZNzWhxyr6IgXkwaZcSM5QdABIVcldcp27Oc9q6RGHlCFUQyjEmJmXjUKBtGha+EdCwFg8cuff/QhM5YCDbB48pVlO6cgsLm7JZpWa+fuD2XaicoewyVJ0nen7Gv9ngdm+C6TqkO0Oy7lHDxmijy8b/+mOskksxTrQo+xg4lQZgEN7cpRhGWFUf07UxTAOZF4hpSj4IEWH6yIwwmRZEt/fY/D/+AdO1yPp6Gs9rLROsnMJvLZP0dom3N0j7ewf7ufUWwcppgsU1slGPot9n/X/5IZbvEG90jyUfKhf0fnSV8fsbWnDenZD1nn1MOtqbsPXjWxRJwYl/dhGvVcKbKzH32jLVU01kritLpmVil12cqqevTUnB3j/eYecndxh8uPulEyWYCdfjnI2/vkbcC1n5/XPULszPxOgV7IpL/eUFvUpXOgfOcCwsz8bybUzPPrjUKPHswUGW5VIqLSDljLQUMYZh4LpVbMvXoujZzT1NRnR716nVTiJEqnVIQk/DVatrFEXCeHwXz61D8Km/+gDhdI9JsM186xWtkVKKLA8xTZvAb+pFV9g+IFFSFuT5BKkKfK9BpbKiLQVMeyZQ//Kr7bBffRIYhkmzeYEgmNP6LSXI84gobNPuXiVNx3wZi9+ta2Ns1ySeFIhCcufdAVsfjRm1E97/m10sx6RIBclUUGSSaS+jezfCcU3CYU6l5VJb8Lj97pCwnxGN8oMpueeNF4osIfVIbfDySWQYk9zeQSUZmAbuyQWC184S/uq6duo9sUjp6y9h+g4y1N4ghmVSfuslDNMgubmFEhIxjZGJXuHKKEUMp4gwRozDg4u5szRH6Y3zmJ6DnMZII8GwLEqvnQUhicIYGT751IqSQtsEPCLr7lP2fsrtn+/+w/YN8izC9Q4NJm23hONXCVw9USeL/CALLksm5Kn+XMw0TfojpsgiRJF+IdqljISJ6s8m3zxAkaiIvtw9mDDbz4VLlU6mTlTIgA46gFEilSYhatYk259cy42UslnHxpnpkDJiFVJQHAi2O3KTYha3YmCQq5Sh7DBVQ8pGDTFrlxUqJ2KCLV0cw8OcEbBUxUzkgKk6JOaCglCN2ZN3qdHEN8qYWEik1jup8fGk+bjnpzsh6z6aJIhJwvTqp5vS+YsnUKJguv4x0eQZJ7mkohjFTEdbR/5biQKkxPLLuLWW9hC7fzepW9eWF+BU58jGA6Yf3/3UX5ds9Um2nrKS9AiIpGB8q4dICkRSULswT3mthjdXwp8vYzqWrtgWkiLOiPcmxO0p040BnV/eY3SjSzr48tpvD0EqJrd72h5hktJ8ZYnSWg2/VcKp+3jlEqZtYZiGdi5PC4o4J96dkI0S4s6U3m+2yafpM5eVDMPG9xsE/tyMbMxsArw6Qub0+tcphK64JumYducKC/OvUK2u4bpVpBL4Xh2lJP3+DeJ4gG0/BVMCorjLYHgLz6tRra7h+42ZHsjAsmzCsEMUde5brwqyLGI8vovjlFlafIMkHaOkYDLdZjz+9Nflg6iUl/GDOXyvQWmm26ooyerKt7S/U9QmjntPfkDDxHHKtFovI4qEyXTrQBRvAJbl0WieI0lHjNTdL8VrKRwcJZXj9mFlvbMe6aodhy+tZFow6RxuY1oG0TCndzdiuJuQTIvPjfO9UGRJRgnZZgeZF1j1Cs58nWyzg1nysefrWGWf5Po9VF7gnV+l9OZ5+v/m70lvbiHTDHd1nvn/7gfISUy+2yffGzD92VWUVKhcULQHTH52laJz6GSNZeKeXqLyndcY/Yd3ye61kUmGXa/Q+ld/hAhjsq0u2VOQJaQk7z/Ziv9Fw3D3Y4a7H2OaNm6pgV9u4ZVb+BX94fo1TZ68Cl5Qx9jXDmDoalPYJ5n2SEL9kUVD8iwki0ZPVNp+VuxrjHRl5hEVDQRduUWXrWN/fhwiNSZS48fGXWlSMyIUx3iVKLj/lZCTMlBtBqL98LaPOPZY9RiLp7hIHgPDdrC8QPt+zdqvqsgRaXzYHt7fZl9wahgUkR4gMGwby/Upn7yAyjPSnp7YE4mezDQsG8vzkVmGzPXFzAq0c7zMU5QQmF6A6bgHrxclCh1APds+G3a1QNd2MT3/ocdQTIaEeY7peFhB5aHHZ1o69kGkCSiJYVqYno+SUk+UiudD2kWcM77ZZXKnT/PVJZqvLlG70MJfqGCXXZ0fl+Sk/YjpvSHDj9t0f72lPZk+RUshs+Jgv2wQE26PKaInM3tUUiHinOnmUPsoDWOSzhT5Kf5SSiim6wPCzRGdX9yj+doS9YsLlE/UCZp1vHIJy3a06HYcEXUHhDtDoq2Q8fUu052BJkvoG7BpWEglECLDNG0s08UyHTCYVV2yA/JjWR6eW8W2PBr101TKy5imQ5pNyLIp48k9er3riNn2ooiZTrbxvSr12inmW6/guhXSdER/cIvh8A6maWt7lTzGtnxcp4Jra/0iGLh2GakK8jwiTgZ6Gk0p0njIaLhOo3GWeu0kYCBENjN97D/QZlOIIqXduUpr7mXqtZM06i55HiJEekCWsmyshdgPJCYoJUmSAVk6RsyqUOXyEs3meUqlBSzTRUqB51ZYXXkbIXI63avkeUxRRHrfbIJ8QC8qRU4UdckzLTsIgjnWVr/NXvsDur1rM8KnsCyHZuM8J9a+Q612gjQdf2nGlI+Fejz3ScOCwXZCMskR+bO5zz8pXiiyBKDyguTju1j1Cv6FNbLNDt6ZZUzXIdvqIMYh9mIDqxIgpwnZ+i5iEunWV29EtrGH4To4yy3yvU9vn5klH6dVwzuzzNyffx+VF4dj+iUPc6uLWSt9AY/8xYKUxUzMPcTo3TkYRbUcD9evEVTm8SsL+OV95+4mrl/DC+pU504fZDqJIiOetLn93v9NGj2f1f1XeHoEi2vUXnoTp1LDsF1EPCXavcf4k98gkgjLC/DmV6hffBO7VMXAwLBtOu/8Ldmoh9tcoHrhMuWTLwEKu6pDV4dXf0HS2cabW6R67jXCezeZblwHw6D52reQWUJ47ybpoEvt/GVKK6exSxUMyybtt5ne/YTp+mcPzfRbS3jzK5iOx+j6bxDxFLtSp3bxDUQ0Jd7bPCB4zwtKSIYf7zG+1dU5b6aJ5pkz/cosQ+4gd+0JLuTh1oj1/+cK9/7mYzD3K1T5E8WiiKRgdKPLu//Tv8ewZpWgXCA+xQfq4PEUknhvQtqP2Pv5Brbj0Wqep1k7Q+DPoVCE4ZBu/wZh1KNZPkOV0yjLJUM7Xs/VzuF5NZJ0yGB0m3JpiWbtLPXymo7YSYcMJ3dp96/Otj9Lq/ESUdInj0MS2aMQKXe2/h7freK7DeqVkySJHnH3vDqLc69SiJTt7V8iZM5i6zXKwSKNYI3SUoPxdJP+6BadzlWq5WXWFr+BbXlYloclLVYX36bdu8Je+0O6vWvUymvML79MJVjEtBySeEh77wMG49sz9cN+dtoD03dIRqO7TKc7+vqIodv0902o3b33U02eRX5kfyFSPrn5lzNLA/336XQ/otf/ZHathQNJxsy7Tsr8QOD+yc2/OjYzbxru8cGV/xMpMxy7pH2kTJswahOGewdSiaKQZNmULJtgGvaX7rX0rJj2M6JxjizUczehfBAvHlkqBPG1Darfu4x3bhV++iH+xZNgGiSf3NOrXB3/rW/IxaEniBKz7w0dufAkMEwDTBMZxgz/+h2K0VFhq+iPye+vRP0OQfuRyCMvwiKPKdKQNBpgDzYPXbzdQAfvVlr4lQWCyjy2W8J2AtRslf+7DsO0sBwP0/bIY12yt9wAr9IiHXcQRYrtlijPnyKd9snjMSJ/PqaF2ajP+OYHGJaNYVr48ytUTr3E9M41RBLj1lvMXf420fY60+l1rbMzTbJRD5ElZMMukxsf4NVbyDxnePUXAKT99uFj83wM6/CSYroeMwEPGBDvbpCN+5iWrkZWzl7CX1h7LmQpnwxx6i0qJ19icucjRAyWF1BaPs3gyjsU0eezapa5RObP7yqthKKI8k81ujx+Z014ss8wZaekQqQFZmZjeA5BdZHhzg7byRUMw6TVeAknq6LiHsNkk7WlbxB4KQPWAaiUljAMk/7wFpblUS2vYpkOm+1fAVCrrFEpLTEOt8iyqa48WS4KSaf/0QGpCKMOWTrGqukKSLd/jZxYE4DyKtvtd8myKb7XwLOrdHofkWYTHDugWT9LnA6IkwFKScrBPP3RHcbTTSzTYbH1Gp5Txbb167NW0Vqnzb1fAoq5+nlcu4SBSZZPeBzL1eLwRxPZ/YrYcdg3qNyHfCiA99HYz3077nzymfeSadgIoSNPdOBvlTQdY5qWNuSsrlEqLTCebJHlTzcA86JASRDZF6O1euHIEkKSb/eQYYp7soZ3chHv1CLZVpfk9g5IiYxTVJZjug5Ws4JMMl3mL/lY9Qp5e4CY3vdClHoKzPD3WwCHUHmBjFPErHWX3NpCzvY1A0+P+H+GsEunVaHyyhrJZl8nwIeHbx7/ZAt/tUm80SUfTJFpgeFY+KtzOPNV7LKHYZk6d2kczdLUD4mb4dp4S3XcxRp2WbctRKSnmrLe5DPlYT0IHXcyizixPf21NYs/mUWgHCZ8c2jeZpgz35NnMYf8dCgUPbl74Ja9aJ9kKDpHAmm/WBi6+laZwzBMRJ5QJFNEkeKVmzhBTeuekimGbeJX56mvvszE8cjCgXZKry9huwF5WqdII/J4gsgTTNvFLel4ijwNtdGnlLjlBqbtoqREZDF5Mj2qE5stLgD9ei4KDMvGbc5j2DaGZWGXq3jzK/Q//Bnx7r2HWlZFkVNEE4pwjEh1tWgflv8Eldf9c1ASWeSgFHZQmS109ocanh1FHFKEYxRgBxVt0+H5GIZBHo4QyZfnafTbCNNy8N0GldIiQhaQ9DAAx/Zx3QqW6RDFPZQSOHaA72nLC8tyyYuINBvj+03KwTy25cPk7sHPHSvAc6rkM7KgZmP74+n2jJxopDInzUP9e50KUslZ/Il2xcYw8N0ahmEwCbeZRnv4XoNm/SyeWz2o8CiliOIu/dFtLMul1XgJy3JxnYoewAgWSbMR02gPPVXnoxyJY5fI8vBzlQ98nhAy0/Es4018f47FhcvkeaQ1v04Z328QJ32m051nchD/XcOLR5YAGafk7QH2QoPKty9h1SuIj+9SzNpqYjhFDPUf1zu/BqCn41Za2K0a6Z0d8vsm2FSao7Ica646I1cpqhDIKEFGejJODCaULp9FFQXZVlf7pLTqFMMpRX8CT2lxv4/SmUVO/o//Ce2/fI/hOzePkKXa18+y8IM32f03P2f8wQayiLDrJZrff4XKK6u4izVM10bEOdHtPUa/unVAlgzLxJ2v0vzuy1Qun8BbqIFhkg8mDN+5yfjX68Qbnae+B2lHW1MTH0N/1nEnLl5Qxy01dVhuUMebuXu7fhXbK8/8ROSBOZwWdws9Kfc5ZsPdFR/jG2Vaziqn3Ne4Hr9DX3w5ZMm0HbzKHI2Tr2GaFul0QNjfIhnt4dcX8SpzZNFY62lsF7+2SG35IoZhEg22kbNYGL+2QGAuaw3CcIdk3MEN6lSXz2NgEA13iId7FFlIbeUitldCZAnJuIPo3kXc5yNkWDb+wiq185e1VklK3EYL09aLB9N2MCwbWWR6evOZtT2HpAyY5SKaGKaB6bhUTr+M21w8sKtwm/OILH4eXEm34aMp8d49nNocpl/CtB2ivXvIJP7sM+2/Y7AMW4+c2yXm6mcpB/s5Zcas+qGQqiCMu9iWT716SpsgioQo6aNQuFaAa5coBQusLr51cOwkHR15nQiZEyV9xENTwoosnzAJdwn8OVy7hGW5TMJtCpFosmM5pNn4oB2llCDNJpimjW37Wk6QjSlEgi697bfJFLbpYlserl3C9+p6gm7/HLPh57bA+6IgZUEU99jafof5+UssLr6B4wRIKcmzKZPpNlvb7zCebD62AvYVNF5IsgSQ3mvjLM9R/eOvE394h2z7UOCqCkH00QZKKkpvvUT1e6/r0eU4Jfr1DeKrdxDjw5VkttXBapSp/+m38P6b/xSZ5WSbbXp/8WNUkpHc3GKo3qH8jVdo/tn3MT1HC0UnEZN/eJ9wMP1ChirdVoXqm6epvnGS8a/Xmf7FPWQmcBolsEztsjyDt9qk9vUz1L5xjuE/fUJ0R49YVy6tUXvzDE6jzM5f/JN21X2KG0VQWySoLOCW6oeEyK/heJUD07f9D9MwZ4JhbY6ZxeMDs8o0GpCG+nMWDUnjz7+VuT/F9uxDzJ8dfqVFee4EIotJ0wjbK9M4cYm9SZdoqJ253WBGbJMpyaRLOu0y3LpGMu5g+xWCxgrxuEM27aOUpHnqdbzynJ5CjCcUyRS/toDtlRhufYwb1Aj7W0z2biKFQD7g6uvWW7j1FqrI6b3/TygpqF14HW9uEQCZZ6gix/ICLD/AsJ2jdhf3w7T0x31QUiKLAsN1D9pwhmlhl/XNx7RdgoU17FKVtLvD+NYVTMfFqdZ5tjia45FPR4R3b1B76XVM2yUbD5jc/ojiq6rSU0PIjCQbkeUhveENusNPZs7QJlIcCrRHk3s0a2do1S9gAL3xLabRLkoJknxMmk/Iioi7O/904CytpKQQyYGw+XFI0hGD8TqLc5cwTZs4HdAdfkJeJBiGRVGklGrzmKbOpzQNh5LfYjBeJ88jLMthP9rk4ceYkxcxaT5hOmqz1/vw4BylLPRi77e0qrQPITJG4w2m4e5MZH/obK5tF9IjbuVf4dF4YclS0RkSvnudYjgh3+qR7RydBhKDCfFH64gwxir5WsOU5WSbHYre+IjRohhHeoqukBi2nnwQ4/AghVxMIpKbW8g0x6qVMV09NSGTlPRe+3OtitwP07VxagFWyaOYJsSbPUSYYgUuhm0dSU0PTrYoX1whurHD9OMtkg0dx1GMIoLTC3irTfxT88R32k+Vh9VcvkRj6SKW42HZ/sFn03JASYo8mUWaTLV9wCziJM+mFFms205ZjCiSg+/FMVb/zxu5ShkVHe6oD4nk8R5BXwRMx8NyA/24s0RXiqLZ9JnQE1mGORNwKokSOVIUiNlzZTm6nVqkEVk8xjB0W08pSZGEerv9CtIspkCKHJHFFOnxpEBmCUiJXW1QPfsKMktxKnWKcKInxZTUxOLWFUpr5wgWTx7kFk7uXCMb9WFmfpqN+riNFq23/0iLtzdvkY/6FOEYmSaUVk7jlKuoosB0XD2FJiUim+oK1/zKYeyEaSLSeKZBNPGXTlBePYu/uKan2zwf0wuId9aRRY7XWKB04hzB4glM18Op1jEdl2h7HRFPUUVOEY5BKl0tA/JR/9HE77ccc6dKrLxco9RwuPXzHv17z48UCpkfiLFtO2CheQmFwsBgPN1kPNUTpUk2QogU1ykDOq8szSYopfQ023SHcjDPwtylg5Zrmo3oDq5z9Jpw/PVByPxAN2SamvgkyXDmcxQRJT2SbMx88yWatTOYpk1eRMRJjzSfULLmHnl4qXTVaTTZxHECFuYuabKEwTTaYzhef15P55cIXUl7MBblSWC36tT+5C3Mkg8PaICLvQHxR3fINjuo/NPvL1azSu1P3sKqlB4+VmdIfHV2rOzFfa++sGRJhgnp7R3S2zvH/lzlBUV3RNE9Zlz7mG3zvcGjp+OERIxC4tGdz3LKnxkyLbShX5TiLTeovHqCbG9E1ptQTOIj2il3sU7p3BLj9zcITrZ09WkGq+xhujb+6hzJvd7DyfCPQam+QmXuFFJkiCKjSCPScIAoMkSRkKdT7a0Uj8mSEVk8IU/GZOmU5zmOEJgVXKOEbTiYaC0U6AmUTMXEMiRXKSYWVauJY3gYGAhVPOQ9ZOHgm2V8s8RIdHRe233wjBKeqX1ZQjFGkGNi4pllPCPANvSqVaiCRIWkMkY+ImtOFClFnmiSKXKKJCRPJhimhRPUcEt17V/lV5H7RCJPcMtNpBRYtv5dShZIUehxeIUmXiLHcnykyHX+XqIjSaTIH+tlVcQh6aCNU21guj5gUIRjJnc+RqYJKEU+GTK68SGVE+d1RI/O7NCCcA7vNfHuBkoK7FIFaVk6TFkK3QLb2cCpz2EFZWSWkuzdIx20KeIQkUQk3R3c+hyWX9I/b2+T9tuH06eOC5ZFEU91G1hKLM/XAVAzawPTdrRdQZ4i8+zQDgFtHy0L7X0lspQinh7YEvzHiNqix5lvNJlbLdG+NX2uZEkpSZaHDMZ3qJZ1wOw+2dm3AUBpAXOUDg7J033u2UJmTMJtQFEpLeqKrzJmLTGNNBszDXdnrtLHLUqV9tcCCpGQ5dFBu07IjDjpMxjfoeS3cJ0yUuYMJ3eJkh5CpGSWxzjcISvCg8c1jdtkeThz7U4YTu5SLa8Q+M3Dx2g5z6c9/FsMM3DxL57EalYxPRfDsTErAYZtkXxyj6I/It/rPxFZMn0X/8IJ7PkGpu9i2LNjORbprW2K/pi8PfiKLD07Pu9Xq3GfTf2X/67I+hMmV+5RvrRG4+1zNL55nvD6NsOf3yC8uatNBaUCy8QqeQSn5vHX5rQHywOnH99pY5U8faN5CoginbXQ+rMsuB7JtEc880x6sMXzecAybBack8zbJyiZdWzDwTYcwCBXGb18k63sBiPRwTV9zniv07AXZz4q8EH4d3SLQ4NF3yyx4pxnxT3P+9F/YCIGRwhVw15i0TmFUor19EOmcoBj+Czap5h3TlI26xiGQSwn7GbrdItNInk8Sc+mfSzLZe7s17EcfSOXIsfxK5Saq5RbJ7CcgFJjBZmn+vme9KksnsMp1Q+m5PbjCLTje0E82MawbGorFzEdHzAReYrIk9n2j5nYKXLCezePiLIfhMwSkr17JHv3Hvu3Ce/eILx74+HfIXKG19597L77E3THnqMoHnnsfcS7G8S7G8f/0DB0a9hxsDyffDwkec5WAb9rUErMqkiPNysdTe4ymhxvwhglXaKky94jbMKGk7sMH7HvfsisaTrYlk8U9wjjo/51eRHR6X/0yHObhDtMwsMFt1QFO51fH9lmGu0wjY5flP8uQ0wiJv/4IVajilUJsJpVgkunsWrlpz/WNGb6sytYczV9rHqF4NIZrEbl03d+QfDCkiXPrWFaNnH8+XjzWKZLubyE59XI0jGjyeNvEp8HDMs4yIwCQCjyQcjuv32H0c9vEJxZoHRuieX/+vcIP9lh+M4Nxr9en02bQdYZ0/6rX5Pc61KER1fQMs7IhyEyerqV9db1H7N7+2ez9pD29ZCi0AaCX4ATt2N4zDtr1KwFpmLIreR9DBTL7jmq5hyxnLKZXWciBkgEqYy4kbxLxWrQtJdZdc4/dMxEhsRyjEJQMefIZEKi9ErTwCAwdabbVnGTXGoiA64AACAASURBVKWUzCpz9grzzgkGxQ73xEcoFDV7njlnGc8MuJO8T0HBgyxVFBnRcJfs2j+wH2EjRKarL5vXmOzdAsNEZBFiVvUYbF7BtF1daRI58WAHUWQokSMMg92PfzoTQhtEw91ZBSWbVZQE/Y33EU/tFP8fF7y5JUqrZygtn0IWOdmoRz7+ckJ8v8LzQaW0SL16ilplDSly4rRPkv5u2rh8GRDTmOi9T8DW2lR7oY7dqGB67lMfS4YJ4W9uYNh6gMhq1rBqZXz/6Y/1ZeGFJUvl8hKuW/ncyJJU4mAsdN8C/vOAUto93LD0VNA+zMDV5UjrQSsDQbY7Qoxj0s6YdHdE9c3TuIs1qm+cZvzrdW02l+QUkwQRpkTrneOzvPaDHp8CafjwEtAwLWwnIAiWcLwyluPr9hBa3LufGZfFI/I0RBbP3vqwsKmaLQx0JWcs9EoyKGrYtq4upTI6iA9RyFmVRxGY1WOPKdDts1COqVhNQjkkEZos+WYZzyghUYyKNrnKqFrLNOwlYjlhKNpMRA+ldCRJ2axTsRqUrQZTMUA82I5TClmkZNOUByujhZhy3FNTJFPuTyE94q2kIAvvi0DJ4oeOm8cvoPPuFwyRxrqlVxQU8ZS0t/uFaJWWX66ydKFCYyXAck1ELgn7Gb2NiK2PdFJ680TA6z9Y5t4HIzq3p0x7h8T2xOU6p77WYP3dAf17Ecm0wDChuuCx9FKV+dNlgrqjXwexYLAZceOfuuTJ8TpK0zKoLnqceauJ5ZhsvDdguJsgc7DdMqXKIoZpIYpUt9TTCaXqIo5b1pOX0w6OW8JxS5iWq52nZ5YPoki0bYjlgZIkUZ88i3DcMn65hWEYJFEfJSWW7ZFEPYTIcJwSfnmecLzzVJXpvIiJ4g5CZOR5SBh3kOrzX7B9hRmE1LFg+zD01PnxweufAimR9w1dKSFRaYZ6RH7ki4gXiiwZGJiWi+uUadTP4Ht1JtNtAB2ZMTPb8r3GQYaQNfP3KYqUNBth2z6m6cwEgPoPbds+tuUfhAeapoVjl3BsHyHyIz30/ZFTxy4D6iD6QUpBkg6RMsc0bFyvimnamIZ14G6dZVNtd3/fCKzKBWKaYNcC7Jru0QIEJ1qzcf/7Rq0dC9N39QsrF6RbA02CDIPWn7yGv9rUG0pF1teBoKXzi8QbHYpxjMoK3aLzHW0uF342YbVhmDh+Da/cJKjME1SX8EoNHK+COdPWSFEg8pgsGRNPOiSTDknYI42H2or/aUe2DQPbcJFKzvRHMwKhCgQCx/BnF++nO2wqY0ZFh7q9gC/KjEQHA4OK2cQ2HFIVEskJColvVqhaLXr5Fq7hU7Vah6eHiWN4lK0GkRwjHnvxfoqTfKrn6bfnAvNFoZiOKKYjoq3bX8jvM22DUt3l/LdbnHi9jl9xsBwDKRWTTortmrRvTzVZWg347r8+w8//r7tEw+wIWVq9VONb/+oUybQgHGSkUUFQc7jw7RYn3mjQPFHC8UyUhDwV7NZtbv+iT2Hcf8NSB+dUmXO58J15LnynRRoK9m5OMdspyjTxgjrNhYtk2YQ0Hul8MNujVFnEcgKkyDAtB9ev47haAyllgWm5oCRZOsGyHAzTRimJ41WIp13coE6lpoX7tltGiky7WStJnk5x/RrVxgmSsPtUZCnNxtoGABPLcDANC9cIKFSGZ5YoVE6u9LXbMfyD2BKJwDZcDEwEBVIVCFUc7J/IKZLf7im3r/DF44UiS5blUgrmWVx8g7nGeRwnwLb1dFC7c4Xd9m8AWF76Gp5bI01HlMqLuE6F0WiDzZ13aNRO4/tNsmzMXudDAKqVVWrVE6TZlP7gBq5TYb71MnONl4jjLt3+dTo93fd23SrN+hkWWpeQSs3ImEGaTti49w9EcQfXLbO6/Da+V8N1qrhuGcv02G1/QKd3lWl4qJUQSUayM6R8fomsPTOVNKD5/Zcpv7J65CbpNMsEpxeQSU7WnSDCBNN38NeaGJZJ3j9k+fF6h3Blh8V/8XWy3hSZFWR7I8ySS3BmAZkWTK9tagL1LPdWw8ByAlon3mD+5JtUmifQFY3HjXor0mjIqHOL3Rs/IZ4+3cURtAAzlSE1q4VnahddUPhmCcfwSOQE+QzjvKmKGIkOK+55PKM0E41D1WqhUEyKPgqJgYFjOFTMJlVvjoefPIOpHOAa/uzcvsLvIryyzdlvNDn7rTlGuwl/+z/fIB4XlOdcyg0Hw+SR1Z/HwQks5s+U+YP/4Rz9rZirP9zl1s96CKloLPlYjkk8yY+8LPe/DGoOa5fr/P5/f5ZbP+/y/l/vsHVFa+ssSztlu0GNvc13iadtPL/O4om3GffXiabXMS2H1bPfw7I94mmH8WCDoLKIN6smOVIQRz3iaQfTdFg9+1380hyiSHQuZDqmPneWokgY9e5QbZwgTXTFW8rimS5DJhaeWaJqz+GbZXKVMch3OOG/wqho0860hq3pLOObZYQqSFXEnL2CZdiEYkQkxoRigG9WWHbPcSd5n0T+djpWf4UvDy8UWRIyJ4q7bO/+CtOwCfwGdzZ+BEB6JORPtyHSfEJ/6xZKKYoipigSxpN7BEGL0oGJmtY/uW6Fvc6HFEWMEBnd3nWkKA7I2P1HtiwP162ysflT0nREELRYWfwanlcny6fYdkCteoLdvV8TxX1KQYu1lW8RxV3i5GjbMNsb0f3hB7T++DXq3zxP/a2zyLwg3R0Sb3Swa6WDUqRhW7gLNaqXT2KVPV1BkRIlFOEnO0w+PBRCprtDRr+4hek5BKfmqVxa0/4ghUBMUyZX7jK9+mw6LNNy8SstVs5/n0rrFF6pcRiuim4t7uuXDMPCPBCRm7h+lcbiS/hBg731dxi2b1CkT35hylXKXr6Oawa07DVq1jwSoY0Y5Zi9bJ1cPX2br1AZsRyTygjXDCiZDWI5oWrNkamYiby//WiQqZit7AahHFKo7IFj5SSzabyv8LsJwwDbszAtAyUUWSRIw4I8EUzaCYbxbGSpuRLw0vfmCYc5N37a5ZOfdIiGOQrIZi26I0RJgSgk5abD3Il5Xv/BCtd/0uGTn3Ro3zrqyqykoMjCQysUw8C0HeQsY2zfP02hkErMDEyLI8MDeqggxXD0hKJpOYgiRUitnxv112d2IhMarfO4fo0k7DHu3Xnq9nzZalAya9iGi5hVgozZYi1XGeK+RZO5n82m9HDEoNjFNXwsw6FQGUIVSCQHgs/PCO/8Ko1/+T0QkunPrxK+dx3DcQheP4d/bg17qYkVeKhCIKYxebtP9N4neuIrOX4B6ay08M6u4p1bxZ6vY7i2zhecxuR7A+LrGzroffLoqUcz8HDW5vFOLeMsz2lBdcnXLbRcGzEX3SHJjU3Su3uIwW9PC7/+p9/Cf+U0oJj+7ArJjc0Dc+pjYRq4p5aZ+6/+EMN1iD9aZ/qzKxSd4TOZ1L5QZEkpSSFSiqhLlk2wLe+gDfcgCpGRxEOm090jfex01gqzvDqBr8exTdOmKBLSdDwbTy1I0iFJOiQwWw8dWymtwwmj9iylWRsd2paLNStBS1HgOGU8WWCYNpPpDnHSf8jPQoQp0Y1d7FqZ8hsX8NaWkOQk7T2i9YEmRZUW7lkblSRk3Yjwkx2sWdSJEpJiGBHd3iO+1z04roxzkp0Bo/fuUvv2a/jlCgaKrL1H1h0hUhP/5YsoIRGDIcVwhEqeRJtlEFQXmD/5NRrLL+N4ZUSeMh5vkEVDiixCFOkRsmTZDpYd4JXqeOUWblDH8cp6HFgKettXn9hWQKHIVYqBgZzpkQpVkKuEUI6YyuFD1gBPftyMqRhgGw41q4VC4hguUzkgFKPZdiAQ5ColkSHDok0iH7jp3PfvV/jdRJFKehshk72U2pLPW3++Rm89pLMeMtpNiMfPpq0pNVwWzlUY7yV010PG7UOCIbKHX/cGYJoG577Vwg0slIIbP+2y8/GYZHL0HA4XObPWtsiJJnt4QR3b0dYZaTLCcUozvaM6auiomE1eioP2eBqPUEriejUMDLJ0cnCNECLB9eqYlksS9ZFP6VfnGC6BVcE1S6QymrXZDrWK918HEjHFthw8swzKIJUxBRmW4SCVRO4/hufkym1Vy5QunwPDIL3Xxt5sU/7aRYJLp7GX5jBLPqZra388Icl3eiTX72KYxkNXDrMc4J5eovTGebxzaziLTczAm50vIBViHOGcmCf5aIPoyi3tJfhAJp1ZCfDOrlD93hs4S3N65H9GlJDqgCPKSYR7cono6h3Cdz/WhEN8zim0zwGGY+GszOEsziGTjKI3fixZsqplvDMrlL52EYQg3+7qTssz4oUiS0dgGI9dABRFQpqNjrlxKqK4h2EY1KonKYS+sYdh+4ndWLVF/uQ+C32FEPksAsQ4MGwLgha+16AQKYPRbdJ0pOMdbPugKoQBUhqMPtgkS0u4HQcVx6RbEUVXn2fw+qs4y2WKwZBke4fxe7dQxQN/VMvSkwSep6NXLAvD9kh7KZPrfcKtDBUn5Lu7iCjBqlfxzp7RgtdKGUyTfPvTx2Ntx6c6d5qFU29he2XyZMJ0sMlw7xPCwSZp1KfI4oP0agxjVt6vU26sUVs4R23+HH65RX3xAkUWM+5tUKTTw30eAwOtWXIMj1wldPMtBNo7SSqJZ5bIZPxMmgOpBCPRpmEv07AXkQgt/pYhmdonkopMxqQyomI1mYg+KTEKARhYWDNC9eL6gXyFzx9ZIti+Nmbh/JCL35vntX+2zGAzZvujEVtXR+xcnxCPcqT4FFJ9NCEG2zMJ6g7tm1PS6An8aywDv+bQWA3IYsHeJxM669OHiRJ6AZglh9EgokgYD9ZptM7P2mkp0+EWXtDQPmsiJ89jzGSCsByKPNGTnUoiZU4aDZmOtnCcEq6no0eMfYdoKUjjMZblzgJin/4mpTVJGbZyZ99n5CrRwzkyPuKXFoohtuHi2gEm9sxzTW8nKPQCWOUkYvpMbfxHwfBdnMUGwaUz1P7kbUBXgtK9PkiFVSthVkr6PhBnR4yFAQzXwV2bp/bHbxFcPodhWYjhhLQ9QMUphmNj1cpYzSqVb1zCXW6BaRD+4poWX99XITEDD2dlntJbF1FZgUwy8p2uzkktBIbnYDer2PMNSkstrLkaYhISf3ALGX5+Q07PC8mtbdxTy7gnlghePk30mxukG7uPJHrOQgPvzDKGY5N3h+R7fcTw2StpLyhZ0sJq03i2pPow3MU0LZYWXqcoUsaTTUbjR3l5HP/71cGq6mEYholtB3R71xhPNmdTddoJ2ayUsBfmMW0bEUYYlom9uIjo9ZBJQr6zQ9EbYDgOzsI8SkqS6zcpen3sVhPvwjnyvfZDZMmqVbGbDQzLohhPsCpl7NYchuuQ7bYR/Y9BQfmbb6PyjLzXJ/z1+4jhCP/iBdyTJ56ILJWbJ6i0TuF4FaQUdO6+R/fur0nC3n1+Pkf7AKJIiacdkrDPpLfOeP4Opy//Zzh+lVJticbSy/S3ryDyT89r0y0ACRgs2CdZsE8CIBEkMmQkumykV4lnYuyngUQwFG2a9gp1awGhckIxIpZH30ChGDIUbVadCwfELJFTLBzKVh2lJEPR/kok+rsMBUUmef+vtrn9ix5LF6q89N0Wl3+wwsU/WOCDv9zhyg93CQeP1+yZloHlmIeEyWCWSaaeqFNgeyaLZ8tsXhlhOSZnvznHtR+1ySJBPDokE3rSrU0S9g4XgVKQRiM6yQeHQcsz53bQPktJ1J+djzEzldTXuSJP2Lz19zMzVINR/84sJkS370zLARTRtEsaPdtEcyiGRGKMialbaPpZQSHZS+8cef/nKqWXbzHId2bnKg8cx/e/DsWQKJ480lD2WWCYJqU3X8JZbpG3+4x/9B7p+g4qnlUEbQtnvoE9VyPf7T1U2XBWWpS+fpHKdy4jw4Tpz68y/cn7ZDtdTQJMA6tWpvzNV6n+/hu4p5dp/PPfI9tsI9PsSEuv6I2Ir60z/cU1so1dnZG62z8MkndsnMUG9X/5fYJXTuEsNal+53XS29u/FWQp29gl22wDCmelhbPcwqqWHlldspfn8M6tggHJ7e0jkWnPgheULEGSDCgFLS6c/VPyImE4Wn9iwlOIjKJIkFLo5HeZkeeHfd5qZZW55gXKpUUcp0wpaOHYAYPROqb5eIJmGBamYWMYBs3GOSqVFT0xYlj0h7cI0w5iOMK9fAnXDxCjEen6BipNsRfmcVdXcJYWia9cQxkGVq1K0e4gowjVqGP6/rGlYhlGyHKJ4NVXcJUi32uTbW1j1Wo48y3suSbkOWalTL4zxjBN/AvnEMMR9vy8DhN9AgS1JYLqIlIWjNo3mXTX9QX20/KDlEKpgiwZEw42Gexco7H8Co5fpdo6xWjv+qeSJe15VOWMd5lUxtxJP7jPD8mkZNaoW/PM2Sv0C4VQBS1njarZxLcqBGYVy3A5411myTlDphI6+T1COSRXKQpFOqsaGbbJnL3Cvexj4gfabJGc0M3vYc/IUXUWmaDQE3oj0WEo2k/0fH4eME348//S5/e+66Gk4n//3yJu3ypIHyEJMQz4zndd/os/8wlKBv/u3yb84p2MKFJHjhkEBm+97fDKJZsTJyxqdRNRKIZDxcZGwXvv5mxsCKaT4+/ipZLB2XMWL120OXvWYq5lUi6ZmCakmaLXldy6KbhyJefWzYIHi6cAngeLixb/7b8uMZlI3vl5xq9+mfPqazavv+5w8WWbRsNEKkU4VWxtCX78o5StLUkcffGt0SKVjPdSskgw2o3p3Ak5+WaDyz9Y4tY7XcJBhpJ6O8syMO/zVfMqNl7FxrQOdTR5IogGGdUFH7/66ZfnIpP078Vc+1EbUUhe+v4Cb/3ZGoZlcPsXPYr0vgWFkrOFyP1QB47b9/3XfV+KR5A2dWR4Q90XNO64FYKZHUE43iU+xo7kSaCJkTh2UXLc/+k5OPnA/z14vOdvPWA4NmIaM/p/f06+Navk7I/XG5BlBUVvdKw7tXduldIb5zFsi/CX1wh/eU0TofjwzSzTnPAXV3EWG1jVElajQvDqGcQkIt+8z6RTKorOkPHf/hI5jRFhckjaAJIMJSTTn13BrpfxXjqBu7aA6TjP/Tn5PCDTjHy3T3p7G+/CCdzTS7inloiPIUuG5+IszuGsau1ydnubfKf70HZPgxeWLE2mugriuVWEyI70uyfTbVCSvEge4VysgwINwySdhUHer2tSSpAXMWHUxjRthMi1QFFJClEQxV3dapldDPIioj+4SZz0sUwH36vPbAIihMwxTZugtEgpHZFlY+I4xPR97FZT51X1h9iNOkhJMRyj8nwWOqpHXfV10tg/uWOfD5VlqDzHqpQxfZ+i26Po9lBxgmGZmEEAloXKMor+EBlFOgfPNPVq8Aks6QG8UhM3qCNFzqS3Pptoe/KWk5KCLBkz7t6m1FilVF0iqCwcBKw+DpZhUzKrNO0V7qXX6BR3Z1MrChOLOXuFujVPyaoxEX0KNUGqgoKMVIZkMmFMd9ayExQq1xf7+y6ZEsFA7EEGtmEzFl0yeZTECXKmYsge61StFoFZwTLsmQlmTCynj6xqGbaNVa3hnzyNaTt6HRyGRLduPJXvT3D+IihF1mkjpuOHXhfz8yZvfs1hednk/fdzxiNNHI5Ds2nw5tcc/vm/8IlCxd/9OD1yOMeBtTWLb/2ey7d/z+XsWYt6XVc7TFNLI4YDh/Pnbf7+7zKuXMnptI8+ftuGCy9Z/MEfenzjmy4rqyaOYxzMT1oO5DlsbwnOnrP4m79O2FgXTKdHH5dlG9TqBr//hy6joSSKFErCH/2Jx6VXHRYWTILAwPP0gXe2Je/+Kmdn54vVXFiOQaWlyWqeStJpQScsqLQ8li5WqS74mI4mRkUmmHS0tqm+7NPb0AuAE5frLJwtH5EbhL2M7WtjXvmjRVZertG/GzFuJ6DALdmYtkE0zBCFft6kUETDnM56yHAnRil468/XOPN2k2Sac/c3wy9cXqeQSJEdWIiIz9HH7kWAmIRk9/ZIPrn3cEtIgUozRPpwhdEs+bir8zir86hcEH+8Qbq+c4QoAVAI8t0+2WYb79wa7skFvDOrJJ/cO0qW0D5I2fojnOuV0nmnt7coRlN828aslsB+tg7OFw6pyNsD4msbuKeX8U4tk51eJv7w9tHro2HgLDVxlpqYnovoj8l2uojRY8TgT4AXlixNwx2m4fFto17/+iP3M01Ha2jcCqZpE4ZtrSU6cuw9puHeI4+RpiNG43tHvt/e/SUA1fIqgd8kzcYMhndIUy2INE0LwzCw3RKGTFFZjkpSKASm7+EsLaKEJL15i6I/ILj8KoZlUvQHmJUqVi4wHAcZxVqM9yAs7Xwqk9kbSSkwDIrBEJmmWNUKZq0GlknR7SGGI+R4glmtap3mE4m7wXEDbCegyGPiSYci///Ze68fSbI0y+93r0nXIrRIFalFya6qrqqWI7qH6BEcgMASBEFwH/hAECRA8B8gCBAEXwiCTwRBEotdggB3F7PkzM70TM9Mz/R2V3dplapSR0Rm6AjX7qbtXj6YZ2RGZmRWRlWUmsnzkFUIdze/bm5uduz7znfO3vOmdJrgdzdIIx9pWFhuacc03aNgYA0nWCSh9gjUYJuUZPeYQwI0/GFE2mctnmev8qFmskIz2X1w4C5SEtrpxp4rSMK0sEfGqLz8Gma5gjAt4sYWwdJt0j2QpcrLr6JTRff9t/G9fqZTG0IpuHIl4fKlmIMHXV56yebWzeSRZOnwEZPDhw2khMuXY5aXUnz/3jFWr0tefc3mv/gvCxQKkkZDMT+fsrycUCxIZmYNDh82eO55i1o9I1H/7hfh/UvCMODoUZPnnrc4dsyk3VHcXkxoNhRJkpG74ydMXnjR4sQJkyDU/OVfBPRvPLqVWSxKTp40OXbM4MxZizCEq1cTBn1FrSaZms4CiXs9TRR9uYzAcg0mT5QwHUnkZdUggLEjReycweZ8f7uqE/QTVi53GD1cYPZcJWuPac3RV0cYO1IkCdX2Md1dD5h/t8mpH44z+0yFOEhZuthGp1CoZ9qdxY9a6MHD+62zGnD9jU3GjxYZP5bFSGwtDAi6yadrp/YRSeTRjx5z3hAgTYldcRFSkIYpUeebS6ji9RbhrZW9iaSlxBwpY9bLSNfJCFKqMmF43tn9NUKgwgghJeZ4NRNvP+J5wrEQlpmZIRtyqAHO7n4yM2QDIcW9x6XY/brzNUOy1Sa4epvS95/Hmqhhz44j88P9d3f9UuIcncGaqKHDiODmMkmz+7nE3fA1JkufBVKaVMsHqdWO4joVwrDDwN8iivbPUyOMugRhh6nJFykWJu/1+IWg210iMALs6WlUGBIu3AatyD/3DEmjgVGv4Rw7gvID0k6HaHkTHYbkX3w+E443mgQ3b6Hihy+qZr2GOTJC2ukS3elmY6qnTuJfuYYzdwRragK0xjt/mbQ/wBwbwT1+FFkqEs4vEt15fL7TXdwdH0YPy+yfwa1VD0v7WqssIFWaQ93D45ESE+kQiUlx6JDtqUyzUDCq1M0pysYojWSFSD9ZW/HLhgoD/MVbRP96DffQEQonz2CWq/v+Plc+Sbh4IeYnv+/yrZcs3nrT4O234l0Lk2fOmswdNfE8zZtvRqyv7/xOX/uOzR/8kcvomMHf/zzkL38a8N57EXGUVZbGxiWvvGLzX/3XRb73fYdeV3PxQkyjobYJUxzDm29GNJuKQkFy6WJMGGqSoc2XYcBv/7bDT/7A5aWXbX73d10ufBxz8zFk6cBBg0JB4Pua/+tfeHz4fkyzpVAqCy4vFgW5nODO7YQvO+1FSIFTNDn1g3HGjxaxXJlVeVoxy5c6vPPzNfqN7Mamsxbw7p8s8e3/8CDHXx/l3I8micOUhfdbrF3rUZl0t8lM5Kds3Orzq392i+Ovj/L870/z2n98CK3A70Tc/qjFnQvtRw6/+L2Et//lbb7znxxm6lSZF/5oho//fGWHEeZXDcM1yU+VOfWffgu77LD18SrX/+8PUfHXfyJrNygvIO3u8aZSimxaLeeAFMi8w+g//cljOwDCsZBuZimThdHuUhEyJDLn4J48iHNoCmuqjlEtIl0HaVtgGkjLwKh8czLZ7ofyQuK1BvHSBnJuGnOsinv8AP6VxW39ljAE7rEZzPFaFtly/uZj7RaeFP+gyJJWCs9vbLvOxrFHFPbYzzp0nPj0+ivo1fS+rWbTHwO/QSJCxHpCstXcFmnLXA41GJB2esRr65CmpAMPNRiAUvjnL4I0UJ5H2mrvqCLcRdofoNUqYiMjWMIyQUp0HBOvr5P2epk9fbuVeXt0e4S3FhGmkVWfvCcjFypN0CpBDE0phWHuuXIjhByGyJpopbIMsydQq6Y6wVMdVqMbOKLAIefcsLKkt/1V1uN5OsnGQ62zrw20RscxSdwh7fdQ0RfjxdRqKxYWUm7dTJicNDgyZzJ7wODO7XvHjhBgWnDypMn0jEGrqfjog5jGVnZRkhKqVcmZM1mLrdlQ/O3fBrz7zk5C1espTEPw3rsRz79gcWTO4PkXLN741T3dk1LQaCguXEiQEhpb6iHi9sYbEQcPG7z6ms2hQwbF4uOrjYWCYGsLfvZXAR++HzM/n3D/fUSzmbX/oq+AB0R+ytLFDhEO1a08zniJ/ntXCRoeneHY/12fJWU5+NVpbiUH2bwtodHEu3Kb5u3sJs7JGzSXfPxORnYjL+HOx20GjYhb7zZx8pklQBykdDcCIi9Fp5qtBY/zP13FKZjbrT2VZA7i53+6SqFu02+EhIOvV0SIEAJpGbgjeeySjZnPYoy+qdDJk8sc7kIA0nWy87jW6ERlP6LH3JxqPyT1w8xOptVDhTtPzEaliDM3ReHl01jjdWQpl3UjvAAdxiSDINu+FNimcc+e4JsErVGDAO/SPEa9hDlSIXdujnBhlTSIEJaJWS9jTY1iFHKEm2sEnyxkOrLPiX9YZAm17Z/0YJtRMQAAIABJREFUhb2HToc2/Ltksd3FA0rbtJWtJ+0MX3NfDhhAeGvh09/X90n93b/wZLMBNHZsU/X6RANvz5WhJPJIhu2zXHkcr7tGHOxt3FJKk3xpAtPOZePKfgf9BOvIBNgeq/EtqsYEeaOMiYVGEesIT3XppJsMVOchgac1Oo5ZrhCuLKGiEOnmsGp1zFKZcHWFpNNCGAbO1Awqikj6PVTgZ88pV5Buftjm9Ik7bZJ2657GyDAwcnnsians72mCNTKGdJxsGrDfJ1xdykSuezQ7k7kc1sgYZqGYac7CkLjTQpgWOn10ayKOMv3Pu+/G/OT3DeaOmpw6Ze4gS7YD09MGBw+ZGAbM30q5fTtlMMjWaJpZ9ebgQQPHFVy6GHP5YvJQ5SkIYG095cL5mLk5k9ExyZmzJu+8E+F5O9fUbDz6e15eSllZViQxlEoC+1PO1VJCp6342V+FLC2lPFhwTdNd7yu+FKSRonnbo5f0yUUx9qyk9ZcbO7O0hlAK4lizuiZZWxcENwN6v1p9ZNtGK+g3hrEoHz96Df2tkP7Ww2RcJZqli51dXvH1gEoUcTdg8/0lDMekc73xjcoIewha7339gnuDPKlCeVnQbNp8gnOt1qReQLJxX1C0IXGOTFH8zrMUv32GtOcTrzWIlrdIGm2UF2ZZbEmKMA3Kro01uv8V7y8DKojwL8+TO30I9/gB3BMHMCpF0r6f6cAOTWHWSqgoJl5vEq012XWaZI/4B0WWvjH4DO6hn2l7n6GFFnptIr9DvjJFeXSOQWuJoL91z/X3UyCExHQKlMePYbtlksjD664/sc9KSkI33aKb7m1yoXDyNMVT59j86Z8SNTaxx8Ypv/AK+WMn2PrrP6d/oY10XCrf/i5xs4F38ypxY5PC6XPk545jj44hTJu4ucXg2mX6ly8QNxugFNJ2cCanGfmdf4/+pfMkgx6l51/Cro2A1viLt9j62Z9nZHYPHi7CNLHHJ6m8/BrO9CzStEjaLQbXr2AUCp86wbixoXjjlyHf/a7N3FGTZ5+z+Nu/uSfeLhYl33rJZnRMsrGu+OCDGN+7N5JumoK5owa1usT3NctLKZadCcIf2r8FQa+niWNNpSqZnjYwjZ2BvpARHNPMtm0YIO7KJQBE9pgfaGxHIGX2+KPst+IYWi3FjevJZ8ruBMCQWbtiuAghMsdtnSTbZEVYZtbXUyrzSRMCrRT67p37cBt3Q6+10pCk93nmCISUCNdGxsNYjzTNqg06MwH0PryGkAJr4mETXADMoY/a9gi/QscpkI183925AtCpygxr7z7nM++crwYqSvFWe1z5Z+9/1Uv5yqA1ma41VZlxcN+j+/P3CG8sf6btybxL7twcxVfPIiyT4NpVer/8GO+j6zuPDymQhRz5Z47t0yf58qGjOLNFWG/hnjg4tBGok7Z6GOUCuXNHkHmXZL1FOL/Cthbgc+IpWXqKHfDaK3jVGYr1AxRrBxiZeRatFO2N65/uwi0EucoUI9PnqIwdxXKL9LYW6Wxc23PUwV6hfJ900McsV0i6bQw3h1kqETe3spZiLp+JKstloo01hDQoP/8SucPHiNbX6LzzG3QU4R6aw5mYxqzUaPzNT+8RFimRuTz5Yyfxb8/TeesNVBAg3Rw6jkj9vVfxnOlZCifP4IxP0n3vbaLGJobjkj92ArNUJu0+pnpJVnW5eCFmeSXl1CmLk6dM6nVJp5OJqsslweuv24zUJR9+GPPuOyFhuNMuoFqVuK5gdFTyox+7vPiSTbyLWNowoFSS1OqSXk+Ry0t20+xPTRucPm1y9hmLqSlJtSYp5AWOI7AsGBmVlMsZUfo0eANNp/05gqBzDtZknfyzxzDK+az9U8oTrzbwLy8QXMlyxQqvnsWaqJE0upnzcSlPvLpF56/fRccJzqFJcmeOYM2OAZmfTXhzBe/8jex9bBNrsk71J68hLBMVxUS31xm8d+WJtBIiZ5M7dQj32CxGvQxKEa028M/fRIcxhZdOgWVg1soI0yBcWMU5PEW83mTwwTXilc1vhDj3Ke6D0lkrzQ+GraNSpkeScu/kVwrs6VHMkQpCSnQQMXjnk+z4fnBbQiBzLljfkAm4RyFJCRfXsA9N4h6eJHfqEMlmB5lzyJ0+jMw7RGsNgpvL+6bCeUqWnmIH/P4m/dYdyqNHcAo1yqNzGJZLoTZLMGiQBP3MwypNskqyNJCGjWnncYt18pVpitVZLLdI5HXot24zaK/syX7gsyD1PVKvj1mpINYthGVtT6IJw8AoldFRiLQddBIjbIvCqXOEm+v4i7fwF+fRSUIa+EjnBdyZgzhTM4Rrd6fmBMI0SX2PaGON4M4iKgwzj5K7bu17hD0+iT0yRrCyhL94i7ixlVlASIEzPcunMYokgU5H8/FHMRPjBlNTBi9+y+K9dyMGA83oqOSZZy1SBbcXExbm053VaJHZBkgjW34YapJY71qxThIIQ8XWlqLdVizdSUmSe2chx4HvfNfh5VcsTpy0qI8I+j2N72u6HU2qMmG2BiYmDIwnOFfHiSaKPwdZkgLpOtizY6TtPv612wjHwj0+i3NwIvOzGQQY5QJmvUza87I7USFQ3UxPaFSL2AcnMKpF/As3ATBHKrhHZ4hXt7KpI9MAQxLOr6CiBGusSu7UIaKFVaIw3tVfZ3uNQ41F7swRkmaXaHkTYZm4xw6QTHdIuwOMWom0N0CHEUgHs1rM2n1CYM+Okaw1nrjy+xRfE2hF0uhkhCmKkbaNc2CCeKO1s732RBDZFJ1jZZoePyBp91Dew218YZrYB8YxSvn9+RxfIaKFVaJDE+SOzeAeP0B4ex00WKNVdJQQrzWJVz+fEeX9eEqWnmIH4rBPv3mb1upl6tNnsXMV7FyFUv0QXnedyG8TR962IZ2UJobpYrll8uVx7FwZIU2SaEBn4wbtjRtEweMrJPsB5Xskw8qSzOUQhoFOk6yyZFpY1RpJr4tOU3SaYjguzuQ0vQsfEq6toPysAhCuLuNOz+IeOIwzNUPSaWXtNZG59caNTcLlJdJ+pi1IP8cYllWtI3M5+lcukbRbqMBHRRGD61cpv/DKE7Vro0jz7jsRp06ZnDpt8f0fONy4nmBZmkOHDaZnDK5eibl1K6XTeWB7OhNHqxS8geLmjYQPP4zpdh5P/Hxfs7amCIfnYseB6RmDP/hDl5detjAMwcWLMdeuJqyuKjptRRBk4/0/+KHDiRMW5hOcebTenw6TMGRWhXn3EwDs2XGMahGzWiQaetroOCFtdvEuzt8z8pMCc6SCUS2h/JD+mxdBafLfOknh+eNYUyMoPxpeoEK8C7dIm11yZ4+QO30Ys14maXZJH0eWXBtrrIZzZJqk0SXeaCNzNrLgYtbLWcVIa9JGl7TVQxbzSNsiWl5DFnPZc6SEXUwahSEwcxbuWAG76GC4JkI+OkYq8RM617dI/GTHsSdMiVWwcUfyWEUbaRvDVqUmGUSE7YCw5ZOGj2i1CzAck+qJ0aGY+x7SMCVs+/QWWo+uAAiwig6F6RLSNvFWeyRehFV0cOo5rIKNMLL1qDAl6oUEWwPiQfTIbUrLwCrZ5EYLmHkLaRmP3TdBw6M330Il+9TyHLZno+Ut4tUGzuEpcmePkHT7eH6I6nsPrV1YJjLnIHI2aWeQkfBhRVEn6T1dqAbp2AjL3CE8F66NNVEn/8wc5khlfz7HV4h4rZEFC/sh1mQd99gMKowRjkW02CBZb+7LFNxdPCVL90Hw8J18Zmj45Ze479n5PbiaL34tg84KyQ0Pw3SpTBzHyVex3BIVt/QIC4DhD1Zn/59EPp3Nm2wsvkuvsfiFrxcg9X3S/gBnehazVMkylno94mYTs1rDqo1ka+t1QStkLg+GkU2s3a8N0po08Ek9L/NJsmy4T1ifegOSweczNwOycrjjIKRB0u2g0+FJTaWoQR8dR09ElpIEPng/5vs/SHn5FZvvft/m3/yJT60O556xMU24dDHh5vWHL2RKQaetCQLNwNNcv57wr/+lz507e6tS1EckL71s8/IrNvmC4Be/CPnv/7suve7DVaqDB439yjJ9QmQhpPcb/aXdAdK1MUoFxHoWxZEOAqKVxs6pJiGyEes0Jen0t78PNQhIOwPMWplYdVBhnBneDdXmKoxJWr3swubYwKOtS6TrZISsVqT0vecovHjy3tvLod5Kk/mrSZm5RUcxKk6QsK2j2g1mwaZ8pM6BH5+gfmacwlQJM2dlnjrbsSpDDZbW9O50ePe//Rt6t9uo6D5H7qJN7fQ4s799jOrJUdzRAoZlkPgx3VsN1t66zdpvFhksd9G7+DlJU+KO5nnuv/kelbn6PQGbAH9jwNqbi5z/X3694z13vt6gPFfn+H/0PPnxAjf+1QW6801qZ8aZ/v4RKsdGMHNWpoXa6NO4sMadn12nc32TNNx9m07NpX5ukgM/Ok55ro5bz2E45k5tm9aZqaTWLP/9Tc7/z28QdcN9FaOHN5bwhhlm+ReOZbl7foR/8dZwYGT4RAFGtYhzeAr7wASDdy4Tb7YyXZ3WpO0eauCDITFqJezpUaLlTZKt4bCTEFjjNQovnaL42lmMcvHTJ5Qf/KHKu0GG4p5AXcqdz3vUNh/YlpD3Xd+G+1vc9YL6tG0NkdkINAlvr+Men8U9cSCbEFSK4MYS8Z4rdI/HU7IE2EaesjPJgdIzWMZOo68tb4FN7ya96PNZpT8ppDAoWCNMF09TcSd3PObFLZZ7l+lFmyTqC9QAaU0U9Fi+9gt6zUXKY0cpjxzGzlUe68Qd+S36rSU6Gzfpbs0TDpp8WUQz9b2hZqmMVR9BJwlRY5O4uYU9No6sVFFxSNrrkgZBpmF6JMQjL+j6U8Z794y7k5EPFn3Uk03YaJ1pe25eT5ifTzh+3OTInEmlLDh7zkQpzeVLMfPzD1804lhz/XpMo+Fw8pTJmTMWhaJ4cFjzU5HPC2YPSCwblu6kXLkc0+vqhybVqlVBtS5xnF0Tfb4giMxnppDb3tdGpQhKkXb6O/fxgx9aa9JWDw6MY45W7r2+mMOoFgluLaPDOCNetXIm7Bp64JgjZVIv2JHdtRuUH5JstUk7A/pvXSK4mkU6CSFI+z5GLbtAbhv9PyGcWo7xVw4w9x+cw63l8DcHrP56gcSLyU+VKB2uUZgqA7Dx3hKdGw36t9sEW4NsjJ2sMpWfLHHgxyeYfP0QufECcTekv9hCxQozb1GYrXLk3y9SPzvJwp9epn1ti6i7s/2jU03UDVn4t5+QnyxhDytC9WcmH1r3p8EqO4w8O8nMb83h1vNI26B7s4F0TJxqjtx4kenvHsat51n+u5ss/fzGzg1IQW6swKGfnGT6+3M4VZfOzSaNjzMD5PxUifLREZyKS9yPWHtzEW+lS+uTDRLvySxQ9oJ4rYn3wVWMUp7CiyfInTqMNVEnab5C2htAqhC2icznkHkHmXfRSUpwZSGLUAHQmbN1uLiOu9bEmhqh/KOXcc8cJtloo5XCqBQyUl7K4V9ewByrZqG8j/ghmuOZ4aNRziNsC2mbGNUi1tRIFshbr1B4+QzW1BjK89FRgo5iotUt4vXWjoqOOVbNWn/lAsK2ELaJWSpgzYxlv5VaifzLp7EmR7KIljhGRwnR6hbJemvXCdO7SBodvPM3sWfHscbr2dBDqgivLxGvf7ZMwkfhKVmC7RTtSPmZDkC6uGYZxyzgJ11awZMZOu7PWjRKp8QqIE59pLTImRVcs4ApHTa9+V0rYPu+DpUQ9DdRaUzoteg3b2PnKlh2HsNyENIcPi8lTSKS2CPyOwS9TbzeBqHX/nRB+D5CBT6p18fI57GqNeJmg7i5RdLtgDQwiyXSXpGk1yHtdRHSyAI/3RzSclD3OZxL20Y6Dsr37lV8tncM+zPNqDU6idEqxcjns2ksyNx3zaEO5gn3X5rC9RsJly4mnDtncfasycioZHLSYP5Wyp07KZ1dWmtpmpGbW7cSzj1jcfhI5oEUhprFhfQhTigljI1JNNBqqu1Rfq2zVt5dKLVzUlcMtVEvvWJz9mzWpvtSIQT2zBjF184Njf1soqWNrFq0gyw98DqlMyLT7GAfnKT0vecBMOsl0u6AeLWBcO1sOk1A/rlj6CTFGq2QtnokjS4qijFqpezO99gsRq2EDiJUEBHOr6J6HvFGm+D6EsIycQ5NZjtUSsJbyztdh/dw2FWOjTD+0iyVo3W2Plxh8/1lOjcbpH6CXcsx9uI0E98+SHG2gr/Rp3lhjfa1LeJ+lBFIAVbBZvoHc0y+fhCnlqPx8SrtK5sETQ+VKAzXpHy4Rv3cJCPPTKLiFBWnND/Z2FEl0kqT+jEb79zBLNjYJYfCdJniwWpWzdkD7LLLyDMT6FTTudWkfXWTYGuAMCROPU/l2AjT3zvMyLkJ/I0+mx8uE7WDbVIsTcno89OMPj+NXXXZ/HCFzfeW8Nb7aK1xajlmfjBH/ZlJpCkZLHXY+nCF3mKbNE73/d5PhxHR8ia9X31M2unjHJnOiMrhyeGxmSU1CCGyCmZ3QLy8Sdrz75vGBB3GBFcWkY6dtdnGqjhHprFnx4bkN/MnCm8sM3j/Ku7JA0jHztq4u+3nqVGKr5zGHK8hLANhGEjHxqiVEJaJUcrjnjiAPTOaEaU0RYcxg49voMOY6D6yZE3UM2I1Xs1cxU0D6VgYI2WEZSCLedxjs9hTo8MJwRQdp3gfXceLkseSpbTTJ7h2h/Q7z2IUc5AK4s0W8VpjX7yV7sdTsgQkKqIfb7HcvYApHYr2CKP5I1jGl2/apVGEaY8N7yadcA1Luozl55C5mS99LQCR3yby23Q2rmNYLpZTxHIKSCOLXlBpQhL7RH6bNIm+VIJ0P3QUkQYByCybLW41iZtN0sAHFNJ1MQpFwtVlkm4XYZoknTZWfRSztkHqe2iVYhaKmOUywjSJGpuo8IuLYUj6fewowp6YIlxdQUcRwrKw6qNIN0e6BxOhxfmUi+dj/viPc5x9xmJkJKv0vPtuzMaG2lW0rRS025rzH8ccPWryne/Y/O6PHQwD3ns3ZtBXWfC5BMvK3LKPHTdpNRXvvB2RphqlwPM0S0tZkG21Kpg7anL8hHFP0+QKajXBD3/ocPSoiTdQuLkvjzDpIELmHZwjU8hCjnitQbi4tp20nrZ7qCBEx/FDRDjtDghvryPzLs6xmcxpv9XLyvybbcxqiWSzRXg7n2VR5Vx0FONdHt75xwnGaAX70CSymMtaabaFc3CCpJEJuJNWF//8TZzjs9l7aLIoo2aHpNEl2Wpna71b8hMCNfBJpRzaEzx8Ba8cH6V2JrtQrvy7edbfvoO/ca99nAyiIWkpIaQgHkR4a/c8fgzHJD9ZYuaHcxSmyrSubHLr31ykfX2LZHBPg5WfLBL1Qg7/4Wmmv3eEzo0G3np/x7YAVKzo38m8n8y8RdQNSbx4z2TJzFsUD1RZ/sUt7vzsGhvvLW23/gzXpHZqjMrREYqzFYqzFQoz5YwADsmbtCRjL0xTPFAl2Bqw8G8/oXM9I4nbn90ysMsO5aMjCCkJWj5BY6f2RQ18glvLSNch3miiP4czqhoEBFcWSTZaOHPTOMdnsSZHMApuZjycJCgvJG31iFezYzfZaj9khBkurJJ2+iTNLs7cNNZYFZlz0GlK0u4TLa4RXFkkXFjDLJRRUz5xkGaE/EF9lCkRjo2wsmqpVgoVROiNDmahlG2ze5/hsyGzG5G7Nhw7tpWRo8xIOdtW6oekS4+IkjJk1oK2TcSnDLncdfROe15mxuxlhDDt9LNQy33EU7JERlCi1CdKAwQQpT55q0bZGf9K1pOoiH7UoE8DU1jkzDJFe+SJ8tW+SKRxQBqHBP3Gzp6A3v7nq0WaogIfs1hCmCZxuwlKZScyITArFQbXr2QEqtNmcOUS7qHD6CQm9TxS36Nw+hzOzEFSz8dfnCft95Fu7gtZbrS5jj0+QenMs0Trq6AVRqFE+cVXMMuVbRH5k2BzU3HjRsLSUsrJkyaFgmBxIeWNX4Y0th5/0vjNG5kQ9uBBg2eftTh7xmJjIzOw9D2N4whGRg1mZiXFouCv/yrkwvl429yy1VR8+EHE5kaOs+dMfu/3HGZnDW4vZon1E5OSM2dMOh1Nr6eYn9ccP/FlnXp0dmG7uUz/7cvbwuT7y2b9Ny9lx/Pdcb0HEC2uE93ZGOoshtxEqazy1GiTNLsMPrgGZJu52xq56+MULW8R/b+/HHY87m5j+PiQ6PifzONfXdz5sxqup7PevI8Q3Re4fVc3sou5pTuSJzdaRCUpnRsNgq2dd+f+Rp/OrSYzSuOO5nFqO49xt55n5NkpcuMF/K0BWx+v0Di/9lBr2Fvv0/h4lcJ0hQM/Okb93AT9O+2HyNJ+Io0S7vztdRoX13ZopNIgwVvrsfXxClbRxirYFKbKdG82tytdQkoKM2XsskNvvknz0joq3vn76N1uM1jtUT01Tn66hJW3H1pDcGOZtf/p/wGyi/9+uKMmzS5Ju8/go+tD/c59Dw4r2pmOSu9uFaE0SaNL742P6f/mwrDFprdfr4fHLFrjGGPIJYP2+bdINh8O6h58eB3v/M0dbTphWbhjU1See4Vk0Gfrl3/1wAKG0oEHjkfv/A38S/N77r1n+/UJbr6Hv2etNWlngHfhJulg/29yn5KlHbgr587Kll/1WgAU6ksRdT859I7/fJ2gk5ik1cQaGUWYVlYV0pp0MIAkxaqNoLwBOgxIkoTehQ/ROhvhH/29A9sWAPHWBv7CrWxCbo8tN2fmAPljJ7BHxjGrVcxqHek4jP/xP0EFPuH6KoMrl0laTcKVJaRtYxaKlF/8Nvq5b6G8AXGrRdzYytb9pJ9dw9aW4hd/F/L7f+hiWbC6mnLpUky3+/jP4HmaDz+I+R//hx6vvW5z+ozFzIzB6dMWoElSCINse4sLKb9+I6TX09t8I4pgfU3xf/4fA37wWw7PPGNx6LDBgQMGUaTp9TQffRjzq19GGCZ8+1WbI3Nfss/LXSPJXR/7lBOy1pDq3f1GNVk19d4g0u6vf9R7378+9Yjn7BBNP9g23H2rwhDDu3idGR8+cBxrNYzY0JmA+kGhuFV2KM3VMWwTf71H/3Z7dw2dBn9zQPdmA/3bcxSmy+QnS4/7pJ8LqZ8wWO4RbHmk/i5DC7EibPqkUYowZSZof1BcPAyWvX8f7PhIiUKnGiHAsI1sXz4IrT93MOuuUNmx9LlOr6mi+sLrJP0uvasXHnEOkxmBelRrUamHUxcUqCjJKjZx8lhLjJ2v0+gnNCXeK2TOyfLv6iWEIbOq79Xb9yZa9xFPydI+QwoDS+Yo2HUco4AhLQSSVMVE6QA/6eDF7a8ZAfo0CISQWciukHuPcdI6a9F9wZ859T0GVy9hVmpEm+vbd3vh2gpIiVEsbdsHkKZEGxt41z4hnZzCrNayybR+l3B1mXBleTvbTycJSatJ5/23idZW0I9pNeo4Ju33SSyb1OsTrq0OF5ei04R00EcnCRpNOugTLN1GGOaQ4Jmkgz7h8hJJt40KApJO+4kF5UGgWV5OiWLN5qbm6tWExpZ6KCbkQSiVEa23hkG4n3ySMDNjUK1KpAFJrBkM9La/0vx8ShDccwLXOiNcb78V0e1orl5JGB2T2DYkQxfu24sp58/H2Lag01asrabcuP7wiTqJNY2G4s/+v4B8QXDtavKZJWI6TkiaPfxPFkk2v7gIpK8jEi8m8SKkaWDXcpg5i8S7dyCYeRunmoneEy8iDXYeJGbOIjdWQJgyswZoPnoEO+5F+BuZWN6p5XAq7iOf+3mRRglBY0AaJLuSN601aZhkOjIpEIbcyZW0JuqFpGGCdEzc0Txhy98R4mtXXKyivS1MTx8xpfe1xFDzmD94lHBzLSNL+wStFOmgy2D+Oir64uQJe4FRLeKePIhRzJN2B9kEYLP7ZBWpPeIpWdpHSGGQM8tUnCnGCkcpWDUsmUMKSaxCBnGTVrDE5uAmQdIn1V+kUaNAIIZVss/ycoFhuhimg2HaGKaDNO2MMO2RLSmV0G/e2fZm+qKgPI/+pfMP/T1cXSZc3SVGQKUEt+cJbs8/drs6jog21mj+/MGy88OINtaINtaeeM1Ju0Wv/XDsg79w84m3cReWKahUxHYO3EcfxE/cHdA6ixe5dDETiu8VWmf6pzffjHjzzcd/z7cXU376F7vf+UURrK0q/rf/9cmrao9cU5SQrDdJ9nkq5psAb62Ht9qjfLRO7dQYcTdksNxBK420DEqHq5TnsumhwUqPYHPn/pamxMpbCClIwyTzXnoE0jgl9rIQYDNnYbhf3GVFJ4pkEKEfdzG8n10/cKrSqaa/0KJ0oIJTcRl9YYbW5XWiTpDp6i2DyvFR8hNFEj+mt9Ai7j1BlUIIhGEiHRdp2ZnWRgh0mqKiEBX62U0aIG0Ho1DKKteGkT3fMIbxNRFpGKDjKBNVu3mkZRP3Hg5Yv/teAKk/QFg2ZqGEUShiVWqoKMQZnRhWFTUq8Enub+0LgTRNrHIFlRQQ8q42KfN72x5uEQLDzWHkCiAEwfryI6OYzHI1q0olSWaNMpye1mlm+KviaMfNn3RcpOMijAf0SVqj4og08DMbld12uW1iTY2Sf/YY0rXxP1khvLn8hRAleEqW9hUFq8Zk4SSz5WcRQuLFbdrhMkoluGaFkj1G2Rmn7s5ys/UWnXCdL6LaIhBIaWFImzjxPgNhEphWjtrUGSrjxyhUprHc0va294oo6HL1rX9B0P9y7Bf+sWJ0VPI7P3KplCXz8yEf7IEsPcU/LDQvrlOYKlE7NcaRPzpD6UCV5uV14l5IYabC6AvTVE+MErZ8GudX6S482pNGIB5bTb4/E/aLRiYX++znzDROWf31AoXpMhOvHuD0P/0Wq28s0L+TtRkLMxUmXz+EM5Kje6vFxrtL+JufTtylZWPXRymdeo7c9MHM601K4m6HwcI1epc/Juo0QaXkZg8z+v3fo/PgJ+Q+AAAgAElEQVTxO1jlGrkDR7CrdRLPw1u8Tu/qRfzlBaxKnfLZF8kfmGP1p/+KuNvaQTQKR06SPzSHThJaH75J/sAc1edewSpXMQolnNFxinMntvdb9+IHbPzdX3D3mpOZ9dYpnjiLXR9D2g6pN6B76QMG89eJmpkA23BylE49T+1br2fh4UrTu3Kejb//8x37QJgW4z/8CYnXJ2psUDx2JsvPRBA2N+le+hD/zi2S/tCk2DAozp2kcOwMztgU0naQZuZ1peIIb/EG3U8+xlu4vus+t2fHyZ87gnviAAJBeGMZ/+oX5+v3lCztCwSGMBnLzzFaOIJGsdS9QDdcJ0wHaK0wpUPVnaaeO0DFnWI8fxStFd3oERMBn2c1QmJKG9NwiFN/j3xMUKhNMzLzLOXROZx8DdPOY5gPixyfFEqnX7k4/R865o4avPKqzeEjBgvzKdeuJDQa6b5nNj/FNwPeWo/1d5awKy6Trx9m9IVpSodrqDhFSIFKFOtv32HjnSVan2ySBjsrR2mcEvUyGwHDNTPtzyMgbQOzYCMEJF5EEnwx+pRtfI5jWqeK7nyLlV/eQhiCidcOMvmdQ8SDqaFOSRB1A7Y+WmHj3SW8td5DAvBdt6s1Ok2Ju+2sghJlekl3fBpnZBxx7kVa7/2K1PcQpolVrlI++yLh5hr965dRUYg9Mo5VqVM5+yJRI5vQTQMP6Ti4U7OZJvMu0RAye365Ru/qBVQY4i8toOMIuz5G5ZmXiJqbdC9/uK1Xi5pbO3aeWSxTOHICf3kRf3kRYZjYI2MUj55GK0XcbaGTOCMud26i4hBndJzC3Cmks0urVQhkLk9hbBKzWMZfXmRw6ypGroBVG6X2/LdRYZDlaEpBbvYIudkj6CSh+dbfgxQUDh3HGZ8i9QYZYWvcuz4WXj6NPTOWRQzZJtbECPbsGGjof3CV4Pod0u7+OXY/iKdkaR8ghUHBrlNxp3GMAp1wnfX+dfpxA6XvnTiCtI9GU3GmqOcP4iddutEmn+XXbxk5TMMlTUOktLJhHp2SqBDXKmOb+eHATBfTsLCMHFJaSGGQqIgoGZCkD/ed7VyZ8ugcI7PP4eRrmTleEuL3t1BJhNbpno3Z4nDwhWfD/WPD4SMGY2MSIQSuC88+Z/HqazaGhLffirh0KSH6YrOLn+JrjDRMSf0YFaVE3YCoHeCt9zKtuh/jb/bpzrdofLxG4kcP6X+SQYy32kXFEzi1HO5o4ZHvZZcd8hMlhJSETZ+otb/+NvsKDWkQkwQJSZAQNn16t9vEvRCVKFI/ZrDSpX1ti/a1rSzC5QlOdzpNSbwB/spiplsc9NBakQY+pWNnyB86Svujt4G7F3OB4eSIOy161y+S9ns449NUX/g27jCFIGptEbebxN02uelDRK2tjCwJgVksYRVLoBT+8mJGQgY9kl4He7RJ8dgZwq0NOhc/eOSQyt0bWH95gWBtGYTAnZhh7Pu/hzM2gZEvkHTb6DQh2lon7rZIBodwxx9vYyMsG5Sif+sKSbeDkctTOHKC0vd+jF0fJVhbQitFbuogRr4w1Fadz64rSiNkZlcQbq6S9Drb27UPTpB/7hhmpYhwbYQhUV6If2me/psXs2y4fbYLuB9PydI+wBAWNXeGnFkiTAZseQv4SWcHUQIYRA2a0mW2dI6iPULBHsGQFqnau5YnZ1cpueP4URvbLCKEIE59+sEmRXcMxywRxj2kkMPnTmCZOUzpEMY9usE6He9hHU+xOkN55AhuIYsHicMBfi8L142DHmkSoncdC3o0VBKRxF/jE+g3EK+9bvOd7zpYFoyMSKamDRxHcONGwt/9bcjVK0/J6WeBIW0k9yIctFakOvMyMg2HJA0zDYfITp2pihFCIIVFokKkMJDCvBclojVKJyidIIWBIDP1VEO9okAipZlVJnSyb4MfZt6ifHSE6R8epXurycKfXWb1jYUnzjaLOgGdG1tMfe8wuYkipcM1pG1kVZb7JUGGIDdRonJ8BGEI+ssdBl+gbcDnxjBnbvS5KWqnx2l9ssHVf/4BnVuNXaNanhgqJfX6qCgc6m8MhDAzE9zQxy0d2qHJ0UoRrN4hWF4kbmbyBH9pnvyho7gTs1jlKkmvQ9xpEqwtUThyAm/xBqFYQRgm7vgUwraJe50d1Ze9IPH6eIs3CVaXtitW/X6P+ivfQzo5zEIpIyt7vTluN/DuzBOuZdeX1OsjLAutFUa+gJHLk/oeZqm8XS27q+dKvD6J38cZn0I8kLat/ADlh+hSHqKEuNMnvLHE4INrBNduf6pb/ufFU7K0D8giSuqY0sWLW/SizYeI0l0kKqQXbVJ1pnGMPHmzTD9q7PkkaUgb1ypl2iRhIoTEkDadwTI9fx3lJDhWluVmSBuEoB9s4UctSrlJyrmpXclSrjJJrjQOWhNHA9Zu/prmyiXisD8cJdWfwfJfk8ZPyxz7iUpFcvSowcioJE1hfV3x0Ycxf/anPjeuJ3wOj7x/tDCkzUzlGQp2HctwEQh64RaNwTyJipgbfZ35xlsYwmKkcBgpJGvdK9hmnrHicW413qSam6aeP4BtFpAY+HGHtr/MRv86FXeanF0hVQkbvWtoFEVnlGp+lijx6PgrBMn+hE67owUKMxWsok3cz6a/kE8uLApbHs0L65lI/Eid0eemaV5Yo/XJxg4Dx9x4kZFnJxl7cQatoXl5g871r682URiSwmyF3EQJaUmCpo9K1U5Pos8CKTEcl8KxM+SmD2JX60MnfguzWAKtt326ANCKuNchfdD0VqWgFcKyQEriTptg9Q7V517BrNSQTg60wp06iApDwvVdBleeEDqOiLvtbaKS/TFrJ4rhVN1nQRr499qF259Lo5M0I5GGCVqR9Lu449NY5RpIA7TGKlYwCyXiVmN7Gvkuer/8mMG7V7J0AzLCqcMkM5QNv/ibw6dkaR8ghMxsAoRJqhOi1EM94oendEqYDFCOwpA2tpEHPkuGmgYEhjQRyGy0X0gUilTF9+mEsrF/rRVR0ieM+xTdFFPu/kOw3TKWWyJNIzob1+huzeP3NtDqqVL464RfvxGytpqSywvSFLpdxeqK4vq1ZMdY//0Q0sAp1KlOnMQtje54LPJatNeuEfS3/tG2TLVO6fqr+HF7u0I0VjyGH7fph1vYRg5T2lhGjrxdzWxCDBdD2liGg0DgRS20VkhpIpFUctNUctNs9K8TJF2KzhgFt85m/wZaKxyzSMkZYyW4uK95j3EvwN/sE3UDykfqHPnjs0x+5/D2FJlWmjRKSfoR3cUW3ZsNBsv3LnAqVviNAbd/do0DPz5OcabCsX/yLO1rWwRbA9I4xXQtSkdq1E5l5r3LP79B69I6YXsnATALNvmJIoZrYtgGVtEhP1XCKtoYjkF+osjEK7MkXoKKU9IwyewKOgEq3Gf9k9KETS+b/js1xsizk9hlh7h3LyBXpYrUTwjbPr2FFp2bDcLm4yvjVqlC+eyLWNU6aeDTu3YJnSYYhSL5A3M4o5PsUMlrUHG8k6gM/54lnGTPVVFI3G0TtRqYxTL2yBhxp4kzOUO4sUrwecjScFLvISuU4bnjs4r2dZJmbvgPPXBvwyqO8OavYxZKuNMHGP/hT7L9lS+SegP6Nz8h8XYGlqu+j9rnCJO94ClZ2gdk02fmNilRevcIAiDzHNIJaIVEIoXJ3o2LsnH8rH0nUCQZYQIMaWGbBRyrhG3msc2MxGmtSVWC0nfL6Lu/p2FldgFJ7NPdWiAcNL9UoiQQmNLFMQtYRm7bpyrbrzGxCgmSHkkaPjTlZ0qHsjOBIS3i1MeL20Spz6cR0YJVJ2/XEEj60SZB0t+lMiiwpINtFrCNPIawsu8bhVIJyd11qTDbxw9ACpOSM4YpHaLUYxA1MYT5wPYEGo1SGeEOkwGx2v3kcOF8woXze7uQCCExLJdceYxi/SBSmphOAdPO4bVXCXpbRH7nHy1ZAkh0vN2qksLANUvYZgEVrBMm/SFZcrOWmpBYRg4hJFHiAVnLLUo9SAGtqecP4ZrZJGkQd0mUjyFq2EaeVMeYw0glL2qTfIZ2/G4QUmC6FoZtoGKFXXWxyw6V46Pc/S1oNbwzTzTd+SYb7y2x/tbtzC9p2I5K/YT1t25juhaTrx+idKhGfrJE4mf7yHAMrJJD4idsvr/Enb++Rm+xvSMXDiA3VmD6+3PYZQcjl4nF7Uq2JmkbFA9UOfCjEyRBgooT4m5I6+oWzcvrBJv7S5aEITHzVlZlE9nanGpuhwFjZuSpSQYRnVtNzF/N07i4Tth4tHjYLJapnHuRYH2FwcJ1BjevoMIAZ3wKs1gekqUHoJ/A/FgrUt/DX1rALBTJTWZCb8PNkXp9olbj0z7xY95Db7vE7yu0eqwXHWRELWptouIIw81jlqvoKCQZ9Ag2VvHvzKOSr9d56ClZ2ifc9bL4VOzKUfZ+tCYqIkwG2EaOKPWQwsqIkpGnPGyzmYZDKTeOFAZKp9utPo16pO4oq1BlfhuR1yZNvsz2WUaUKu4kY8WjVN0ZclYFQ1ikOiaIu3TDDdb7V7NJw2TA/fsuZ1Y4OfpDCnaddrDCYvsDGt7CI1uikJGYqfIZjtReRgqLK5t/x3r/2gPtEIEpbUrOBGPFo9RyM+St2nYlMUz69MJN1vtX6QSrBEl/x7oEEtvIcaT2bSruFA1vkZvN35Azy4wVjlLPHyJnFpHSGlYe+zS9RTYGN2l5d1DsD1lVKiHobbG58D6djRvYTpHK5AkKtQP7sv1vMgQZ8Zksn8Y1C9vm2DmrPPz9JPSjJrZZxDbyJCpCIHCtMqmK8OM2IKjnD1HNzyAQKJ1SdicJkz6QEWE/7mIZBUruOOlwG/1wa+i5tg9XLSEwcxZj35ph8rWDWAWb3mILf8vL/InQCDLXbrviUj5cY+LVA5kBpRDc/surJH52kdJKE2x53P7ZNboLLWZ/5yi10+MUZsoIUxJ3Q7q3mmy+v8zGe0sMVrvoVCNt4547NlCYLnPoD0/h1nIIc6jbURqVKIQQ5CeK5CeL26WMqB1gVxfwN/vbMS061agoIfVj0ijd3U18+J2pRJEGWZVKJ2r7vlWaEqfqMvNbxxg5NwFA68pmZkoZpdv7xrBNcuPFjMT9eAQrb4GClV89wo9NCKTtYI+M0bn4AeHacpYeIARGvpj5E30OqCjEW7xJ9flXyM0eJg180kGPuNt+KLtSkxERrTVIkfk3PaFO7UuFkBi5Ama+SNxqsPGLn6KiYFvqsWucy1eMp2RpH6BRxCpA6RQpTCzpEglv91YIMtNDCINUx8S7TKQ9CfyoTZR4SCGzlhsic+NNQ6JkQHOwiEAMt5/dXWTtuYTm4DYdb2XX7aokyioL2+YpX17gackZY6JwgvHiMRyzgBCSVCXE2seQFq5VxjGLVNxJ1vvXWO9foxfeEzfGKqDhL2AZLq5ZppaboeXfeQxZEpScMfJWFRCESY9B1CBMd/qqFO0RxgvHGC8ex7XKw32eEKc+Ulo4ZhHHKFByxtkc3GCtd4VuuMFuFz9DWhTsOrOVZyjZY5SccUAQpQGGTjClTd6qYpdy5KwqOavCSvfSYwnfE0Nr0iTE664R9LcwrBymW8Ytjn76a/+BwzJcSs4YtszRGNymG6xiGjlKbvb9pDphEDao5WfQWtMPNxFIclaFRAV0/DUKdh3XLOFHHda6nyClyaHaS9hmfvt9BlETKQxGi3MoleDFLZreImqf4iCsgsXs7x5n5rfmkKbkyj9/n+alzF9Jp3rYvM/+MRwTp57jzH/2CvnJEvVzEyz9/Ab4O+/oS4dq1J+ZxB0rEnsJ4fUG3fkmd/7qGmkQY1dz1M9NcugPzyBNSdQN6M43Wf/NIokXM1jtceevr1M/O4FVcEi8iP5Sh7XfLJAbL1J/ZhJpGuSnSiRehL8+oHCgSvXEGGHLx1vr0b3V4PL//g5GziIZRI/0Poq6Icu/uMXWR6ugNWE7IB1+nsJMmdnfPc709w/TnW9y808u0Lq8gUofuDhLgVWwqR4f4ex//iql/5+9N/2RI7/T/D5xX3kfdVfx7iZb3aNuSauRNDOaXax3FlhjvAYMA/a8WGNgvzH8D+zf4D/CwMKwYQwWMAbwGFhgbEuakdSjo+9m8ybrrqy8MyLjjvj5RSSLLFYVWSSru6luPoIgqjIz4peZkRFPfL/P93kuNChfqMNJZEkI8jQlC0K0Sh21UiNxx6jlKqVL17CW1l7qOxVpQtjZJotCzIUV7LWLhJ0dkvEx3lhZSjadINIYrVzFXFwl6uwgyTIiL9purwZEYXopgX3uEiv/9V8XZpZZRhZMiXodxp/+jnjYO3WCwZeN12TpDJCLDD8ZUjXm0WQdR6vPpuGOVgQUWcPRGsiSQpKHRDM7geffZ0qeHX+CjbMUspNLxmkWctKpOQ5dkshDVg0Mu4Y/2SONX95N+VmwtBpN+zxzpcuYaplRuIMbdYkybzZJVAQKV8x5KsY8c85lBDlBMibLizvmNI/o+xvUrTVKepOKMY+mmGR5cqwxp4RE1VjA0mqkecwo2CFKvUNVN1Ot0LDXmC+/iamWcaN9JlGHMHVn5Lho1VSMeSrmPG3nEgJBmLokWXi0VShp2FoNVdaIM5++v44bdQ+mqgy1RMVYoGYuUjOXyEXGwN8gTCfHHk/PDZEXhJi4cOtNI/JX5GT0dSIXGVmeoCgaJaN5cPPxsN2d5Ql+3Gexco0483Gj7kyTtIiUSfjJ8KA1Z6oOtRmpkiXlkEVHmkVE6RRZUpEVlTwujuEXdtp/ArKh0nhnntJqjfHdPp1fb+B3vOO9gmQJddclGgWUz9UwG/ZhEfIMpXM1rHaJ7u+3iCdRQVZ6U0Y3u6i2hrNSw1muMr7VRWQCs+1QvzaPe29AOAjQqyaKqbL193fIwrSoaF1uEo9DJFnG33WJx+EBAUq8iKA3RTFV7IUy/q5L6id4/vjI2p6EyIpsuOM0RkbdpvXuImbbYfeX63R/v02wf/y57WEFLA1TtJKBXnl6hEs6dZlc/xDFKVP9zvdwzl2erSclGfbRG49aoM8NIcijgHjYw2jNY7QW8G5fJ3WPRviIvLAr8DfuoTfnqf7RPyPzPUQSE+5u4t298dy7NxdXMVoLaLUGWq2B3myjOCVaf/qvEFlGuL9D1Nkli06nJ5IkCcVyqLz1LiJNcW9/TubPugSzx6zFVeJhr/CuGj2r1fjV4DVZOgPkecok2qdhrmKoDlVjkXG0N7tIP/qBaLKJrdVwtFrRVkrdWRXj1Sk5Bm6XwOtTbqxRqq/ij3eJ/dEze9Avi5q5RMs+j63VGIe77LjXGfgbxI9VeSy1QtM5j67Y2HqDpjhPf/oAL+6Rzi5ok7AgMmWjjaXVsLUaSRYeK55VZJWKOY+llknykJ5/n/gJjVDVXKBpn6ekNxmHu+y61+lNHxBlj8SHhlKiaa+hKSaO3qRlX6TvP2AS7pPmhyuHsqyiSzICQW+6zq77BZNo9+BxXbGpW6voikXFnKdstHH0elG5zF4t+wVZ0dEMB1W3kVUNpNnda5aQxj5p6B1bMZFVHbuygCQrJKH7VGd3SVZQdRvDriGEIAld4mDCkd+MJKOqBppZRtEMJHkWsyBysiQkiTzS+ORg5CxPCJIxfjxElQ1svU6Wx4zDXfx4SJ6nBIlLmLhEqYsfDZAkmSAZk2QB4cymI0iGqIqOozcPdGxR+miUXlBoGoUQZCImyQKy/Oy0GbIiYTUdFEsljwqR8knRILIqo9dMZFUu2lwnhKpKSEX0x/qIeBQQjUKSSXFc61WT0loNe6nC7j/eJw0TFEuldrWNNVdCUmWc5SqVSy32f7dFsO9RXqszP3cOa66EbKhkccZ0e0zixaiODkLgPhhSPlfHqNtHF/SCUEwVs+0gKzKpH5O4J2vEFENFrxhIUiFYfpblQuZNGH/6O8pvvI3emsdwyqTehOnd6ySjPtbqRfKZ6DnzpwTbD0gmwyL+4zEkkyHB7ibp1Dsi/k4nI1JvglZtEI/6hbnjkxACkaZ4d77ATpLCTbxUJg+DQ5WoeNhD5BlZ4D2hSRWE+zuFb1NYfMeKU0ZvzaM355BVjWQ8AgTm0jlEmpBFIcmwX1SE9ndnZpqHz1V5HBXvedRH5BlapUb52rtM73zB5IuPiQddBAJZVbGWzmH+yb/CaC+QDPuvydI3CalIGAabzDmXKBtt2s5FesEDkjw6dJEuG21a9gU02WLk38OL+mdTLThDeMMN7Oo81blL1Bev4Y228Ced4kLzJaJlny/0HdmU9fEHjILtQij7GIJ0wp57k5q5giabmEqZtnOJKJ2S5vGsHRowjfuUjTaabFIzVwhTj/SJ8rOEgiqblPQ2uloiCHfo++tH2qINa426uUySR2yOP2YQbBwiSgBR5rHr3qBqLqMrNoZi07YvFus6JnAyEylDf5Pu9M4hogQQZz4d7yYt+/xML6NS0ttM42Hhxv6K4OFkXWP5bWoLV7DK80iqRhYHBJMO484dBlufEPnDw0RbkjGdJpf/+L9B1W36Gx9x/8O/5aQbBlW3qS28weIbf47IEnqbH9G5+/4REbqi6jiNVVpr71JqrKGblaItHfu4vQcMtj9j3Ll1ogZPkBOmLnd7v+SwKPbRv4XIudX92aG13u7+4uDfuYDt8Wcw/vzE9wPMhOEmrr+HH59twK8QFDYBuUArG5TWakzuDY44dAMYdYuVf3kZZ6lC4sV4G6NijP4J7L2/TjQOWP7zSxgNi+GNfTq/Xmd4fR+jbmHNlahdaXHtf/jhgZYomcbIhoJRt7DnSzhLFa781XuHxN+yriArMiLLSbwYWVdBlhBpXhA3WUJSzk4GILK8mK6TJMymgzVfwj0u5kWC8rkai396Hq1s4K2PCPa9o897DHkcFb5Je1tP7LT4PEYf/+bg38HWA4Lt9WOJ++T6R0y++Ph4Ui/JZL5H6o6LXLmnWLiEu5uEu1uHVRSPPX/0wa8KmcWT2xCC7s/+bw5Ee8D0znWmd784cV+Pb+PJ1z5EMuqz/bf/W+FXVqpgrV5EVlXiQZeo++gcmGcZ6dQj8cZIsoykvjoU5dVZydcIXbGx1CqypKLMPJMstYZEEYxbN5dRZJ1cpIWGJg/xk8d/ZIJMJHS828iSQtu+xOX6T3DjffykMKc01TJlYw5bq+EnIzrT24yeuFBCITh2tAbKzD9JlQ1KegtNMQCZqrmILCnEWUAuUtI8IUhGpOJsJmniYMyocxvNKFFffIu5cz/AdJqMO7eYjvdmfktnN6EiSyqm4mCqZWRJJclC3Gj/RC2XEDlBMiLJA3TFwTFaKE/YIEzCDmVjjqZ9jrq9yjDYYsrhuxNdsWhYq2iKSZxN8WZapYfkVUbBUEuYWhlF1ojSMV7cnU3XHbMuBEE6Is78onqot1Dl4yNicpExCrcJnuKpE2UeSRaiKiaqYr5ScTGaUaLUWGXu4o8wS00ApqNt8ixF0Qw0o8zcxR9iVebpb33MeO/mI8I0q/R4gy0qrQvodh27ujizpzh6XKmaRaV9Gc1wcPvreIPNw3fCkoxmlGif/z71xasYdp0k9PCGxUVL1W1KrXMYTh2ntsTu7X8gTcLZJNJJECf8+7j//6zXP0LFXKBqLuEYDbI8ZhoPZ+Lvs0MWJOz+ah2jblG93OTt//FHjG52CXr+gXZHtbWZD1OF8rk6qqXS/f02Wz+7RxYerXIlXsTwiw7+zgStbND+wQrL/+Iywy/2iYYhYW9aaID+5uNCHC5JkAuC3hTV1LDmygQdl3t/8wl+xy1CZyUIe1Oqb7TRa+ZXUlz39z12fnGf83/5Fgs/XsOacxjf6hFPoiIGRinE8fZimdJqDWepQham7P3TBr2Pjtd4HsFTpqBP9bzHH5NkJLnwO9IqNZxzl5BUjfEnvyU7lfZIPP1zPe1an7Xe0z5v9liexIVRpaKiNdpojTbJsIekKGjVBvbaRaylNYYfvk8yeXbr9avCt54syZJCWW+zWLo281aR0WQLW6uiyCq2VqNtX6RiLCBERiZSvLjP+viDQzoDgWASd5A9BSEEJb1J1VikrM8hyFEkHUGOF/cYhtsMw61DLSZ4ODVls1S6NjO1k1FkFUutockWSBJNc42S1iQTySzeJGZz8jFefDZGcJpZRtUM0jhAZClWqY2qWRh2jdAbkMbTwsU7f5g79uwfUZ4lDPe+IEuOEiBZUrH0GqpiIEsKumqzVH77wOH4SUiSQtVcQJVNZEnFUBwk6bDTqxf3mMb9WfushaVVUCL9kFO6rto07DVU2SiMRKPOIRG1JClYWgVNLsT4mmyyUL52bETM7BXUrMXZKLmCoTrIT6zrIYTIn1kpSvOETKRoMHN+/uqE9k+DJCvY1UVaa9+j3FxjOtrF7T8gmHQReYKimpjlNtW5S5Sba2Rp0QKbDrcOTpZZGuH2HmBV5tCtCqXGKnEwJI3TJ3eGajiUGmuARDQdErjdQ6aoiqpTX3qL+uI1NLPMpPeA6WCzIPVCoBk21bkrWJV5agtv4k86TLp3ScKv3mW6mGB1ERRea0E8Ohvh/uP7CFN6H+6gl3Ta31vGXijRem+5mPbK8mLiS5ZRdAVJkQj7PpO7ffZ/t8XkXv/YdlP1YpPSao08y1F0BdXSDp4XjwPc9SF61cSaL5Enxd/zKGW6MyYKErzNEaPbPbSKgTPTAkkSBPvTU+WunRXCvs/erzfQHIPaGy1KyxXMplNMzc0qYrIioZgqeSaYPBgyudOn8/4G052zMQt9HqhOCWN+CWthFdkwkFSNqLtL2N1FvGJj9c8DkSakkxHTB3dQnRK1t79fmHNKIOsGiuUQ7G4S7m6Seq/J0isDCQldsSkb7UN/j/OQeNZCkWUNS64ChXFdYfgoHSHRcebTD9bx03FBsPT2bKpLIcqmeEmPUbhNz1+fVTCOmZaSVEp6E119NG6ak+Gns4NmJgKeLabwajmhgvEiKDfPUWleQLdrxRwacKAAACAASURBVB2grGCWWgcTU3mWkM0m5k7r5J2ELt5g4wSyVFRwZEktRrHVMhcaPzzVdh+Kop+kEUEyLshIHmIqDrZWx1BK+PkAKEipoTjUzCUUWcNPhkzCvSfWJaOrpcI/CwlDsTlf+8GpxPjPmmwSCJLcn42Ln/Ackc8+34fv79UgS5ruUGqsUlu8ShJN6W99wmDrk0NtWt2ukYRj5i//CeXWBZLIIxjvHbTO8izB669TW7yKXV2g3DrHaO8mcJg8KpqJYdcxy01Cr0c47ZNGj24wJElGM8u0Vr+LWWriDTbZvfUPBJO9Q226KBgzd+GHlJvnaZ17j3Da/1rIkh8P8OPBl7oPkeZ4GyO2/v4O3taY1rtL2IvlwtPIKMh7FqRM+z5+x2Nyr0//kz2CjntAdA5BAme1Rut7y4X2SZIIuh6jG10QkPoJ7r0Bqq3ReHsBSSnIUDIOGd7YJxwETDdH9D7cpvH2AqpdaJIQML47IPUTwr5PGiTIbkSe5IgsJ/UToqFP7J7d9FbqxYxudEn9mOY7RdxJUUWqzgJ0I+JxyHTXxd/3mG6MGF7fx+94x7YxT4JeNdFKOv6ue7LFwSkgGybm3BLOpavkcYR37wb+/dtFC+4UUE0FzVRIgpQsyQ8VU1VDRjUUJFkidJMDby1JllA0iTwT5OmXU+4TWUbijhl/+ltKF9/EWFhBtWzyLCMLfOLePu6NTwj3tslPKRr/KvCtJ0uZSOlMb9HzTxgLfQICMTNIPP6OKBMJ07hXTMc8ljEFzF6XI07wzRHk+MmQj/f/7tSVBDGzBDgr1Oav0lx5pzC5lAsH8MchySqqrvI8dXNJKioSxz8mFYaMSAhy0iwiSMenEpQXbunTwuTzMRT6kzGTcBfdvkDJaFE2WvhJcaFSFQNLq2LrDXKR4sdD3Kh7ZNHFugrjySyP8ZPxqXLxcpERZ/5TvhdB9gKBxK8C7NoSdm0REIz3buKPto/o2eJgTHf9A6oLb1JunqPavkTn7q8LEikEeZbgTzrE/uhgkEDVDOLgsIGe6TSwa0tIkow/3CF0D1dPVd3Gri5gltskoYfbX8cfbR85dsadOzi1FapzV6i0LqIZ5eP1Gt8g+N0p4cBn/zdbhfZHhoPfsigc3gvzxbzwInqKb9HOz+6y94+Pzo8PX/cQ0z2XoDdl7x8ePNpFLg5CaMOBT+dX6+z/ZuuQK3QWFvqh0c3uARGTHnv95P7gpcjGsW8nF3gbY6Y7Llv/zx1kVeaNv3qXNEzofbDD5MGQPMux2iWqFxvM/WCZzu+2cB+cXlu2+JM1Fn60xu//55+TTl/83BwPugx++w8MP/w1D2NIjjh+PwXN8yXalyvsfT5kvBeQBLPXSlBbcWieL2OUVG7/fI9gFCMrEpqtUG5bhJMEr/ditjangUgTgp0NwpmtwaMvvjDKFFlWRL+8QvjWkyUoLm5nJbRWVKi3Vf7yv5/jw19M+OgXz3cH+3AE/ll4+8clLn7H4vP3PXYeQHBG0ockcom8s50+iKPjp6KA4uI5M8zM8hQv7nF/+JtTEUAxc0wO06OfcZBMGAbbNGY2AiW9RYdbADhanZLRRgK8qIufjMme/P5nwaYgZtYQI+4PfnNEdH7yuorXnPykU5qYvmIwnDq6XSPPM/zxLkl4zIEnBFkaE7p9rPI8qm5jlloEk85BdVHkKcFkn2g6QLdrWNUFksgnidzH9tXAqS0BEtPRDuETx6Wq21jleWRFIw4nhdv8MSQ7T2PS2CdLQzTdQTcdFM0ki1+du9YzRy7Ic3F8teh5NxVnR1y5j+wrzk42TxVFfArHrkXw6Kd3uG77PMTgeSBygXj4nmSJLM7IwoxkGhO7MQiBn7mk0xjFUgn7z3ecyLqCamsHkSXPgiRLaKbC4nfqOA2dPBe4nYDRlo9V15l7o4qsSPQfeMTTFKuqY5RVjJJGPE3p3h5j1Q1iP2XaD4nclOXvNmicK2FVddZ+0CZLcyZ7Ad07E/xBRBrlZEnRVpUKlwyclsna95skYUb/novXAyRYfa9JecFCZILxjo/bCTBKGvNXq2imQv++x3QQYdd1zLKGUdbIUkHvrst4Z/qIpD2JPEfk8R/MWfA1WTpjyLKEXVb43p+X2VuP+Igvp9w/v6Jz9XsOO/diujsJwRn5tEz27xAHZ9snztL4xAtTLnLizEfMWpuF+HnnpSe/4myKG3aIs6CwGtBqGIpDnAXYeoOy3kaQMw73Zu7Lh3+yAjET0WeAhBA542iXIHl1euhfBzTDQdMdRJ4RBeOTHd5nY/5ZGqIoOoZdI5oODrVig0mHwN3HrLQp1VcI3e4BWZJkFdNpYJaaRRvP7R5pnRVtulrRjjNKlFsXUDTr2OWUGquFtm0W+aIoOhnfYLL0GsdCkiVKa9XCXsFUyZMMs2nhP6adsuZL2PMl9LJBPA6Jx4ePcdXRsdoOpeXKbKMSiRvR/7xzxKZBtVSs+RJWy2F8p0/sxkeeI8lFy2zuSgVkGG54ZImgsmBRWbKpLtlkcYZqVskTARKF1UMuMEoaK+82UXSZyW5QmIa6Ka0LZcrzFrGfIskSIhPYdZ3Ft2o8+E2XLCnI0kMczH7KElZVR7NVFE3GaRpUFix0W8XrhbN2XrEGRZNxGiZCgNM0MEpasbZcIKuw+m6DyEtIgm/G7+w1WXqNQxju3YC95zcue1HkIiVIxqR5giyp6IqNrlhkefxS1b40j/GTEX4yLBy9tQplo80o3JtNq9XJ84xxtHcsAcpFRphOSPOoEJ4rDrpiFSHIZyzK/UOCrOjIigYIsiQkf0qpPM+iwqVXNVG0oxN9gbtP4O7T4G2cxiqT3n2mo2LqSDNLGE4dVTPxRtuzzLrDE5+SrMy2K2FXF7HKc89s32ZJWLQ/X6Hpwtf4iiCBamks/HCNysU6iqESuxHOYoV4+OiCXlqqMPfDFWqXmribIzb+023icXjo8fZ7izTfWSgiWxQJb3PM6FaPNH80gSZrCsacQ+u7i1QvNoiGAWmYkj1JliQJWZEwyhrd22Pu/KIDwJV/vkC5beIPIrxuyPzVGmZFY7Ib0L07YbDuUWqbvPdfnWe86xOME2StOK7NqobhqEyHEf17LoMHHq2LZS78eI6tj4/RzQkIJzG710esvNtAm+md2pcq5Jlg94sRe58XlXJFlxEC9r4YE3kJ5TkLu2mQRjnDdY/ePRfNUvjhX11i66M+bucsv8SvD6/J0h8y/lDql09BJorIhyh1yfIYTTFpWufp5ncJ0per4mQiYeBvYM7iSGrWCkkeYaoVFEkjnMWbHNdaK7RMI8KkWJciazSsNZIsesI24tsFMfvP6TR1T39OHLqEXp8k9rErC+hWrdC2CYFTW8awG6RJwLhz53ifr4f9AySiaZ/A7ZFEz+5HB26XPD0bq43X+MOBYqjYCyVqV1v0P95l95frIEm88z/9qPB4mmFwvUMapkSDAKP+hHO3BHP/bJnyapUv/sMHxJOo8G9Kc9IwKc7JQiArMqWVKu3vLZGFKbf+j08IuidP/wkgdBOS8NHjqlYIsNMoI0tytj7qY1V1SnNmkX83q/LIivTQ/Bp55k0ly1IRFpwL0igjTQqNpKxInLI7WLQHLYUszsmiRwSvfalM41wZ3VEJRjF5LoqWoxCzSlKKosmzsOJXYzDlLPCtJ0vOykVElhHsb6FVmpRWLiEbJuH+Dv7egxfO0skzWLlk8tN/W2f5ooGsSGzdDbn7ic/W3WKbjXmN81ctLr1joZtyMU47zbj5oc/mrZBxP0WSoTGn8cZ7DmtvmKiqRHc3ZvWy+QehT5VkFUXRSdPgBEFtoe8ZBBsYapmKOc9i5Ro5GX3/wbFVH23WVpMlBTfaP4g7eRJpHjMMNmnYa1SMeermMnEWYKolkjxiGGwRZ8GJE245GcNgC0urUbdWmC+9SSYyetN7xxImTSny3FRJx406B0aZ3yTkaUyeJiiagaKZyLJy4juUVR1ZUQ+8lY5UfUROHIyZDjapzF3BKDUwnAbRdIhTW0a3a6RxgNu9eyxZEllabJecaDpi3LmNN9h45nuIvvKA6Nd4FaAYKmbDJotSwkFA0PORFKmo+DyWh5dFhX4pDRKM2mNkSQLN1tFsnTwVeJtjsjg9etMqSZhNm/P/5g2yKKP/WYeg4z3TBVzk4tDEWn/dQ7MUGmsldFvF3Z85amsyC9dqNM6VEELQuTnC60XYDYPLP11gvOtjVnREJtAslYW3ajQvlGe6JxfdUWmcK7FwtYbTNOlfqjDanqI7Kit/1KR1qYwsS4SThP4Dj5V3G5TnLSoLFl4/wmkaWFWd8ryJZioFMRIP3wMzUb54ReZ3zw7ferJktlcQaUw42MdZvoBeb6PoJqrpEA72Xip4sNZWaS/rmLaCVZIpVR2cskJ3NyEOczRDwqkqlKoqqiYhK1Cpq1SbGnGQM+6naLrE2z8qcfE7NqWawnSSUWupVJsqVkk5c+Ju2A2EyImDl3cWVlQDq9zGKs8z2L1Olpzcux4EW0WrS7UpG/PMlyJ0xWYa9Q6m3SRJRpE0dNXB0RukeYSfjIrHj2nZ5SLDi/sEyZiKMU/JaM0qS2XibErfXyfNnv79jsIdDNXBVEuUjBZz4jKabDyWFF+sS5ZUDNXB1hpATpCOyUT6pcfEfNUoYkOmqEYRQRKM944lMpIkoZvlQkidRET+6IjrNkAcuEx6Dyi3zmM6LezKAknoYVfnUVSd6aiLP9knO6YSlKURcTAqpmfISSLvVGTpNb6dkCSKascTnqMiE6eejDzIzhPixGlWSZZAKkhXnubIuoJeM4mGwcGI/uMQs+rPYMPD6z9q9422p2iGjKxIhF5C6Cbo9uySLYGiyvijmP1bE5Igpb5WorJgI6sy/QcuaZyThBm6raKoMsE4Zrzjk8/0Sv4oJoky8uxRdSqNMia7PuE4IU9zJp2A2rKN3TBQdBlFlQhGxW8xTTJiLyXPRDH9mOT4o4g0zom8lO1Ph0Tuy01q62oJW69jaGWi1CWIR0TJV2/7Aa/JEophkcsKiqZTWr3M+M6niDSl8c6PZtqMF4OsQBTk3Pxgyuf/5NFc0PjP/7rND/5llQ9+7jLoxHjjjDuf+Nz8YEo4zdFNifPXLP7dv1/i3mc+tz/2MR2Fn/4XdbbvR/yn/73HrQ99li8a/Jt/12b1snXmZKk2/wZCZPQ2Pzr24nZaSLKKVZ6jufJd6otXcQfrTyVL07jP/vQusqSyXH2burVK3VolyxPibIqEhCLrByaRIBgEm8jIh8IpDqOYLJzGA6LUo2y0qVsryJLCMNhiGGw9c/LQT4Z0p/eQJZWl6tvUzKUi4DZPZ7l+oB6sq9ALTKLOiYaUf+iIvAHRdIhdXcCuLjIdbhP5TwjkJRlZNTBLLRTNIpqOCL3+sYQniVy8/jpZEmGWGtj1JfzxHobTLCwGxnszUfgxlcPYJxjvk2cJhlXDLDWRZOWJrKsn8A23DHiNk5HFGdEwQHP0wgupXGS/GTXzkehaKrRGqqWiGGrxb1NFMRTyJCfxY7I0K0J+50rEbkSe5kWAbZRCXhxe/v6U6//L71n711eonK+TBgn7v9si8eIjh3KeCaJJwv1f7R/6ezwtCMf2p0MkRULkguaFMtVlm91PB4y2fSI3OTic+w+8wv/vGLuFxybzAZh0QtZ/c9TIuHf3KBG5/fM9kDgQij/cnqRIJ3oxxdOUD//j6ex4noaKNc9y4z3mqm/QndxhZ/Ax+8nNl97ui+BbT5YQAkU30Mo1sjB4FAB4Snfqp2HnfsT6jQAhYNRL2d+MaS/qrFw28N0Uw5K58JbFOz8uoWgSsgR2RaHe1lB1GcOSqTVVnKpCfy9h/UZx17G/FbO3EbF86exbcaXGKobTQJIUelsfHWsk+SwoqkGlfZn22ntUWhdnk27PFtRO4z5bk0+YRLs0rHOzkNsqplrhYbsuyqaEqVs4oQdbs4iSp1dvvLiLG3cpG3NoikmYTg60Sqdpk/nJiO3JZ7jRPg17lYqxiK1VMdQSEo98lYp19RmF24Sp+8rl/p0F/PEu/miH+uJVavNvMB3vEnp90viRWaRuVmgsvYVZahIHEya9++RpdGzESJ4mxMGYwO0WBpWNNSK3h6IZBO4+0+E2J/0O02jKdLxDMNnHrs5TaV/EG2wW5OuJNps0I3Ca4RAHkyNi8df45iMNU/xdl9GdHs2352m+PU88DlFMlcSPZya8Eiv/4iKtdxdxFstoto5RtyitVOn8dotoGLD/u23Euzlv/fX3yWYapOn2hLv/5+ekfkJRrir8grZ/do/295dZ+ONVEjdmdKdHPHr+c+pDkpKGGdNuSOxn5Kk4fP4XnFjteunrhOBQVUwIEF+SaeWrim89WUqnE8z2EuWL3yHobpN4I/RyDWT5pcVpcZgTBsUFIk0ESSTIUoFhyhiWwqW3Ld77aZn1myHeKCXPobmgce37JeSZWE/VJBRVKkqbs20lsSAOc9Iz8FB5Eopq4FSXgMKJetK9S+SfVtAsYZaaVNqXaCy+Ram+gqpbhNP+qdpRuUgJkzFpFhGmHoNgA02xUCR19nhGLlKSLCLKPMLUO9Vkmhf12JmRHYAkC5nGg1PriR56OWV5TJh6DLXtJ9ZVJMkneUicTglTb+YTNQtgRZDkETuTzxiF22R5clCVOgnDYJM481FlvaiMZS9vpCUpGoZVRVY0JFlB1W0Mp4Gi6iByrOoCeZaSxFNEnpJn6WwK7VGFMY193MEGg+3PqC1eo7n8DoZZIXCLCo+izeJO2peQZAWve4/R3o2nuJoLsjRiOtzCsGuY5Tb1pWsoqkHkDfDHeye8rjB5TQKX3sYHtM59H8NpsnD5J3iNVeJgTJbGhempaqAZJWTVIIlchjvXiaYv7qQt6Tpqo4F15QqybRfxDYMBwc1b5MFJ2rznh3nlCub5c8jm8XYIj0OInGh9A//TT89k31C8T+e9d1HrdWTt6SkBAgG5wPvgA5Ldo5mXrwRyQeLHdN7fZDI3RDHUwozysw5hzyfsTRG5wF0fkYYpqqUhKzLJNMbveKRBUnggbYzI4wx/zzsYo4/HYREpIwSDzzpEo5AsSkn8hMFnHdJpzHTPfS4n8OMQjGL2b40JJgnp07yvXuPM8QqSJQnTqJLnGWkWPDM64mUR9veQdQPVKePvbZBOJ8iaQbi/TZ683N2nU1Eo1xQGnRTdlDAdGVWXmE4yFBVWr5icv2rxd/+hx+6DCMOUePP7DmkyCxzMBHEoSGOBYcs4VYXpOMOwZExHRtPPXkKXzOIkyo1zRYy6EIz3bxOHT89GkiQFs9yiNv8GzeU/olRfRYic0Osz7t099fRRQSwCxmHAmLM56UbZlMgvNEovDkGShyTRHpPo5Av4Sa/N8pj96R14Okc6wCTqMInOcOZWktF0m/ryd1A1G1lRUVQDu7aIqtsgBJX2RQy7TpZG5FlMlkT0Nz8+RJaFyAkmHbobH6JoJlZ5jsby28Th5CBIV9VtZEXDG2wy2rt5KBfuOORZittfp9Rco1qZQ25dQOQp4XTwTO1clkUMd75A0Uzqi9ewKwsYdp00CYtjTirsDlTNLMj//p0T3eRPC6VSwbp8mcpPfoxSrSLimGh7m3QwIN7rIKKzEY+b585R/vGPUWu1Zz5XZBnu+++fPVl65x2M8+dRbPvp+xcCsoxoc/PVJUsU1ZHR7T6j2ycb7w5vdBne6J74eDKJGE0iRreOz+Mc3x0wvvuIjHtbY7yts/Fni/2U2P/2Wpd8nXjlyJIsq8y1vkMce4zdLcJwOJtW+nJKfv7uA/zdB4f+Fu5vEe5vvdyGBSyeNzh/1WYycGnMa8yt6JiOwva9qBgvlSXSVBBMiyDH9orJ2z8qo5sSAoijQuTtjTMa8zrnr1rc+L1He0lnbtmgUlfPXLPkDTawSi2q81eozl8pUq8lmf3133HSdyDJCqpmM3/hRzQW38JwGgCEbp/e9ifs3flH0qfolV7jlJiNyRcirRNEqZJ8rDu4JMnodo3FK3+GZpYf+3txAAkhqMxdfvQCkZOlMd5w80hlMY193O59Yn9EY+Udagtv4tSWkBWdLAkI3C6T/Tv0tj4pXLWfEVsg8ozpYJNoWuxH0Wwm3Tunei1CkMZT9u/9E15/k8bK24VYvNRCUQ2EyEhjn9DrzcjbjZfOhdPabayrV1GbTSRVBdPEkGSMc+fJpj7pGZEl8Vg75wBP/OBP6xL94ot4BdbwGq/xCuAVJEsKjdplTLNKHHsE4YCJt4PrbeP7vWdOLz0vzPYyiJxw0IH8bNpaeQb9TkKaCK7+wOan/7aObsmMewm//L+GjHqFH8f9L3yWLhr8d/9+iTgSTAYpUZAz6qUHLbcwyPj7v+nz1g9L/OVft/mL/7ZJbzfBdGQ270TkZ5ydNOrcRIgMITIq7Us4teWZiZ/EYOfzQ9oUAFWzcOrLzF/4MaX6CrpVIU9j3ME6vc2PGHfvFrqn16Lal4LRmsdaPo+1cgG1VGFy/UO8ezfIpo8u/Hpjjtq7P8Lfuk+0t0UyeawilGcE4z1u/fp/RZ5VVmTDpP69nxAPugTb66Teo+qhmF0k/cnx1S0hMuJgTG/jQ0Z7N1EUHaTC6TxPY7IkIImmzyY7xdbI0ojdW7+gt/ERDw0vn8dJPs9SgskenbsevY2PkBW10MkJUYRfZwlZEhWxJy8xuPC090Cen+lxHm9u4uk6SqWCpOvIhoGs60izv8m2jaS9+BDKsyCSBP/6dZJeD7lUQtb1g/3LllWswTBA+WYOM7zGazyOV44sCZEzDbqomoVp1rGtFrbVolpeIQgG+OGQMBoShiOi2IOX9LHRShX0ahNzfoXUmxCPeiTTCSJ9sRNqlgkmg4T/9z8OiMKcPBWM+xmSBJ3NiI1bIUlUnFAffBECI+ZWdIQQjPsp435Kbzc+EIanseDmh1PiKGfxXOHXNNxPyPNCB7VzPzogVmeBJPKY9O4XFxmgVF/FqS0DEiJPmfTuH1QadLtOpXWB+sJVqnOXUTSDOJjg9tcZ7l5n0i+qD99mSKqGYlrIukHqueTxi4VTZlFIMh6gOGXs1Yuo5Sqyqh5K45INA2NuiWTUJz6iMSkIidd/1IqUVI30hkLqjYkHXfLw+ap/eZYQ+6Mz+Y6Llm2P0Du+tXGKLZCl0Vfin5RNxkTbW+iLC8iOg4hj4k6HuNMpNEtnhHh3j8z3kQ0TSVWL/2rF/1pXr2KcO4fcaJzZ/p6ESBLCO3eJd3aRDP3RGlQVtV7HunYNfWHhmS2613h+SJJCyWhhG3UMtYSi6EgcDTZ/HJNgh7F/fFSUpdew9DqWXkWVTWRZRoicNIsJkwnTqE+YTE4VFG7qVWy9XnjKKQayrCBEMXkcxhP8aEBwitBxCRnbqGMbTSytgizrPJxgjhIPN+ggScqJPnhfNV45spTnKfu9zwnDEeXSArbVRtNKWGYDahDGY1x3h4m3w9TfJ019kjQky6IX0jflaYqsmxiNeRJnhKRoyJpBFvnkcUSexKe8O55tL4PJMOMXf/tsUfT+Vsz+1lEtz6e/OizmHXVTPvy5y4dfUs7ck4iDcRF7MrszLzfPU2ldOPgcxr3CcKw6d4XmyncLMa8kEQVjxvu36W99zLh7D/El683+EKBYNkZrAdm0ENnGC5Ol1B2TumOiQZfSxatwBiGjIk3wbp2dxuXbgnQwJLx5C7VSQalUyIOAaHOTeGeH3H920PJpkU0mZJPjtYKyZaM2m2hfIlkiz0m6x2t3tLk2aqNR7P+rIEuKWnzejlO0AfOcdDImc78ez50vE6ps4Jgt2pXLVK1lLL2GLKvIkowsqyjyjDhJkOcZSRYgRMbOUMaLeofIkixrWFqVRukcNWeVirWAplgzEpKTZiFe2GXgPmA43WQa9WZTvEcJiiypWHqNemmNurNKxVxAUy0kSUWQk2URbthl6K0znG7ghd2nbss2GrTKF2mUzlM251FkjZyMJA3w4yHd8W1kWX1lzC1fObIkRM54ssHE3USWNTTVolY5R616nkp5hbKzSNlZZCF/lyTxGE02GI7vMZ5s4gfPf1c63bqDv30PSdUwam2shTWcpfOILMXfvU/Q3SWdPl3c/E1Elkb0tz4mz1OEEDSWvkNt/g0kWS4yuPKc1tp7mE6Th3f1+/f/if7OZwTu/uu22wxqqYK1uEqepkTqqyt8fY3TIw8Cwvv3iTY2DnybHgqcX+NLgCyjlstU//TPKL3zXSTdIA8CRj///5i8/8uve3VnCklScMwWV5f+AsdoIhCEyYSRt40gx9TKlM05NNVGQiZKXLruHaLEZTzdIkkfESUJGVuvc2n+p9TsZXTNQYhie3meIMsqhlrCKlepO6sMvHXu7P2MIB4fmTKWkDH1Kpfm/4yas4qhlWC2rSz3D7bVLleoO6sMpxuzbY1mk8GPb0vC0Bwuzv8pdXsVXSsBgjCekOUxsqzSKF2gai3jRwOyPOZZ0UlfBV45slSgOPk8rBYNxvdwp3vouoNhVCjZCzj2HJZZp149T8lZYK7lEoZDvOke7nQXP+gXERvP3FWhaSCXkRQFRTeQdYM8lbFXLmM0Fgh7u3gbt778t/2KQYgct/fg4DOqzV0pMrucBgiBblXJshh/vEd3/bdM+g8Kke63nSjJMophUrr8Fva5K5jtRUSWYi2ukgU+WRQw+N0/kk0nKLaDubCKvXoRxXaKal6e42/cIdjZIBmdPLXzLEiqhlZtUL78Flno4927QepN0Cp1zMVV7JULqE4Z7/5NpvdvkrqFRkiSFfTWPPXv/QnB7gaypmO05pFUjWh/F3/rHuFO4ZSt2CXMhWWcc1cACcWyi99PHOFv3iPYfkA8OHmy6A8WQiDS15XTrwR5Tjb1cH/7G6KtLYyVVayLl5GUb14YsmM0aJYvYhsNkiyk595lb3ydNA0RgCprWEadc60f4hgt0jzCDfaY+LsHJOghytY8esY63gAAIABJREFUC7W3qNnLIEF3cpvu5DZhPCEXKbKkoKkWrfJlavYyVXuJS/N/xv39X+OF3UPWKiVzjoXaNWrOCpIk0XPvsj++OdvnbFuKSbNyiZq9QtVa5NL8n3J//33coHNoW5ZRp125QtVaRFE0xtMtdkefE8RDsjxFlhV01Wa+cg3HbOIojVNmUX65eEXJ0iMIkRHHLnHsMvUlFEVnau1jmU1sq4Fp1nGsFo7dolxawHHmKfvL+EGPIBzgBz2iaEKaHd/+0GsttEoD1XKQZJk08EimY/I4Li4SzXmsueVvJVmCwmHZ7a9TlFIlys01rFITISDPYtz+OoPtTxnsXieN/edqWT4v1EYD8+JF4t1d0sHgTPUhZwpB4egbBORxhMhz8jginbqkvldE6Bx8ThKSJJFHRXaaJElIqo69egmR5S9EloQQyIaJ0V7AOXcFWTdI3BFiVvkQWUYeFQaszoU3iEd9gu0HjzYgS6ilCuU33wGRk0yGpN4E2TAxF1cAQdzfJ48jzPklrMU1JFkhnbrIuoFiOej1Fv7WffLXhOI1zgAiSYj3dskDH0lRMFfXvu4lfSkwtSoVawFVMZj4uwynGwy9xy1PJPx4SN1ZnVWXJGRJIUq9Q+03RdIoW/O0ypfRNYfu5Dad0XW67t3ZkFRxQ6vIGnEaIEkyzdIFmuULDLx1kiwgTIqOiixplK05WpUrGGqJnnePvdF1epM7JNkjd31ZUomzAAmJVvkyjdJFht4mceoTPpbxael12pXLGFoZL+zRde/QGd8gSR+aBEsoslZMlMvv4JRbX/Knfjq88mTpMIpqkzftEAQDJq6JadZo1t+gUbuI4yxQLhmUnQWyLCaMxvSHtxlNHuBNOyTJUZMbs7WIvXQBxXII97fxt+8RDfYPfIHqb/8xeqX+Vb/RVwpJ5DLcuzGbkMqQ566g6g5ZGuP2H9Db+vipUSZnBX1xkfpf/AWTX/4S/4svXmGylJNHId6dzxFpgiQrJOMB7u3PiHuHp8tEmpCMBySTESJLQZJQnQqtP/vXpMEU9+bHz717SVExGm0Up4y5sMLo4/cJttcPcg5Tb0zqjQk7O5gLK8cOM0iyjGLaCCHwN+4R7GygmCbz/9l/idFeRHHK5EmCubCKVm0wvv4h4c46er2Fc/4N7LVLhLubpJPTGpq+xrcOilJM+BkGkqKCNAuTTRNy3y8qdy9YpZZNE8kwCjPNh63SLCWP4mKQ4bHJZ9myijWoWjHRmabkUUgehmc2IX1aaKqFqVWQkJhGfYL4yeEJQZYneGF3pj+ysY3GgUHuQ+iqQ8lo45gtcpHSc+/Sc+8dKRpkecLAu4+lV3GMJhVrkXppFT8eHpAlQ3VwjBYls00uMvruvRlROnz+zUXKwHuAqVVwjDZVe4mas8I0HhyQJVlSsPQqVWsZWVIY+Vv03XvE6eM63Zkv3eQWttGg4ZxDlr9+qvL1r+AFYBk1yuVlatXz1CprGHoZWdERIsN1t0mzCE11KDnz2HaLRu0S3cENtnfeJ8tTHhecZVGAt36DsLtDniaIND1UHYn6e99KzdKTEHnGeP8WWRIQhx4Ll36MqtuYTh3DruGPj8/veo2nQ1I1tFqT0uW3UJ0SRW9ewmjOEe4+0sQ8D/RGC61cA1mi+7O/IxkPXzgQOti6T9TdLXyXwoDUc5F1HdW0SCWpcLqX5QO9jhBFThYvafz4Gt98aPUG1pU3sK+8idZsgqKQBwHx3i7ub/+JeL9TEJYXgHX5Cvabb2GsriLrBiKJiXs9wnt38D7+kMwrLs6SouC89TbWG29iLC4haTpJt8P0xnWmn31aCMi/clnBzPuM/MTkAyFyhBBIUlFZetL7yjFbWHoVIVL8cEAQjWZVoOPhR30mwS4Va5GSOY+lPzJCdYwmll5DiKyYdIufta0Bk2CHqr2EY85h6Y+KDbpawlDLKLJ+8NxpdLzWOMuLSb0gGeEYzRP391XhD4IsKbKOZdZxnHlKzjyW2cA0qmiagyTJTLxdpn4Hb9ohisbkeYqiGIWmqXYRy2zSqr9BEnv0R3eI40cTFFF/DyEgCx+rOj2WOhgNuy/t+PuqQJJkavNvohnOqV9zENiR57PPtTAedPvrONUlSvU1Fi7+BG+4eWz2F0CWJYw6N18oZ+6bDElRMdqL1N/7CdP120zv3yRPEmRNR6vWeVFRo2LaByTLXruEe/v6C5OlLAofOdkL8ejkLRXTOOHuBrJuUPv+nxD395Fnvj+TLz4i9V8+ouU1vrkQWUbmeYRbG/i3boAQqLUaWrNF6Xs/wP39b4k2N55rm5Kuo88vYl28DBJM3v81Is+QNa3QwbruQTtaKZexLl3GunSFPAyZ/OZ9RJahNVsYi8sodonxr/7hTCccn4U0DYkSF2HNYesNTL3KJDg8GCLLKiWzja46ZHlSCLKfkD8YWglNtcjzjDAZzQLDTyZ9cRoQJsV10dQqaMqjiB1dc9BVq7D3iMeH2njHbivzZ9sSmFoZ/bFtaYqJppiAIM0i0iycFTBO+DyyiDiZviZLJ0NCVU10rYRhVLCMGrbdomTPY9ttQJAkQdGOCwd40w5Tv8PU787sAwQSMoqqE0YT5ufeoVJaotW8ijvdPUSWJFXDKNdR7TKSUjB0kWdkYYC/+4As/Op+KF82JEmmvnAVqzL/XK8TM4F3kReWIclyYfgngeE0qWsmVmXuxDuwJJ7iDtafSpbUVgu1VkNxHCRFKXQ1QUA6HpP0eocmjSRdR19cRGu3kQ0Dkaak4zHpYHBolFjSNLRWC6VaRTZNkCRy3yft90lHI0SeY12+TDadknS7iDhGbbXQ6nWQZYI7dyDLUKpVtEaDaGsLkTyf/5YQOYgcWdWOkG5JUdDKVazlcww//DX+5l0AjPbiwQn9RZCFPlG/aPdZy+dJvQlBnh0ynTw1nmG0mE098ihELVVIhj2ywCedukwf3H6mb5Nx/lxRUZiFLMe7uwffw0mQbRvz8mUkTXvMOVoQrW8Ux8lJa5VllHIZ89IlJLmwxMgCn/D2nWO/U9lx0JcWUUqlokX0DORxTHjvXnFh/YpbN2cByTCQTYPM9b6y9edhQNzZIxn0SUdDyDL0hUWct76D9eY1gtu3eF6KL6kqWrOJ2miQDAb4Nz4nCwJk3UA2dJDkg+9brVQp/dG75ElCdG8D/9ZNRBJjLK/ifOdtrEuXCW7dIO7skZ+RK/uzECRjJsEudWcVx2jSLF0gy+PZlJsoCgd6nYq9hCKrTIM+Y39nNjH2CKpsIMsagpw4DZ7peZTl8YHhs6oYhWZoBkXWUWS9yGLMgmfmcWZ5ctDuUxWjMKx9uC1FR5E1xKzVlj/R6XkSeZ6S5vEr4bX0CpIlCV0vUbLnqVZWqVcv4NhzyIpWfHBpyMTdYjR+wGiygR90jy1VCvL/n703b5Iky677fs93j33JPbMqK2vtfaZneoABMATIISQuoECKZpQZZfoG+kPfQ19BZjKTTDKTSSYSpBEiFgNIYnYMMNPd093VXXtl5Z6xR3j4+p7rjxcZmVmZWZXVXVVTM6hjVpaVGe7PPTw8/J1377nnkmURrc5NbNvHd+tUyitYlndsu+LSGqVLb+DNLGIVShMxbkTS75L02yRfckX+SkIYFOvLlBqrz3VYx6/i+NUzX0/C/rEvzPFzEgjbpnDjBv61a9izswjbJk9T0v19wjt3kP0+akIehBBYlQr2zAxWs4k16c0Vra8z/vRTxjdvgpRT47zS++/jXryIWa1qAX+nQ/DJJ4RffEE2GFD9vd8j2dpi8KMfkXU6+FevUnz3XYRpEm9uooIAd3mZ0je/SfuP/gj5rGQpy5BJjFksYRXLZIXSNKWFYQC5jtwYAsP1MP0ihdWrGK53LFInbAfDsjD9IsIwERMhtUpiVHLcCyxp7TJ+dJcccH/7v9JicZUT3PucXGYI28YwbT2WaWLYDqZX0OOlyTO1rzBcHxDEu5sMPv/okJApxRPTskJQ+uBblD74Joaj743eX/4lwx/9mKx9hqjdMLBmZmj+i3+OWZ4sbiZO4+0/+ndk/f6ZREvYNu6FFWb+u3+F4TjkWUayucnu5hayf9Ip3G42qf7e752rLxpA1u2y93/8nyRbW8+tN9xXgmkiJvqb6e+GJgrCccAQhxV9OViNOvbcHNG9++RRpMn6CyZNKgz1+diThYRlo6KItN2mVCwh3Cc37z0V+WEqWBgGhueRpxkqCnXq7eA7ZRiY5Qr+tRt0//xPiB7cQw70fRDevY1Vr+OtXsK9cBEZBC+NLI3jDu3RA5rly5TcGearb1L25wmifVSutBZpElWK0h798Qa94NGJpuBCGNqL6eB6PCWVeDTlJ5gshqdjTYIInHOsIxFogXGskk1MClp032X5VBKUoyZeTb98vHJkyTQdrq79IyqlZWzLxzBtkmTEsH+f3uAh/cEj0jQgkzFKpufqZp9mIUk6oliYO3YTANjVGZJ+h86HP6D+zm8w3llHZSnFpctfaXX/qkJJeayL/Es55sSr6TQYvo936RLelSuk3S79730PlSSYk1YOeRwf/xwsC//GDcIvvmDwV39F1u/r/S9fpvytbxGvryODAHt+nuI77+BeukR46xbxo0fkeY5/9Sre1auYlQr9v/xLPcHmOWapRNbpYFU16cu6XcxSiTxJEK6LVal8qbYOSa9NuPGA+jd+m+Zv/74WdA96tL7/p2SjAXFrj+D+berf+B0QOlIT7+0gxwHyyAO68sbX8C+sYZdr2I0ZKo6Lv3iBdNSn/4u/Jd7fOnbcXOWkgw7tH/wZ9W9+h+Kla6gkJty4T+nKWxQvXsGuNvDmlrCrddz5FeSoT//mhydE6E+E0C74patv4S9eIFdKR/qCId2//T7R3tbpbviTlIgcDjGaOsRuFouY5fKZZMnwPOxabTLZH/keC4E5MYjMWqfrH8xCQTeknRBBFYak3e6vbfm/u7yEcGziRxvkSYq7soxZKhLeuUfh7Tcxq1VUFBHffwA5eGuX8K5fw6pVSXd2Sff3yTovVpwvXBfv4ir+lWs4c/MIR7uEG56H6fuT6PWzafZUHBHdvYszv4B/5Rqz/+pfEz9aJ7xzm+jROrKvBdOG6+p2MaZJNhwix0eioHk+JVcHrWZeFlSeMQp3+WLrz1mb+52J+eM8RadBTo7KM9IsZK//Oa3hXXrjk0QJDp65EoTQxo7iyTYLAlNrn2Da7uroOeVKIuBcYxnCeGysw/PTZEvpFpfCfOrCTBwZ65eNV44sCWHguVXIc/rDRwTBHuOoTRR1ieI+Ufx0G/UTyHOUkkgZnyBXwjBQSUzSbyOTmHTQJZcSY1Kd8dJhGJi1CvbSAma1AnmO4bmoYEy6s0/y8BEAZr2KvTCPPT8DhoEKI7JWh/j+OmQZ1tws3rU1sm4fw3MxSgUMy2F/7xe0Nj/C8D2c1RWsek2v4FSOCiOiO/eQ7S7CsXEuXcBqNjAKvnbMbXVINndQk4eIs7qsXxMCw3FQUUyyuU3y4NGxB5yUCWl8un5FmCZmqYTh++T7+6T7+zpVZtu671WeHydLSpH1esQbG0QPHqDCEBWG2lZgdRWrViNPU+zZWby1Nb3dvXsk29t6rDCk/Fu/hTM3h7O0pCvqJmQJIRCuS56mZP0+Vq2GiqJpP6wvczuoaEy084juz3+IYbv6b3GEinW/vLTXpv+Lv8ZfWcOfv4hTrENNEj66r72MJtcx2t1ERmMM22F46xfkUuqqoTQh7XcmVXVdun/7PdJehywY6HLrbovBzQ/BMEh7bXKliFs75GmC4XgMb38yJTh5mpB0W8g4JN7fYffP/+00nXeA0e1PEIZFOuhhlap4c0vkMqP1o7/Q1XyA6RfxFy7gzi4go5Cks3fqtZHDAXI41Kk4dOrLrJRP3RY0mbJmmgjzyEN28tOsVrCq1TPJklEoYFZr0/1kGJJ1OmdGT+R4rNNqUaRTw5a+H4Vt6YnW9xGe98o2kc3TFKNYwL1wgazXwygVMasVvLVLGIWCjr4aBoW33iS8dRsVRuRRRLK1TdbtvvhKUyEovvUO7soFDMtifOcL8iTFcFzsubkv70yuFHIcMP70E7JOB3t2DrNUovjOu7jLK4S3vyDa3ABh6GiWEDrF//h9oHR0RJiWjsK9RAhh4NkVHNMnTPr0xhuM447ucZhLMpkQpwPCpEecnazwBq0bSmWEEAauXX5qNZltujhWYbJvSCYPI7RpNiaVMUKYuvWK8eR+hJbpYlsFQEzGOlz0ZSomUwkCA9v0MA0bgTgzwmQIC8t0X/ssnYZcSfqDdW2IONpmONoiSUZPzZM+CUk6YjDaIE1HJI81gs3TRK98J5+FVarqCgPXeyqDfiEwDMxyCe/aZcxqhWRrB8P3sGaaGKUi6c4u5GAvzOFeXdP7CIFZq2I1amStDnIwxKpX8d9+g2R9gzzLEI4Npkln72dkrQ7WTJPKu1XydEA+zsjjGDUOCR/eJOv2sGo1ilc9RNgjDyYhVdMgCu+S7u5ipXVKbxYh75LtdxCug1mrEmePCDb/ljw+W3dyFLmUZMMhKgy1pmRtjazbJev3dfnwY2mvXCmS7W2S3d1pK4h0b4+s39fXrlRCDodYtRpWrUb/Bz8g2dubPvzjjQ0K3S5WtarJ0niMsO3pClIIgQwCPUa9Pn1dpemXyprr99dnNDy9KayMxow3H2C5RUzDQXoF5HhEsHGPuL0z3S7e2yLe2zp1jOlY2YjR7U9PHH+8fvfY35LW7lOjRyqO6P7spDtyuKk9X4Rl482vYNeaqCSi99GP9YQjBO7cEt7cEmahpNOJZ53vYHhMY3YQWToLRqmI1ZwsDiZl5Qc6Q6tS0ZGjs/Z9PLI01mQpP4ssjUaEt2+T7O5hep4mSo6DcGzsegNnaQlnZfmVbSKbDUcYxSLuxQu6f52SqCTBXlwgT1MtdFYKs1wmTxJkMCIbDEg2n2/LljNhGBSu3cAoFIju3yX4xcfI8RirXMZPb1B67+tffmyliDc3SFr72LU67sVV/MtXNTHzXNJOW5PDLNXpOsdB2BYckVQKy8SwbPI0AflyNWiOVWCuegPXLtELNths/5xRfLrc5CxESZ8kCyal+jUcs4AhzDNTWq5dnlathUmP5AgJi9IBSTbUJM6p4lhPGcsqUXAb0/M4SuiSLCSZ+CmZhoNjFbEtnyQ77Z4T2KaPa5XO/b5fJF45siRVwr2Hfzm5MZ6PqGsw3GAw3Dj1tWw8RE38bVQSU1y5gul6v3Qma3geajBk+Gf/GYDyP/gOzsoiVr1GrpSOPJVL9P7oP5KnKf57b1L42jtY8zNHdBs5eSYJP7tFurVzfHzfxVlbZfifvk986x5Zf8DEaRKjXMZenMOanyX4yd8SffoFwvOo/fN/jL04Tx7qlYJRKRF/cZfBX3wPlKL2L/4JZrWMWS2Ttbrn0jyoMCS8cwd3ZYXCm2/iX79OvL7O+OZN4gcPSNvt4+PkOXIwOFlSPBEiC9vGKBS0oBuQj+tY8hw5HutUX7VK1m5jVquaXFWrqCwjD3UI3lle1seZaJ1eSDsLITAsh8LiKlkYMLj9C+LOro7STKJK0xXwQRRDTULZB68fTNg5k+00qXzRmpNpx/s81xPLZCVuFUrY5Srh1sMnVuE93vvMeApZMosl7JkZTWjHYz3Zex7CcTArVcza2bo5o1DAPJaGG5O2z/5M8ygiebQBnHxuOCsrFN9/H3tx4fDav2JQoxEqrunIcKlEeOsWSbtD4a36JLWtkEHA+JNPyQbDaRRbmCaYxoslCEIgDAOrXiPr9wnv353oiXIMz9OpcOMrLFQnn7FucLyj/+1sU/ra+5TefY/BT35M1u9PixPMShWzWJqegzAtDL+AUSiQ9XsvTa8EWuPjWCXmKtdIZUQQtxhGezzrXHjo0STwnRoFt44TFqfeSceOKQyK7gxlfx7IGUZ7hEdMJMdxh/HE78l3ahScxkQzdcpYGBTcJhV/AYBRtH/MKyrNAuJ0RCYTbNOl4DQpujMk2cmqR8v08JwKnlPldbuTM/DMabavgMH9mzpNl0R0b/4Utz6HYdmkwx5p8Mtr0qjGY1QUH/tdjkPMWoUcgVWv4ayuUPsX/xikwij6INCl25MHTS4V6d4+anQyVJu1OvT/w59hL8xR/ge/g0pSoi9uk25sY7gORrmE7HRRB7l8JZGdrp7cq2XUYITs9pHDYDopH0STtLnbOd9onkOWMfzrv9Zag4UFnOVlyh98gH/16lSMfZTwfGXx6RFriKzXw6xUsOp1rJkZfZ37feRohF2va7GrUmTd7nPXsBmuh9dcoLz2FoWVy+RZhttcQIYBvZt/Q9zexfAKVG+8j1OuYjha9B21dxk9vEXS3UNYNo2v/ba+h9MEp9rEcD2CR7cZ3v1smhp73shlRrzzCLcxi7+yxuIf/OvJ91aQZynh1kPGj+6R9jtnjiGHx8nSUyNLxQL2TBMMA9nraYFwuYw9N4dZKWNVz44sac3SIZl6WmTp1wEqikj39rEadUQOstsjvHUL/8Z1re/q98k6XUS3hwq1CWPxm18n3d7Vkdve6dHQr4xJal1FMYbrYc/MkWxtY5aKeJcuU3jjrakFxbNCOA7uwqIu1AnHyCDQkcd6A7NQJDuwDshzskGf4Bcf465cIE8SXSwRRfiXr+JdXEVFIdGDB8jRy50HxMRrzTI9PLtKwakRpoNnmhczGTMMd+kGD2kUV5mvvUUObHc/Ic2CSdpLYBoOc9XrzFSu4NolkmxMd/SAIGo9NtYendEDGqVV5qo3yFFsdT6eRolAO33PVW8wW7mKZ5dJ5Zhu8JAgOmx3lJMTJj06oweTJrqrZComTPrE2Yg8lwgEpumy3PgazdLaa83SqwJvZgGnXEdlKVkUkCtJMhiS9FrkL1kIfRTCthFSTQWOwrIQloWaEBKVJKhgrDVKB4aAaUa62zokFnlOHienTvIqionvP0RNCJhZqVD84OuMohg5HJEnKcJzEdbkFhEC4bnkYUSepEBOnqbHBLL5JA2jycgzrATyXFe8hSFZr0fabuNfuYI9O0vx7beJHzxAPhYdeuJwcYyK46lwW9j2MbJluC6GbSNHI7JeD3d5GbNcxm429Tl0OtrvqFA4Mqk8/4k1l5JsPCLc38RtziPjiGhvkzQYIKOxrirJUpLOLlkw0NVwjkdx+TJJd1+TJWHgVBrkShJ39gh3HyEsm6Tfeaaw/bOffK7tNR7dIxuPMP0iuvQGVBJrV/Je53Rx9wQyGCNHI51qtbQWyCwUEY6j/3bkcxauq7Vtk67zWX9A1uthpSlWs6lFwaUiRrGoU65HPyvT1J/lRJeWZ5kmxYPBr2SZ/7khJSqMSFvtaUVXtt8imuiv8jhCjgLyNCHr9Yju3sfwfeRgcO40+pdGnhPeuY27vELhxhs4c3PkSpssJtub2DOzh5FTy8Jbu4zdnMFqNHBm5rCqNfzrbyBcF6QkvH+PdH8fyLWecn4Bw/dB6uots1AkTxNGH/0cFeqUjxwMGH30c4rvvIezuKjTtHmO4fuoOGb08Udkve4z24V8pctCTipDeuNNyt4cteIKa+K3SaVuh3Sg7dEl9TFROmQU7RM91vw2RzGMdtnp3cQ2C3h2mYXaW/h2ddpDTggTxypSLSxRcBvE6ZC9wRcMw91jTt85ilG0x07vM2zLx7XKzFffxLXK095wQhg4VoFKYYmi2yBOA/YGXzAId04YWI6TDnv9zym4dTy7wkz5MoYwCZMeKpeYhqXH8hdBCIbRLmVv7uV8AE/AK02WhDCxLA9DWFpIeU4xZZqOkfJ8oVO7XMedWdAPjDhEJRHSLWC6PuHOI1T6yykDFo6N6brYSwtgGjpMLjO92stzslYHw/NId/a0JgmhJ99uF9IjX5oziIWwLaxmgzxOyFodEAaFb7yD4ftke21kp6dD5TMNVBxjTNJbstND9gfas+R5ZEkn5b0Hq82s19P6ozzHKJVwl5efOdWhkkSn6oIAZ2lJezVNyJJZLuvKtjwnneie8izDcF2sRoP4/n2ywUAf84gGKut2n3saLs9Skl6LdNjDn79AFgwYPrhJ0j2yElOSZNhFjHq6xLtYofbOb2D6x/P4Kk1Iei2CR3ee6zk+DfH+tnb4/hLIkwQ5HiPHY01qLQvD93RFXL8PR4i4WSphlspTmwE5HJDu74GS5JcvT0TXWpeUJskxYmt4HkZBt7QALe6WwejVKPF/QRATETpAcmCPoBQqjIjv3T8WXQXIk5RkFOio9MSO4YUizxnf+pxcSfy1y7jLF5CjIdH6Q8K7tzE8n2w4kQYYBlatjrOwiFWtIWyLpLWPMAy8C6u6uKHV0sL0JEFFMcKysWp1bROhcuRwQLy5yfjzm8iJflGFIdGD+xiOi7e2hjM7j7Assl5Xn8edWy81BQdM3bjHcYei26Dozky0ROrY4/aALI3jLt3gIa3hPcZx55jfUpj0aQ/v4lpF6qVVim6Tpfq7upI8lxjCxDQdVJ4RJUO6wTqbnY+IksEJwXWUTsayizRKl06MJYSBZbqoPCNOR3SDR2x0PiRKByeq9eJ0RCd4SGkwS710kYLTYKn+HqkMDyv4MBknHQZj/WwpubMv6pKfG68sWRLCwLFLVMoreF5VK+LPKbhudb44U6P0OHqf/RRhWpiejze7TOnCNYrLl7GLVR78u/+FqPXlJoKvijxNsZcWqP7T38csF8naXaLP7yC7OjSerG9gFgvU/pv/evrgk90+vX//J8jB08PG9twM9X/5B7rqA51Ci27dQ/YHuqx6e5d0cxvvjWuUvv0BKEn8cINkawfZ6WIsPpux5VkwPA93dXUqOj1oQ2A1GhiepyMPz/rgznPSvT3ihw8pvvOOTtdMJtDS17+OPTdH2u0S3bun0wGTKIY9O8v4s8+QQaBtA8JQVz2Zpk7DvewohNANbevvfBvL15UqwrSwihUM63iLgywA2YvHAAAgAElEQVQYkgzOTnm9qlBhRNZu615epolwHKxGAxkEx6KWVrOJWalMf5eDIdn+xIRyQmINz8Oem9Of1ZFogFmtHvNKyiZp1l9n2LOzOEsLCM/VFabDx97vWd+pl3iPp/t7pPt7DH78w8M/Ts4rvHvnCJFLGP70Jwz/5q/PHuzI+wnv3CK8e/uJ20yhFOPPP2P8xc2nb/sS4NllqoUlKv48pmGTqpA4DVBKR/N1zb2Bbbq4VpGC06BRWsUxC2z3Pn3M7TsnSgfc3/sBvfEGzfIVGqVLFOwajmkjVUacDekHm+wNbtEN1s9sOA8QZyMe7P2IXrBJs3yZZmltIh4vTklSb7zJ/uA23Ukz3tORE6dD7u19n5nwKrOV69SLF3CsIjmKOB3QCR6y1f2ITEbUihdPtUd42XglyZJleszOvMVM4w18rz71dnia6DonR6mUYLx3brJUuvQGXnMRw3ERpoFKY3pf/JxsPCQ9o4LpZUBFCfH9R4x/9jHCMsmTFBUcVgxk+x3G4cdEX9ydZrzyNEOOxqByko0t+n/6n5Dd0wWK6V6L7r/540l0KNcNLKMI2ddES8Ux448/I7pzX2uQ0NYCcjgijxPS7V2Gf/UjVHj45Rr/zUfaK2gYnDsKIwwD0/fx3n5bG0ceNL1UirTV0uXbX6KMOd3fZ/Txx2AY+FevUnjrLX2Nsozw3j2iu3en2gU1iW5Y9TpIqYmVlKSdDt7ly5q0/RJSNlahjNeYx/J8hvdvkvRa2JUG/sIZHdd/+Sa3z4x8YkJoL2hBqLAdrGaTZHv72Nux6nWtZ5pMYjqytK/TahMxsvA87LlZorvHq/+sahWjcNjiR/b72qn61xhpax85HOjKwfEr2nD6AKcRk/P+7VnGfJ7bvwAU3AYLtbeZr9wA4MH+TxiGO6QyBtSUK4FACIOSO0uzvMZ89Q0a5TWG0d6J1iig58VBuEOUDNjrf66b7gptiJvnClu4jJMO8ohdgG14FK06DW+ZnfEdxllvOtYw2iVOh+wPbh0b6yDalWTBMbuAsyBVRjdYJ4hbbHY8hLCOjSMUlO0ZHGnx4YP/hzgdEWcnAwECA9+qkKqIVL24llqvHFkSwqRSXqFZv0atuopSGVHUJc0iLNOhWl0lDDvaTkBlWJaH79URQhBGXXr9h4TR+c3U7GIFtzGHYTmoLCHu7et/7Z1fWgoOtJ4ljyLSjdPLxfM4JotjaJ/+XlUwPkauTuwfxdoP6SwopQXc3dMJowqjY0QJIGs/e2RDpSnJ3p4u3+/1tLjcs/EvNXCbFZzKHIXLPqMPH5C2Wgx+9CPiR4+0cPPYsXfJ9h9Sfm+BrL1FvDEk2dkh+OQTnPn5qXBYDofEGxske3vTB2Sys0Pw4Ye6Oq7X0wQqDLXL90Sv9LLD8cDULdd0fZxKQ/tBeT4qiXTp/PGt+VVkSyqKSFutqa7OmESWxGMCX7vRwKyUtXA3jlHBWBtaei4qjshlCcPTHj1TnR3o6Fytilk8Elnq/fpHlvIoRka/vmnGX0dU/EXqxQu4dpm9/i3aw/sMo90zhd1h0sM0bOarb04r1M5CJiMdNXpMimYIi6XCG8TYx6I3BiauWaBsz9Ay1s811rMjJ8mCYzYFR1GyGjjCxcwNOsMHKE6/DoYwaboX6Cd7f7fIkiFMGrUrFAtzSJnQ6d1jMFgnivv4Xp1yeZnBaJN+f50kHeG6FerVNRynRBi22dr9GePwjHYJpyALA9J+B8NxtYgZgVUok8tMi2yTl+zineeoJEUOhr/WmooD5HFMsrFBsqEjgcIysGol7OI3KL+3SumNNxC2hRyEdP/Lp/R3T/cHSnY2SedtZv/wW4w++px4Q48d3b17ItLwONLdXdLHxs3jmPD2bcLbp4TznzfynHTUR4bHU08qjkgHXdJggF1tYPpFcpkR7m6QBYPJrop02CMbB7+SjvMqisha7ak+SbgOdqNxnPBMyszNUkk3X+31kFGkU7djbfNgTfr/2TMzJxyXzWpVGzFOoCNLv7xK19d4jZMQlL05PLtKJmM6wQOt93lCBVyajUkyTfpNw8J4Bl9AgYEpbDyrxIy3iiksEqn7z8UyOLadaxTxTR31z3NFokJkngIC23AxhT2tWJMqJctjZC4xhYllaB1TqvRc5hg+AkGaJ6g8wxIulmFPW6wIDBSSVIY6kyQEprDwrcqUzMk8I5ZjXTUnbApWlRn/EkKICVnS7+EscvVl8cqRJSEMCoVZDMOiN3jInft/MrFuV0iZoGRGEg8ZBlsMR9sIIej27jE/+y6L899gONpGqYwwOh9hGj34nPHmPUyvgDezSGHSK84ulHj4H/63Y8aALwVSku3uI1vtVyEy/NKRZ4q0PWT3//4BvR98TuX9NerfffecO+fk8iWIU58zciXp/uLHk/Tj4Rc8lxlxZ4/d7/3xwV8mVkpiasqYZyntD79/Yt9fFRz0Asuzw8iS3WxgHJAlw0B4WvRteN4kEtU+XEhISdZu68jTxIjU8FxtFjkhj9ZjZOnvgmbpNX71YBkOpmEhD1qVPCVSbJsetqnv60wlSHV+mxDb8Ki5C8z7V6g683hmiZqzQE7OvcFPpy7bluGwVHgD0FGoVIVsBJ/QS3YwhcWcd5mqu4BnlshR9ONdWtFDgqxL0aoz719mmLXZGetF50LhGqaw2A/1NnVvmYazhGP4uGYRy3AI5ZCN4FOkSjEwKVoNLpc/wDIcFIog7fBg+HNMYR++B3sO1/CpO0uoXHJv+FOCrPekS/DMeOXIEkJg2z6ZjBiHbbLsMN+ucqmFbgemY7kkzyGMugxH29SqHWrVVYJw/9xkqXL1XdzGnBb6ZgnJoE3c3UPGEdnoxWqW7HKdwtIlypfeRFgW4+2H9D//OVk4Ik9/PXtWnQt5jopS1DhGxem5yE82GDP6xTppe0i0fnrLi1cZZ5bY5+pEOvjxq/Gk8vwDNG80uPCdFaqrVR59f4Odn+8y3n8JTs1PQZ6m2kAxHOuqTtvW2jXH1pFex8GZm5u2FsmzjHR/b2pKmktJut/CXVnBqtV0A+VGg6zdRg5Hup1Ouazb6UiJiiItHj+j4e5rvMYvC/FE6+NYRZrlK4RJf1Ih9rhWUuDaJWbL15irXtc6onD3VJPIs5DlMYNkD6UkBatON95iP7xHTk4kR5jC1kVWRoG98D7DtIVr+CwUruOZZXxzjG16lJ0ZRmmLnfEtBAYz3kXK9gwyTxHovnQGh9XMhjAxhDXpH2dQtGoIYfIo+ATbcJn1tY3AKG3jGD6msFEotsafk5NTdeYo2Q08q0wsA/rJHipXFK0G7WiDVvRAi8Tl6am9r4JXjywBIFAqO1n+nyukSjANC9M4DLUrlRInQ8KoS6W0hGOf3x5dZSkyjlBpQjYekAVDsjBAJtET3YefB0zPx5tZpHLtPQzbAQTDe58houBXLTjyy4EhMFyb4lsr2PUSwhDkKifaOK6dMkse7lIdd7HB4Gf3kKPwGONwFmo4c1UQgvDeDnIYIRwLd7GGM1fDLPsT1+iYeLNDst9Hhc8+2Rq2gTAEKlM6AvYSUZgtsPjNBebemyPYCWjf6sD+0/d74chzVJLoXnzNJubEfd3wdSNlw3Gw5+d12b8Q5GlKunecLGWtli4CEEKn7JpNjM0t5DjEmPQdNCxLH6fb1fv+OvsrvcavILQIu+zP49oV6sWLZDKmFM2SylCX5yOmvdJ8p0q9uErRmyFKBrSGdwni8y8SVS6J5AipJJlKGGc9usmhPtYUui+nzDNGaZtuvIVnlpgvXMU0bFyziGeWMDAI0h6deAMDk5q7iGN6eGYZmZ/2jDxZpCUQukecEMRyNEmzBdjCJUen/XrJDjJPsQyHsj2DbXhE2YhIDcnznEwlBFn32Ht43ngFyVKOkimGaWM81rAvR5FlEZblY9v+8ddUhsxiLMvHNM/v/jq89+mJvxmuj12ukWQpefb6ofqqQpgGZtGl9jtvULyxjFXyEZ7Nw//5j0hbh6ssq+JT+eAqje++S7zbI7y3S54cRu6KN5apfvs6MojJuiNUmGI3y1R/8zqFG8s4sxWEYZD2A4Y/v8/wwweEd3eeOd1XWihiOCbj/THpKCVXrxkxAEpqEf3CImaxOO2PaHguwraxZ2e1UWWekycJ6e5jkaVWCxmG2mLCMLTtRLGAMZjonxznkGi1WuQveBH0Gq/xZdAbb1Bw6xTcBp5dZaX5dTIZEacB8iAtZrrYlo9leuS5Ik5H9Mdb7PdvEcTn1+qeBwpJJIdk+YFtQY5UKQKwhI0lHFIVT/RLE0NNFWFgYhsOWRYjEMeaTQu0LiknJ89zEjmmaNVY8K+SkxNkPfrxoX40UwmJDKbRtTxXyDzDwJhUTk8HfuENUV49spTnpOkY32rg2MfV/UpJwqiH51bxvDr68uirZRg2tl2YDPHVJiGn2qB6/X3aH37vhafiXuPLI08laWfE9v/+X/BWmpS/fonmP/nmie2SvQHxdpc8k/iX5si6I5LdyedqGDhzVexGid6PviAbhDjzNcrfWKPyzSv0fnKL8a1tkIriOxcovX0Bu1lmZ7uLDGM4J+ERpuDGf3udQtPni393m9bNNln4dzjVegS5VGSd7tRZGSEwKxUMzwfDwJ6d1ZHXSRot7XYP02hSkrbbujw+1w7QdqOBWSiQ2baurJvon6ZRqb8DhROv8auHTMbs9G4SxG1mK9coe/P4TpWi15wSDKVSUhkTxJsMw116wQa98YZ2+P5SXkQ5hhAYnCUOP73KNssTYjWiZi1iG9rsVSDwzTKJColkgCTTKbdpGk7gThr6HsAUFokasze+T6wCMpWiOPpcPM/zNZ+Qpxfb+P6VI0t5nhOE+3h+Dd+rY9tFskznbTMZMxhtUvAbNGpXkFnCONzHMCyqlYuUS4tkaXjML+I0ONUmbuNs+3S3MY/XXMCwvlx/otd4iVA5WS8gLbhkQ10J8TjyTJK2h4Tr+3gXZ4ge7muyJATuQg2rUUIlGeNbW8hxTPHGEsUbywS3thh/vkn4YB9Ujgwi/IuzuPM1vNVZwns7qOjpeiHDNigtFqmslLGLNqZrvgp9IV8dKEXaaU+dlcWULOlmyPZME+HYuhXNgeHkwYJoEm2SoyFqPMYoFLDq9Ukaz8Kq1w7JUpaR7rdefCuP13iNL4WcNAsYjLdIsxDHKmCZRzpYkKNypX2IZESSjYmz0Zml9+c7omKUdijZTdbK3yRTMXvh/aful6mEWIZUsgFVZ4Gi3ZhWr42zPkHW05W6KqLszHLJ+AZSZTiGTyyDSUrRRAgT1ywz669NI1SxDGhFD89NfhSSUdahYs+yVv4mqYrYC++RqOfrL/bKkSWVS4ajLXyvgRAGpmEjiclRSBnTH6zTqF2mWJhjcf59gvEehmFR8Js4dolW53Pi+MnRIKfapLR6gywYnJoKcaoNTNd/4Uz1NV4e0s6I8a1tyu+tYs+UJ/oWgX9pFtOzSfZ6pPv6frBnKhSuzDP6JMG/PI89c+gcbZV9jKKLu9wgetSCc5Al0zGpX67h1TzUi+zm/iuKXCmydufQfFSIaR+4PMu04NuyyLpdbTPwuN5IKeRAN+U1Js14jUIBw/MxJ6LvA0uObH//dWTpNZ4r3OospldgvLf+lStxdW+4iPQUc8kXAZVL2vEjilZNi6mFbjeiVEqUjejF29PebjLP6CW7jLMBiQrJVEI33qZo13EMH8gZJHsM0xbphKj0k12KVh1TWORCvx5OUnu+WUEAmdJRMW0uWcY1iwRZj0zFBFmPSI2n7VciGdBPdonlGDWxVZB5Rit6SMGqYQoLKcynGlh/GbxyZCnPFYPhJqbhYFkeUiWH/goyYTDcoD94hOOUKRXnKRUX0K6fkijusd+6SRA+WehmFUo41SZRe/fUruym65PL7Cun817j1UHWDQhvb9P47rvYzTKGa5FLhX95nlwqxvd2dTsTw8DwHdzlBvZMhZp888QDMHrUxnBthHHGF1KAYRoYtoFhCvyGz8ybM3g1j6gf4RQdvKpLah/veZdFGTI+pfxfgGEZ+p8p9HGP9PZSKkdlCpV+deG45ZkYtokQoDJFFsvTxxSaBBqWgTDFEed1UFIh08l+5zmdSU9DNQ6nLWXMUkmbUMaJboViGMggIG2fQpaYtD/p9XGWlnTT3WIRs1KZVshpvVOsGyK/roR7jeeIyupbFGZXWP/P/9evnNeZQrIX3jv1tX66Sz891A+lKmIj+OTYNp34EZ34bHPjs8a2hMOcf1mPEW3SjrXPXtO7QMlq4FtlOlGf/ccMpofpPsP0eGWKyjN2wyd76T0PvHJk6SAU2e7dRgiDLIseK53M2d79GcF4l2rlIq5TQcqEMOowGG4yCnae2N8GIBl0GD38guH9z04tu87mL2CXKuTP4FvxGq82ZBgTb3dJuyPsWhFvpUm01cFbmyPdHxDe2YFccxAhBGl7xP5/+BuiB3uT9N4hVJKS9UOy0en3me1b1K7UWPrmIrUrNUrzRcrLZdyqQ3G+wAf/4zfIwuxEVPPm//s5t/7o9jFuJgyBXbSZfatJ840mtbUahdkCtm+B0AQr2AnY/7TF7kf7dG5/+f5wlmty/Q+vsfjBAk7JofV5m9v//ja9h4NjpEeYAq/msvztZWbfmqFyoYxTdsgzRbAf0rndZfMnm/Qf9EnH5/sO5UmCDEaoST8+o1jEqtenQm4AFQRaoH0qWeoj+4e+KkaxgNVsYE2iUnkUIYdDVJL8yvlwvcarC9PxsQtlLO/8FdivATKXDJMWc4UrLBQWaHgr09RcmA3oRdtk6tVa1LyCZElHl476Kz2OOBnQG+hIkmV6qFySpmPiZICUB8r9s5H0WshorF2QT3lwRu0d+rc/QkZfLucpTAu3uYBbn8Uu1zAcrb1QWYIcj0h6LaKWNrvUE+azPbztcg2nNoNTbWIVygjLRiBQMkPGY9JBh7i7T9JrPXViKF16E29mEWEYjLfuE7V2UDLVbWBmFrHLNSy3gDAt8lyhkpgsGOj30NlFxa9436kDqBw5jgnv7mJ4NoVri+Qqx/Qcwl5AvK1XMLnMUVGCHEWoOCPa6pLsnmJulj8hamIILM/C9ExtOZCoaZRSZYp0nJKOUtRjk/5pUSW7YDH/3iyrf/8ijesNnJKDkoo8y0GAV3MpL5epXqxSXilz90+gvz4gOydJOUBxocjyby6x+vcv4jU8BusD9j7aIx4kx96n6Zo0bzS4+J0VZt+Zxat72g4hlRgFG6/uU7lQpnG1xv2/eMj+J/sEe+fwc8pz1GikU2mFAuYBWRqPdSWbUshRQNZpn3pPZ4MhWf8w/W4Witj1BmalolN4wyFZt/vaMuAVh+F4OOUGhdkL2IWK1o3mChmHjHbuE7a3JtkAgVubpTCzjFudRZgWMolIBi1GO/d19wUlMR2fxo0PSIZdwtYmyegwUuFWZ6hf/4DR5h2i7g7CMGlc/4BxawMQeLU5LL9ILiXxsEO4/4h40CaXErfapLL6NnahQmnpCnahzOJv/AFMFvZp0Kd98yeoLEFYNk6pRnnlBmFrE5UllBbWsPwSeZ4T91v0H3yC6foU5i5i+2U6t/4GlSYc/fIV5lZxKg3yLGW4efuX2o7rqyJHEcoB7WidkdmepOEECkUix8Rq/Eo0zz2KV5IsnQdpGpCmX07Ylo1HZOOzHXyzYMgovHNqiu6JEALLL+HNLFK8eA1/4SJubQbTK+oGs0lMOuwR7W9hrd/SX4YThmNnw3A8nNoMhcVV/PkLuM1FnEoNw5540GQp2XhE3N5hvLvOeOsBcXsXmYRnThLF5ctTnydhWnrVLgSFpTUKS2u49RmsQhnDcsiVREZjkkGXaH8Ta/0W4d4G6fD5OqW+KKhUEny+QeX9NQo3llGJRAYxyf4AOZyQvjwn7YxI9vr4l+eI1vfJ+mPyOAXTwPR1CbscRWcS0TxTRN2Yzhcdhpsj3LIDYgXTqRP3I7Z+us3g0RD5WCudzp3eCf4lTAOn7GKXHLIoY7gxZNwKSUYJwhD4dY/mm02qqxXcuksyTIh7dxk9gSzlHHc5L84VWPzGAtf+2RUKMwXatzo8+MuHrH9v40T0q3qhzIXfWebKP72MynL6DwYMHg2IuhGWb1FeLlG7VOPSP1hFmNpTKuxGqPTp97kcjpD9PvbCAobnabLk6kobLeIe6Qa4p1x3ORqR9Qe6XYxpYpZL2ofL9yfNZMdaHP46qvTKQhgmXm2eyoUbeI1FDMtBZ3cVKkuJh23CzjYgcMp1SktXKC1exnQ8EAa5UrjVGQzTZrh9l3TUw3A8Gte+SbD7gCwcHSNLdqnO7NvfQaUJ6XiIadvMvPlthtt3kXGI7ZcxHQ9hWnj1BexCme6tvyWLAgzbxa00cSpNbL+EYTl49fnpvSlMa6p5NUwbp9ykceM3GBVvkQw7+DPLWF4RhIEwTQbrNzFMm+L8KsW5VYKd+8T9Fio7iK4ISouX8WeWiTpbBDv3f6XJEuRkeUIveTnarOeBV5QsHVoCvJzDGdotWIgjh1bPfA7CtCgsrzH7rX+I25hHWLYeY/IFsrwCllfEn1umuHKZYOPeuYmGMEy85gIz3/ouhaU1TK8wGZvpeQrHxXE8nPosxdXrxJ1d9n74J4S760+NkgnTxC7XKCyv4TYXqN14n8OSrcMHgFWqYpWqFJYuUVhao/PRD+h99tPn22rjQAtkGmAY+jRMoX/P0QQzP76tONDycHTb/FgEKE8zgs+3KL9/meL1RVSUEm20iXePFwRE6y2CmxvM/ME3yLoBKslIdnqYBQfvwix5Jhl+8lB7NZ1yi2SRpHunS/eOfjAXZguUl0tUlkuMWyGbP9li96O9c0V/klHCxo82GW2PyGJJ505HR5UmMB2TS/9wlRt/eI2Zt5qsffcSGz/cZLRzvoWEMAXL317i2j+7yuzbM2z+ZJs7f3yX9e89OvW9rXxnhYu/exHbt7n7H+9x+/+7S+tme7ptYbbAxd+9wG/+Tx9w8e9dYLwf0vq8rd3Cn/J1kkMdHRJCIFwXq9Egn7Qpyfp91Gh4JunPo2jiBB7qirhaDbNYRJiTnlVBMG2SfL4L8wSB6FHN2NFdDANhGORP2vd5HH9SnHCavR+G8eRjPAtZfOI5GKdfA/Hlz8Hyi1QuvkHzzW/Tvf0zBus3ifv7CGHg1ueJ+/vkWYowTCoX36S8cp1cSbZ/+idk8Ri/sUT10jvMvf/7yCSiH5zf0fooqhffYrhxi9bNHxP3dinMrVK7/DVm3vptgu37ZHFI2Npk4wf/Fq82z9zX/j5OpcH9P/1fz9QsCSGwXJ/SyjWGG1/Q+vQHJKM+ll9ECAMZj5HxmGTQpjCzQnFhjSwOUSNNloRp4tZmMSyb0da9IyTqNV4WXjmyZAiLmeYbxPGA0Xj3pIv30/Y3bFy3gmuXEIZFFPVI0uGZdgLFC1cpLl/Gm1nCsHWLBZUmJL02rZ//1TP5LJUvvUn1xvs4dR0WToddwr0NxpsPkEmIMAysYhV/dglvdonShWuoLEaYT/8YSqvXqb7xDU2UHE9HqPY2CXfXyUK92jYcD7cxR2H5Mk6ljlufY/Y3f5/ORz9keO/TSVj3jOtmuxQWLuIvXMSwHNJgQPDoNnFnDxmO9Ze9VKGwtIY/t4Lh+ji1GYoXrpEOu4zWbz9TlOwsWLUi9d99C39tDme+ht0sYzfLzP/Lb1P/zlvIUUjnP39KeHcH4VjUfusG/uV5nPkqdqOMWfRY/O9/l5l//D5pZ0T3+zcJ7+0iB6FOxQ3GE8NKQem9Vfb+zU9OpNmSvT79n95BOBbeSpPF/+H3EKZBnknkMGT0yTr84uWQ+VzmJKOEzt0uucpPiK1lKtn+6TYLX59j7mtzFBYKGI55xmiTMbMcJXPsos2Vf7TGpe+u4jc9Nn64yef/5hatz1oniI1hGfhNn+a1Bn7DY/BowL0/f0D/MT1T1Ivo3O6w8eMt5r8+R+VCmbl3Znn4X9afKj4/iA4dwCyXoai91rJul+wpzW9VFJHu7eOsLGOWy8eiSCoIdBruKWRB2DbO4gJWs6nT27aNsK3J/y3dTqVWw55fmBIxAKNQoPK7fw/Z76OimDxLydNM/8wy3dYlzUh3dk40bX78+EaphLO4iOn7pxxfn5N7YQWrXj+yo8C7vEbjn//h4XGP/kxTHZ0bj0k2Ng4rD087B9/Hrtex5+ZOHN+YHN8sl3EurOjI3fQiGJR+41u4ly6dfvws042Tu12Szc0Txy0urOGU6oT7j+je+RnJoKNJgRDINJ4SBGFalJauotKY/sNPifstciUZpw8gVxQXLuE1l4gHbeSXiL6MW5sMt+5MU2ajnfs45Qal5avYpRrmoE0WPr0K9vhFFQjDJGptMdy4TdTbJ5fZiehQ3G8R9fYoLV0l2FsnHXURlo0/ibSlwYCws4N61qzHa3xlvHJkSRgmzfp1gvEeSRYQhgmmaSOECeRImZzSKwft1+CUaDauU/Rnse0iQpgkacAo2GYw3GAUnGyK6zUXML0iUXub4vJl0mEPlcbYxQrCePKkM4VhYHlFCsuXKSysYlg26bDH8N6nDB9+QdLZQ2UxCAPTLRDtPqJ8+W0KS5dwqjN6lXbmBRE41SaFlasUl69gegXi1jajR7cJ1m9r/VWi/YUMyyHcrZL0WhQvXqe4chV/7gKlSzfIwhHB+u0nXne7XCcnJ27tMLx/k/HOA309kliXc7s+cXefdNSnduMbGLYzbT4cbNwlfw5l8SrNtIGkVMQ7PYRpIgxNGnIpUWFC1gu0RiZHb6ty4u0uwtKurrlU5JkiG0VkvTF5eqQ5bSYZffwQOY4xXZvxrS2ywXFNjYpT4p0u/R/fIr44i90sYTg2eZaRDUKiRy3t7P6Sgp+5zElHZ/WOg3E7JOrFqExi+zaG+eSyWZVJ/IbH3DszXPruKl7No/15h7t/ep/9T1vE/ZMTjOmaVC9VKcwWUGK2kIQAACAASURBVJmi/3DAYHNIGhw/L5Uqwk5E526X5hsNCjM+lYtl3YrmHGRJDvpTQmPYhz5nWaeDHJyDLO3vYc/PYZRKOkg8iS7K8Rj5tMjSJKLlXb6Cf/06mCbCMjUpMvVPYZoIx9EeUMbh91bYtiYJSQJSkh/5N/09k4x+9rMnkyVX98Irff3rmJXyY8e2EJb+3fB9DOew5ZMQAqtep/D228eOf/TYeRyT9Xu68vAJZMksFnEvrVJ4593D92w9dg1sG2NC5mASgxYC98IF7Lm5E8cn0z9lEBDfv38qWXLKTQzLJurukQw6Wj4wgZyQA2GYmG4Bp1Rj3NogbG9PCUcmM5JhBxmNsf0SdrGC7D17T59k1NXjTI4vo4As0gvSg7Tcl4IQJKMucW9/es6PR+TjQZuos83su7+LU6wSdXYwTJvC7AXyLCHu76HSJxcwvcaLwatHloRBubSIZbnE6RDbKuLYPoZhk+c5aToiToYkaXAs6mTbBaqViywvfAvHKU0fkpblEYRL2HaBKOppsnVEOGYVymTBgO6nf61DnOu3yWVG9frXzx0pMUwbb2YRb1YLolUSM966T//2x4w3j5c0ZqM+cXsbmURaCF6bffL1MEwKy2sUFi5ilSrkMmP08Av6tz4k3D1Zspn028TdfVQS49bnsIs6GpQFA8ab9ydh4pMThjAMhOOS9NuMHt2h8/EPkfH42OSSjfok/TYqiSiuXMUqlLDLNbyZJZ1+eA6ZOBXEDH5653zbwrm3PYrg5gbBzY0nbpPHGeG9XcJ7Z09sLxOWZ2IXbOyCNrUUprYRYFK959U9cpkjbF1BN6nkP30s36Z5vcHF37vI7Duz7H28x/r3Hp2ZegOd7qterGAXbZTUrQqa1+okiyergLyGh+VZk0o+B7/hPzGjcwAVhsjhCJUkOqJxZKes00U+LbIURyT7+/jZ8VV3nqaoIECOnpKaFALDcXCWlvDfuPH0Ez66q2FglctP3S5+dHaZNYBhO1iNOt7VK1i12jOcgNA99SZGnqdBxTFZt8vwr3/65HPwfZyFBQrPcg0mn5VZKmGWzq4Mk8MheXz6ZG+6+tzT8eDUBTEckCUfYVqTvp7HSV+uJFk0QliW1nI+6ZQnJoqP35wyHk8WoEcHzvU5GSbC+PL+ezKJ9HP1DKRBn6i7h2FaOKUadqFEnmtxdxr0iDonF/yv8XLwypGlA5RLS/heHccuY5rORCynI0t7rU/ZbX1Cr3/oNFrwm8zPvofrVhkMNxmONlG5olm/SsGfYa75Fv3BI20tcKTSTq+AtKeSMEz9e55juv6TIz5HYNgOheUr2EVtXqiyhP7tD4nbZ4vXwq0HeM1FypfewPQLnGXpLEyL0sXruPVZ3TR0PGR47zPC/ZMrswPI8ZBw9xGjh59TufoeTrWJN7uCXaqRjnpPFK4Hm/cYb9xBRqdPLHmWkg66jLfu/f/svemPJemZ3feLPeLuS66VmZW1V29sstnch4tIjqkZy5IhePtiy7BlA4Jh2AYMw/+BDeirIcOGvhm2JUszkGY0HmE2eobisMlms5tkd9e+ZGblfvcl9njf1x/iVmZl5VJZ3dXNZrMOUJ3ZefPGjRt5I+K8z3OecyidvYLhlTCLZTTThix7Jq245ziM8mKFmVemmH5lmvJCCbfmYhVMDMfAsAxMx0S39VP5LE292GTqxSbzr8+BBt1bXXbfbZ1YKdPN3C7AsA1Ks0Uu/s0LnP/uuWN/XzM0dEMnaAWYrsmpLMulREYhWb+PWa/nmW4TZN3uk8lSGJHttlDpwc93NhjkROm5uPsTjqO1YE+/FY1Tfd40Dd0wDxkYKimOtKd4FlBKHksEAZTISIMhwe4aVrmBU5slHfcoTC/Sbq1NBO7P8avAJ5Ys2VYJ03ABRRT3ECIX9jl2mUb9EgBSZozGmyglMA0Xz20QRT063Zt0+nnFYTRaZ37281RKZ5hqXCZOhgfIkogCpEgnbQJBafkKummjW86pHbxzq4BZdKeQT1aMh6SD3uHVySNQUpD5Q+Jei4JzFo7q+OkGhlvArjTR3QIiCgi2Vski/4kj0Jk/JNhcoXzuRTStgOkVcWcXEXG4V9I+CnFnh7i3e+K2ZZaRjgbILMPUNDRdR7cdZBI9k1bcc+zDa3qc/+1l5l6bo3ymhGZoBK2A3p0eaZghE4EUiulXpph6oXm8UeYjaFxpEPcjend7VJernPnyGeJRwvV/foMsEscE/O4HYqZhRtgOCDpP/ntH/ZjB6uDUU2jJ5had3/99NMs+8F7iB+tPNJOUUUS8ukr79/75gRaVjBOyzilCRqVEjEYM/uqv8H/x81Pt79MibZ3cFhLjMeGNm6SdLrr1bC/PSubRMFn75H3I2i2Gb7xBePPmM319YKL7O5r0isiHcgO7XD+2eiNFRhaOkGmMYTlYxQpZuL89zTAxi1XiUXdSwVETfY92UGNm2nmF6uEAyYGd3PvPKd7Qo9YvOvDhy+siDhmu36I0f4Hi3DmCXYMsGJH6g0OVtONglet4zXm8qQWsch3DckDXUSJDpDHpuE/U2cLfXkVEwaFFrm7aWOU6pYUL2NVprEI5n5bOUpJxn7C1gb+9kh/7R+9Fmkb9yucpzJ9ntHINmaW4jVm8mbMgBaP12wQ7a4gooHrhFbzpBXTLIfUHDO6+e6BF+chG0QyT4vw5vOlFnOoUhuvl7fU4zH0Tt+4R93bz9/IR4RNLlhSSKO7T7d8hjocIkaDpJo5dol67QKEwTb16Hj/YRQiBYdhYVpHh8AFB2CEM84tjEg8pFWcpFqaolBbZMd4/8Drh7jpKCmSa4m/dx65OYdgZ/oPuqXvDmmFgV+oYtoPMErLx4MRx/YcQcUg66qFmF9GOYEu6aWGVKhiuh26YpElM3NnONURPgIhD4u4OUuSaEt12cBqzhFsrHOXZqZTKVzXjwYm2CpATPRGH+yeYpqGb5jNZFT7HPuyyTeNynfPfPUd5oUzQCnLbgbUh0SAiDTJEIpCZxCqaNC7XMU6hswvbIbvv7tJfGbD09UUqixUWv7qAv+2z8eYWUe/wB0RJRRplueB8lOTGk29uPTEMOIsygnZwbMVLdy2MkkvW81FCIn2f6M5ddNfGKDlouk7aHeWk7En3LyFy3dPtp2/NPoRKU5KNjSM1NR8HVJrmYvZe78m//BFBhhEy3Cbd+nhbPlFvG6c6hdeYpzC9RNjdzgdj0DDcfCEq0wiZxETdLXTLpTh3ntQfILMU0ytRmF7CsJ2J7ij31UqDUa5zqkyht/L2+8PX+FBQaiI8T9ENC6c2RTLqo0QKaJOvTw+RRvjb9yktXMJrnkEJQdTbJvUHT5w61i0Htz5LcfEShZmzONVcB7a3WJksbkUcYdgewc6DQ8PnhlOgMLtEafEKxblldNud6Hdz1153ah63OYdTm2K4eoNk2D5wT3Lqs1SWX0RlyZ4W1qnNYLpFzEIZq1gl7rcoL7+Y75/toqRE03T6d35B2NqXSDwciiov5Jpdpz6D4RQmbyXXGojZBLs2zfjBTfytFdLxR2Nl84klS0kyptu/w73Vv0DKfZ2Nho4QCY36JarVs2zu/AwhYjRNxzQshIiRjzhvC5kSRn3ieEShMI2hHwzHDbZW9r4f3b+OXZtC1w3SYe/UkxSabmB4RTTTRIY+WTA6VRlXpvGE1R9zIzEtzFJ1T2iuREY6OrmNtr/tNN8PIVAqXynYldrx4kQlkWk8qQ49afvqcByMpvM8HfY4qEccDPIKzWmOVGHKY/rlKZpXG0T9mPUfb/Lu//leLqp+zFF7+W+cPVVVCWD7nR1u//Fd+vf6JKOEi797kfqFKi/8+1cJuxGta+3Dwu1MErZDsjhDt3TG2z6rf7l2JLF6GliNEsUXFgju7pANAmSYINMMd6GOPVdD0zTC+wZJe4iMn08AfZoRtDZwa7MUZs5SOfsSplsk8fuAjl2qEfV2iPs7SJkxXL9FZelFSvMXSMd9RBLhVKcozi7nup/uFsm4j2G7RJ1NvOlFijNLJKPc5qIws4w3tYBIkw/lvZXFwZ7GqrJ4laC9iUwipMiIetsfSJagspSot4uIfJyZKbzmGQb33yV9ghWCphvY1Sb1F16ncu5lDMfb00A9JFqG5WCV65huMSdR2WOO9hMyVLvyeSrnX0GmMXF3h2TUQ6YRhlPAqc9QmFmiOLuMphsM7r9H1Nk6sB3DdinMns2PUegTttYpnrlA8cwFrFKdsL2ObjlEvV1Mt0Bh7hy1y58jHnQI2xt72zLcIsW5c0x//jsYjoeIA+L+Lumoj2aYWKUqTm2a+pXPYxXKgEb/7i8+EvPZTyxZCsIWw9H6AeIDecVpON6kWJihWJg50G9W5MGAjzt/CpGQiQjbKpwszpMyd71Gg9P6Bml5iTAnNFquu0hPF6mgpDwybmUPujExnNT3fl8mj8e/HLv1yRRMmn9wdD13Ej+m+qMmQaMfVa/+NxlKsZfbpun5GP5pqnB22aYwU0DTNQarA/r3+4eIEhp4DRenkuuJTqNZSsOULEjJooyV769iVxycik3zaoPLf/siAJs/PaiNyKKM7u0uySihslimfrGG6Rgf2hLNXWoy+3e/hBhHjN9/wPDt+/h3tml+9xV0zyYbhJQ/s8TuH71N9OAUrbTn+LVFFo0ZrF1Hiozq8ktUlq7mN3QhSPwBnes/Jh60QKaMHtwEBbXzr3Dmy38LzbAQcUDY2WD7Z39G2N2cLAAjunfepqHrlBevcHbxKjJLCXbXCNubGJbzoTyLVJYw3ryLYXs0X/gSU7qJSGOC3TU23vjDD2EcqQha69jlJnapStBeP9BuPApWuU5p8TL1q18ANIar1+le/wlRZ+uRBXDejjQLlbxD8KhURNPQDYvGC1+ivHQVEY1p/fwH+Bt3J0RNARp2bYraxVdpvvI1mi9/da9D8miLULcdvJkltn70R4zWbqJpOs2Xv0L53EvYlToyjdn60b8iHrQpzJxlxnJxG7OYxTK6lUs6AApz56i/+CXsSoPR2k0Gd3/BcO3m5P6sYXgFCjNLzH7pdyjOn0dmeYcoL1g825y+TyRZkkogpUAdM16llEShJhqK/N9J+iKpMqQUaKdJI35qsqDtfc33R51+NfFwwuK4LU8mnfZ3WU2m/J5yF/c3xrHVH6Umx/u5CPZZQwlF2IsQicCpONQuVNl9t3WoevM4ZCr3jCtNz8yF0o/lxtklm3PfWaZxuZ7bJpzm7yf3pRZpkLHxxgaGrfPSv/cCM5+ZJupFJOMkN5t8ZF9Gm2O6d3qUz5SoLlc499vnWP/rdQarw0M6J83QqCyWyWJB2A2RyXGfcw2VpPR+eGNi+tnEv7ONZhpEG13ijR7N77yCZp3SxuM5fn2hFOm4n5tR9lsYTt7+UUoh05iov4ucLC5llhDsrpKFI6zV90E38gSDcETUb+2RACUlqT+gf+8XBLtr+eJT5a05mSaM1m+SjHukwZBM01l/4w9Ihl2Sx1o5/s4qGz/6A6Lu9iHSEvV2kGmMv7OCrhv5a4ajvTacTOPcxPKH/4Kot3Xqm7iSkjQYkvrDvfiWk+A2ZiktXEK3XYYr1xiuXCPcXT9y+u4oPa1he3jTC7j1GZTICLZXGT24Nelm7F+r4u4OvncPtz5LYf483swSUXeb8foj1jQyj8ZKBh2SYRfdcghaGxTmz6MbJsmwTTLqkYVj0mBIMuzg1KcxLAfDdpFJhOEW8ZpzeI05RBwyWrvBeOMuItyXicg0JlAKf/Me5cXL2JUGxTMXGK3dPHZI6YPik0eWlCJNAwzDxnUbGLqNkPt5b7pm4Ll1HLuModuUijNEiYdtFfMgPt1E4yBx0shX8up0t5Kn3eGcHKlJ/pemwWn9mTROrDAoJfMVwV6/Wc/baKfVBj1009UAqQ5u67j38gmB2ShjNisYJY9s4JPu9pHj/ZWLUS1iNSsY9TJiMCZtDxD9Z3tyPCuIRNC/1yPqRdTOVZn//BxBKyTYDZCZzEf9DY3R+ojR5v6FIBrEjDZGpGFGYarA9MtTjLfHpH66R5RKcyXmX5/DLlrEwxirYJ2wJ0djsDZk48ebFGeKnP36InOvzZL4KUE7JOrnUSVKKlI/ZftnO3gNjzNfmGP5W0vYRYvu7R7JKEEKiW7qmK6JXbKonq3Qud1j880tkmPE2SrNSLtjhr9YofyZZcxaEaNgwyTM+FH/rI8Mmo5bbFKsL+D3c62S5ZSwvRpSJETjNknQB02jUJ3HckqgJHE4IBp3EOnRolvDcrG9GrZXxbTc3F5DSkQakURD4qCHOEoXqWnYbgWvMoOGzri/jqbp2G4F26uimw6aNhE7JwGx3yGN/T194pFvUTMwbQ+31MR0iuiGjaZpSCFI4zFJ2CcJBkcsUDWK9QXc0hRKSoatu2TJ8eeZ5ZRxS03sQo046BGN2if+/uOQWUIy6pKMnhwInQZD0uDJLt1KZETd7VON3Q/uv3fkz0/aJxEHhHFA2Nmk5i6QyRg/ae+/vhS5gPn+L5/w6tqeeaVhuzjVKVSW4u+unaL6pWFXmnhTZwDwt+4T7Kwea1NwVEfDcPLWmeGVyIIRwe466bB7iKTlxLXFePMe3swSbn0Gtzl3gCwpKclCnywOcsmGYe5py/IMv4nh6EQrm0V+rlsycuNTALtcy4ebbIeos0XU2TqkR1JSkAVjovYmXnMewy1SmFnC31r59JMlhSQIO9QqZ6lXzzMYrpEkI4TM0DUD03SpV89TKEyjKZieepk4HlIsTKNQWKaHYdrs9wc0TNPBNFyy7LQtrKfZYYWc2A8wsR/Q7f3W2UnQdBPdtI99XIlcSJ3vs0LTdQzXO53Ph66jW1Y+Gqvrk1y3j+D9f0SwF6YovnYJ5/wc0Z0NRj+6RvwIWbJmapReu0Th1QuEdzYY//Qm4SeULGVhRuu9Nv37fWrnqsx+dobibJGgHZAFuQZIN3Vu/9GdA2QpbIe0b3YZro/yTLavLVA9W2G85aNbGl7TozRfYrQxYrTlk8WCxqX6CXtyNJRQ9O8NeP+fXKMwVWDuczOc+/Yyg5Uh2+/sELT3o0o2f7qFbmoUpgvUL1Spnq0QDxOCVkAWC0zXwKk6FKY8dEPnxr+4xfbbx3tVySQjG4ToZu4dZbgW7pkGum3lhpC2+ZHnuem6QXXmEmc/87tsXP8LFFCsL1KbvUwWB7Qf/Jz+9nU03WTu4tco1hdBKYbte+zefxO/t/7YeaWhmzaF6hy12ReoTF/ELTbQDAMpUuKgz6izSm/jfYLh1iHCpOsmxfoCc5e+jmHYPLj2p5iWS3nqPOWp89hermMUaUQ43KW78S7D1h0iv3d0VVvTsNwSpcYSzcXP4lVmsZxSvo0sJuhv0d+5SX/7xiHCpOk6jYXPMHP+S6Akt3/yfzPqrKLk0fqxQm2emXNfoDb3Aq21t2mtvPVUZOnXGxpLlVfx0y7jpMPTLj4108SwPUyvhFNpUpheIu63GG/ePZEIQz5kZE6MOFFyT2f0NNAtB6cxh27ZRN0Rcb917LknIp+osx+6bpcbBx7Ph4CCfVmHUjlBUzIn+XG4v3BXas//T9P0vXunXZnC9MookZGMB2imhTmx5zmw35PcUiUlumVjVRr5wNEzxieOLEkp6PRu4bnVnBR508RJPg2nT6wDHLtCGPfw/V0atYsT0bYiS0OKxVmK3gwja5MkHWOaLoXCNAWvQRh2kMfEnny4nc5tAAyvhGbZWKXqqQiNbtsYXvHYSpFMYpJ+Jw8HJRd825XmJHPuCdu2HKxSY0/QLdOYdNA5WSP1CUJ4ax2VZIhxuJ8V9wji1R1UkiFTkWfBfYKhpCIeJtz6wzv4OwFL31ikOF3YIzZpmOFv+4fucyIVDFYG/Ox/fZtz31lm+uUpyotlqssVsijD3wlY+8EDVr6/SvlMmbPfXPxAZOnha/m7ATd+/yZKKha+NM/n/v6rvP2/vcPmW9sko/y8yeKMzbe2GW35LHxlnplXpqmcrVC/WEPTNUQsiMcJvTt9Ore6eVXJP/6ck0mGFJIz//E3kXGKjBKa33kF3bVw5muYZRfDsY78DDxraLpJefoimqahGzZ+f4tidZ7a3Au4pSksp4CUgjQaYXsVGguvEI07ZElANN6vJFhOkVJzmfnL38AtTSFFyri/jswSDMvD9irMLL9OsXaG9to7tNd+dqxW0PIqNJc+S6meT26l8ZhwuINpF3GLDSpT5yjW5ti86dDdfI/Yf7z6kVepps9/ianFz2K7FSK/kxM8KbC8CsX6Al5lmlJjifX3/4wk3CdMSgrC0S7hcIdSY4li7Qxx0Cf2j9aPFapzuOUZpEgZte+ThKePi/p1hoaOZbg4ZolYfDBy6FamqF16jcrySyAyRlt3Ga7dIA2HT9TAGpaDbtn5dFgS5VWbp9TsaLqB6RbRdAOZJnvWC0dBZRkiGoOU6E4hDzN+9PGJZvbQfismIk7xGBF7XF6SJ0bolo3hFKicvUphdumY4SMtb985HlKk+XH4CCrRnziypJRkPN6i1bmeTxiUFykVZ9GYtNGUYDB6QK9/j5G/hR+28NwGUqbE0YBG4zL12nk8r0GSjLGtAuXyIqDR6d0hyZ69D4MSgrjfxqo0MAolrFIVs1Ai84cnTpaZbhGnNnUsscqrQT7pqIdVrqE7Ht7cEsbNd3gS5TG9Et7s4oRYacg4Impt7vX8P1KYBlajjHvxDGZj4mqs64TXV4nub+fTKK+cw5quons2mmGQtgfEKzskG/lNR8Upwg+RQYxePOzE+5BIySBCL5zs1PtJgJKKwdqQLBb0VwbYpdyJO88iFCSjlN7dx1aCClI/pXOjQxZmbL21hV2y0U0dkUqSUYK/GzBYHeDv+ASdgK23thmsDQ9do3p3e7z//1zn/p+v0L3dI+yEh15LxIL2zQ7q92+w+eYmSip69/qIWBz4vWSc0L/fJ4sy2tc7E4NMK28NZZIsFqR+StAO8HcDZHp8NTPZGdD7N9exGmVklCDjFM0y0E0Do+RieDa9H94g7X301QlNNyhUZuhtXc+rJyJj7vLXcYoNDNMiGrfpbeUC5FJjiZnzX8Yrz2AXantkSdNNCtU5Zs5/Ca88zbi3zmDnFuGohZIiHzEvNqjNXcUtTVObvUISDhi27h1ZrbGcIpWpC0TjNuPOKn5/kyyNMEyLQnWe6sxlKtMXqUyfJ/a7h8iSbpg0Fj5DbfYKmm7QXnubcW+dJMpvwIblUpu9QqlxlnJzmcbCy/Q2rxE9QobCwTZ+b4Py1HlKjbMEg+0jyFIuDnZL01hOkSQcEA53yZLT+QId+lugU3XnKNvTuGYZXTP3dKlSZfhJl360SZgNsHSP6eJ5EhHiJ12ahWUco4Su6cTCZ3t8kzjzUUg0dCrOLGVnBs+soGsGiQgYxbsMk10Skd8fDM3GsypUnXlcs4Sh24AiFSGDeJtR3CKVEaBRdxdpFpZwjBIlu4ltePkCfnIO9qINtsc3nvie03DEaOM2yaiHkhlRb4dk2D2djlafRD0xGRz6IB2Eia0AMCE0J5hnPtTPQl4JevwedqJXlTpVtVjTdTRNR6l8aEomETI7+n4q4hDGfWQakfRaewWGZ4lPHFkCRZKO6fbukqYBUTzAscuTuBNBkvr0BysMRxtEcZ8gaOO6NaQUJMk4d+1uXGaqfgVQ6LqNkDGD0Trd/h3S9NmTJSlSwtYG7vQCVrmG4ZXwZpfIgjHp8Og+t+EVsapNrEr9+JadUsg0IdxZz70q6tO5v0VzjswfkgVHT0dopoVda1JcvIBu2YgkNyGLuzuoE8J0nxV0z6b4uYuYzQqaaaAyMcnUmlTENDAKDkalgO45aKaJfaYJsEeWPo3IwozByoDByulX20oqknFK6/02rfeP/73UTxlv+Wz+5GiH3/GWz3jryYQj7sds/nSbzZ+eoO+YEKunfS9HIRsEjIdBTpofueDqloE1VcHwLKL1Ltnog910nwYaGppuEvS36K6/C5pGZfoCTqGeV5p6Gwx275AlISKNmV7+ApZbwnKKe9uw3TLF2iLV6YvEQY/+9g3aaz8/oGsy7SJZ7DN/5ZsUagvU58f4/Q2yI6wRdN3CtAsMdm7T27p2oIIVjlpIkVFuLuNV5nDLB6OTNN3AcsvU5l7AKdQI+pvsrLxJNG4f0MBkSYBmWDQWXqF+5hWCwfYBshT5XYLBFiKLKVTncUtNhu17B7QsumHiFhu4xTpKKYLBFmk0OrZdd/LfwcCzqjS8s5TsJkpJdM2kaNWxjAKpDBEyzQkUOrbhMVO8RCoiuvoaRbuBrRfQdQNTOOhaPrWpY+KZFaYK5yhYtUlHQsMzK9hGAVN3aAV3ESrD0A0co0DFmcEyvHwbgOFMYxkuGhqdcA0NDVO3cIwSnlVF10wM3cY194OcLf34CJpHkYVjxhu3GW8cn+F5HJSUe9VJzTAmxPIpR1WVzBfTEznJSR0M7RH9rJLiVHY2T4vc9iaf6I4HrdxD6Zh73v5zMkQ4PrV559PgE0iWcsTJkLg7pN29OfnD53EnjwsQ42RInDwU+Wls7b6NEAnTzRcoFGbI0hH9wSqt7nWGo5PzwD4oZJoQbN6ndPYq7tQ8umVTufwq6XiYV5ekeCif4uHUnDd7Fm9mEcMtnrxtIRiv3cJpzOI0ZjG8EuULLyHiEH/t5mQK6aDfkVWu4c0tU1y6jGYYxJ0dotbmR2bWdQCahlEpUv3ua/T/5GeMfnwdGRwWsY7fnhgHTkTx8//1v4s93/zo9+85PlnQNXTHxJmu7FUZHyLeHRDcfrKA91lBKUES9EgTH6Xy6dk47OdkQtcZd9cQaYRII9J4BCgM00E39nWHXmWGQv0MaDqD1l383sYhAXiW+HTWf0lt/gXq8y9Rmb6IeedHiCQ6dH2TIiUJegx27xwgSgCx32PUWUWKLCdt7sFMNsPyKFTn8cpTZEnIqLNG0N889L5H7RUK1Xmai69SvUjZfAAAIABJREFUbp7F9qr5Am5SnRBpSOR3iMYtvPIMTqmJaXmk8b6+Tjdtys1zWE6ZNBwybN1/os7mOJi6zXThPBVnFj/pcLf3Y0CxWHmVhneWKBuxObpGmA0wNGvvOQWrhlApW6MbhNkAXTOwDI8oG6GUxLMqTBXOU/eW6AQr7Pi3SWXElHeeudIVKs4Mg3iLWPhIJYhFQC9aJ0j7RNkYQzNZrL5K1ZlF10w64RoKSSu4Ry9ap2g1eXH6O/SiDW62/4qPc2BGJrk55sPAc91y0AzjqUiMFNneyP3D9tdxhEszLUyvhKbpyDRCHJP398GhEHGQV5RERjLs0r/9c6LO4c/vx4VPLFl6FHlJ8XTeQiKLaXWv0x+uYOgWCkUmYrJjJlaeyf5lGXF3l3BnDafWxK5P480s0vjMV7CrDYKN+4g4yI0zi2WcqXkqF17Grk8j4jDPoTsOUhC1NvDX72BV6nizS3kmm+PhNmfz+JMw7x0bjofTmKW0fBVvPjcMk1kevDu8d/SUx7OGZpkYnoOM0rxNFj3mM6KBZltUvvYy5lR1EjMjsRemSLa7uTblyLiN53gm+JC+SM8a3rlpGt94AatWyn3Esv3zfPCT26Stj48sofLrx6PVECmyvQpKGj8c31b5alrJfEL1kcqw7VVxvDpKScLhLml0nBu+IvK7pNEIw3RwS1NkSXBIDJ2lEf5g+xitpULJDJHFmEYRTTs4hWtaLoXqHJphkY7bR+iZHr5tgcgisiTAcsuYThHLLhwgQ2k0ZrB9C9ut4pWmKNYX6W/vt5YM06E8fR7TKTLqrO6RuA8CXTMoWDUyGROkfeTE0iRMh8S2v9c+exQaBkHap+XfY5y0yVSKBsSZP3k+uGaZ6eIF+tEGvWidKBuilKId3Kdo1ZkunqfqzNON1klEQJD2ibNxbmWjBEIz6ARrFK0GtlH4QO/to0I+FTYiHfexyw3c5jxxf/eJ0VWPQiYxYWud0sJFrGIVtzHLaPX6kXIp0y3iTS+gmRbJoE0yfPYeaHG/ReoPKVo2bvMMhns8efs48GtBlp4GCkWa+qTpxzmBoVBpgr92C8NxqToeplfEm13CmHyVaZILR203b9W5HnF3h8wfUb362oklT5nE+Ot3cvNLTcvJ2OzSRJe0hExiFCp3/C5WJpbwHlk4YnT/BqOVGyT9j8nQT0qUkPkkk5VPOB0o17s21mwde2EK4UfEm+18Wi/NPtrx8OegWDX44t9scPvtMRt3Pvq21mlgVjzchSajX66SDsMDWXPJ7sdIlMgvwTk5emRhNvF0y6de073WykMTEu0x+w/T8jDtQm6BEo0R2fGmhFnsI9JoYjFQRjcOXwOUTEmj4STF4Oi9zqtR2qHzRzdtbC8nFk6xSWPhFbzq7JFbKVTnMUwHTdMwDPvQvqTxmMHuHerzL+EUm5QaS/S3b5JP6RpYTolC7QxSZsTjDknYP9Yn78lQCJVhac6BxAVDN9E1g0zGh4yHARIRMk46pDJm/y+0vw+W7lKy81albRSYLlzYe6zmnsHUHTyrghGbk/aavaeZMnUHQzex9AIFq0aYftKE64q43yLceYBdblBevEQWjhFRQBb6PE4wdMve86Z6WH0ScYi/vUJ19Fmc2hSFuWXcqXni3sG8NsPx8JrzlBcvoxsmUXc7d91+xkjGA+L+Lpk/xC7XKS1cRMYBYecIZ3RNyytdukkWjvam654lPnVk6VeJcOdB7pHhFHBnFjALFdzmHN7MIsAkgy5BxCHhzgP81ZuIOKBy8RXUcTEkE8SdHVSWoek6xaXL2LUprEodpzm7H4eiJCrLkElE1Nkmbm/Re+8nxJ3tj20KTmUC6UdknQFmrYR7aQEZJqBB1hvnotKSh1F0yboj0p0emmEgxhEqm1zYdA2zXsaea2A2yuiejTVXR4xCxGCMEhKjUsQ+08wfd22smRpZe0jWG6HSI6YwfsOh6VCbtvn2fzRDMBRs3g0/EYdI03WUUvTfvEuy+6u/AT00vD3ikT0Lj5OgGSa6YQIKKZITjQSVyJAyXyTopr13Hj++P7kfzQmV9WPEtJqmY5i5a/9Dr6dSc/nYzYgszv8dUcUSaUQw2CIOehRrCzm5sty8qmV5uMUmTqGG39skHO1+4BYcgFAZ46SFaxYpWU0a7iISQdFqoAHDeHvivffY82RKIsOjjwUaumZiGy6eWcHU7b2K00OMkly0rZDYZpGqM0fDW8LSc92TpukYmoWlu4TakE9amTbu7TLeuENh7ixu8wyVNM71Pv3dyWeIXAium1jFMjLLiNobZJMg3YfRJsH2CmahiNecp3rxVfzN+3txKZpu4FSnKJ29gtucJxn3CXYePFUF67SQSUjYWsffuk/l/CuUl66gAfrEtFJJuedLpds2TmUKJTKGazcQMnrm94DnZOkZQgmBv3GPqL1F+eIrlM5ewZtZxCpXgTwjJ+7sMn5wi9Hd90iHPdzpMxMW/GQkgw7tn/0l47XblJYuU1y6hNOcw3ALaGi5lmLUJ9xaY7x2C3/tVn7R+pjvitlwTP9Pf0b5ay9R/vILeQSHrjH4i7fx376Tt9tMg9IXr+K9sowYhWiGhhiH+erYNCh/9UWKr17IReKGgT3fJJhtMPw37yHDiOLnLlL+8gtYMzU0Q8dZnsU5M0X/L94h6w5RyfMcsUdhOzrlhkl9zsbxTuHT9TFBpQLhx/l951PTgj3le9D2/nPS4NCH8EbbrzTFfo9gsEUSPZmQBsMdxCETRIXIEvzeOk6xgVNsUKjOEgy2sQs1ivVFNM0gGGwSjo731ToNMpmwM75N0WowW7zMbOlKnvGZDeiEq2yOrpHJw4ROcVIiQp5eIFXG2uBt2sEqYfa4WFihyCfJZotXOFv7PFKlbAzfpROsIVRGyW5yof6VExMjflVIRl1GD25hV/M4ksq5lygtXCTu7ZL6Q5QQ6I6LVaxiFasEO6ts/fW/QiTxXkVXSUH3+ptohkHjpa8w89p3iC+0SEY9RBRiugWcxiymV0LEIb1rbzLeuPORCKoB/O1VpBTY1Snc5hxu8wz1q18gHrYRSZzbHXgl7HIdw/EYb9xlvHUfmcZ84MLmMXhOlo6DrmHONJB+hBw9RUtv4nMxXrlBuPMAw3b3vI72Kkuhj7HYpPyVF7BmpukO3yN+a4147QHpOGfw9vI89sWzWGdmSNe3iW6ukG21QCmSXotB6DN+cBvdemRFqiQyyxBxiIj8iU3AyRfu3vtvMrp/Dc208lVI98krhMwfMbzzS8KdNXTTRiRR7uE0WU2qJCO6v03WH6O79p64PesMEWGMFid0//ANdNuc5OMJdNsiG+QurqSK0U9uEFxbQ7fy8fqHVgFimKfTB7+4R7y6g25PJjIygfAjsu6ksvQc+dShofGt/2CaK6+XmVpwKFZMfuc/m+fL/3Zz75Px//3TXQbtlO/9vTn+4v/aZu1mgFswePVbNS6+WuLW2yP++g/aoOBrf7uJVza5+8sxm3dDzr9S5OoXyixeKWA7GoNOxsp7Pm9/v8e4nyHSJxAHLW/FLfyn3yLr+WTjaO8jO3p3lfH7H81QxkcFkebVGdMuYtgeumEhsqPFr4bpYJgWSkmyJHzmE0VK5g7fKEkSDRi27jJo3Xni87I4ONJZXCnJqLNCobZAsb5AdeYqSTjC8WoU6wsTndYO0fjDtfw1NGyjgG0UGCVtNsc5ORIyJRUhmUyeOotBIREqIREBllHA0Eykevx474e120YBxyjwYPgLRkmbTCa5i7rh5c99rA2oHqvuPbS6+biR+gO6779B3N2hMH8Ob2oewy1hFnIzRyUlajK97W/dJwvHh6qfqT+kd/NtkmGX0tJV7Eodpzadj/FLSRaMGD+4zXjjDv5WXnX6qKBERtzZZutHf0Rp8RKFmSWc6hROdTpvfyuFzFKScY9k404ehzJxA3/WeE6WjoFmGLgvXCB5sE3yNGQJQMp8tP+klOihhUybKAPiqEuwfZ+0vU9UZJSg4gTdsTGaNfTC/vipTOPcZPIpHVqPQtJvkfRbNBoav/09l5X7Gffv6bRaJ3hsiIx02CMdHvP6UiH9iMQ/+iahBCQPTiBlSpG1BmSt40/CrDci6508Rvobj1xqQ28nofUgxnZ1pFR0tmM2bu234Ua9FLdosHDZY3rRobUR4xYNrr5eZu68S2crxisZhGPB2RcLOJ7Bg5sBFz5T5KWvVplZchh1U5QCx9NZfrmIVzZ48487tLeSE/l6NgwJ7mxjlj1ElKIyua8L+jWsMuXRIUPc4hROoY5pe5PJucOw3QqmXcynfcI+QnzQ0NWjIbKY2O8ipcgzy5QkGrU++AaVJBjuEI3blOqLVGYuMmzdwSnWcQp1onGbyO99YG+lfWh7bTPHLFFxZpEyQyHJZEKcjRnE2yTi6V4nznx64SYlu0noDIlFQCrCPBnCcNE1gzDL/ac0TUN/GGCuFLqm45hlau4irlkmyA5emxSSVEZIJbB1l4JVfaRypQ61/D4q5G23FjJNiIdtgu1pTK+UR4hoefdDpglpMCR+mKH3WDVOiZS4t4OIfdLxAKtcx3QLaIaZR5OEY+J+a5KT5x98vlL4m3f3Il4e3gOVyEjHA3q330E3DMLWxt7iIAt9xht3c4F5Z+tgTIlSiDgk2FlDJCFRZ3tSRSpM9LC53YGIA9JRn3jY2bM/eNZ4TpYeh6GjOTZmo4r3mStojp1XlhSI/hCVZmCamPVy/r2moZkmGDpiOEYFUZ7eXPTQXBvNNPKbVpwgwwgV59WXdGMXJn4YWuGwD0e20wGl0B37yMefNaZnDP6Lf1Dkz/4kIgyjE8nSbzp0HVxXY3Y+N4IbjSStnScfL9OEak1nZu6gNkUpCANJtyMZDZ98klsWzMwZVKoHWwFZpgh9RWtXEE/uu1Io3vl+n3u/9HnxyxWufqHMT/91lx/+y/aB68nFz5Vob8R4FZNC2cSwNBrzNoN2ShJJatMWaSQpVE1kpghGGd/4u9PMnHXYuh/xg99rEY4Fyy8VePWbNf7GfzjNg5sBo35GHJxgStka0f/xHTTbQLfM/IKeCmSSZ8b9uiH2u0TjNpXpCxSr8/i9daJx+0B7SNMNLLuIU2qimzbhcDfPiXti/tfTQaQhwWArn3JzyhQqs5iWl0/8HROLomlGLsw+5maTRiOicYssCShWz0x8l6bQTZvR9g3S6GE6/QeHoRu4VgWFwtRtZouXYWJkKFVKLALEIGMY7zxVizLKhuz6d1mqvErNnUMhCNMhhmZim0VAkfg+mUpJRECYjSjbTZLMJzZKuGaZot3A1J1Dx0dNrAaidISpuzQL5xglLVAQC58g/fAL26dB6g9I/QH+xt0P9HwlBel4QDp++qrRaO0mo7Wbh7aXjLp033/j0O9n4YjR6nVGq9dP2iHi7g5x98O1eD8MnpOlx6CXCjgXlyi8/jL2hUWMRhXnwhIoyeAP/5J0cxezWaX6d76dExrTwJxpYhQ9Rn/+BtH7d8HQ8V57EefiEkajkhsL3lsnevcWyf1nPzXwHB8vCkWNS1dM/pv/oYJlwQ//MuZ//1+efGOv1nR+9+94/Ff/XfnAz4VQvPvzlN/7JwHf/9OT/UpME6ZnDf7Bf1vmu987SKK7Hckv30n4x/9ozP27T9fSiQNB60FMoWzglQ1EqnALBlv3IrJUMb3gMO5n2I6OH2VkieLlr1W4+daId77fY3ctQim4/uMhmqbxxe81OPdykd5Owvqt4ysAIoiINjPchQZmo4RmGiStAcnuABE820rLx4FwuIPf20CdzahMXyIY7hAMtickIodlF2me/RxeeYYs9hm27+XVmGec25glIX5/k3C4S2X6AuWp81RnLzNo3SWLD1bLczG4g+WWSaLh0QG/E0SjNuPeOoXaPNXZK3kMTBYzat09YDfwQaCh45oVLjV+i0G0xa3OD/ZIh6GZ1LwzLFU/R9M7i5DJJIPtdIhFQCe8j6EbTBXOc6H+FWzdQ6iEMBvRC9d5qPMaRDtY+g0WKq/Q9M4hlSBI+2yOrqNxeGpXoRAyYdu/yUzxEsu11zE0k0QEbI1ucL//5oc6Ls/xq8eniywZOtZ0HaNeRi95ecXnlFBRQnjtHiqISFY2UWmGNT9NdHOF8J1roCDrTS54up5rcUyDdGOH6N3bYBpk220028KcaWAvzZOsb5P+5Jd5S++VS1iLc4j+CNH7eEeinyOHpkGprCEEJLHigzriaxoYpkappOXfnzKbLooUd26l/PEfBLieTqOps3jWYPm8SbGkYT058g8pwR9L3n4zJk0UhYLG9KzB+QsmlapGoahhHB6qeiLiUNLaiGnM2dRnbMb9DH+Y0d6MkUIxc9Zl2MurRFEgKdVMvLLJuJ/R3U72khHSROEPM7q7CeW6SbF68jloNcuUrp7BOz+T/0ApilfPEN7fxb+5SbTx5PT5TxKESPD7G2zfe4OppddoLnwGt9jA728iRYJhubjFKcpT59B1g/7uHbob754iVf4D7k8W01p9CzSNcvMs81e+RWX6EnHQJUuj3CrAdLHdMobtEftduuvvEqTHO7iH4zbj3gOml1+nWFsAFLHfzaNYPmQLztQdPLOKbbgEaY9BtD2JFcmJlJMOSbIAQzMxNAupMsJsyO3uD0lF9IR2lyKTKZ1wDT/pYRsFdM3I9UwyJRH+ZMpOEYsx7eA+Qdrfzx4VCX7aI0h7E5uGwxW0frRJlI3ZGd9G13SEEoTZr37K8zk+PD4dZEnTMJtVnIuL2MtzmI1qrvExjSPWAEdD9EfE9zYQgzGiN0ClaS4Y3mkT31o98jlyHJButkgf7F9YjHoFc7oOhk623Sa+fg8sE+fSWYxyAaNe+VjJkqbBwqLB2WWD2Vkdw9QIfMX2tuDWzYwwUDw6jOe6GhcvmZw5Y1Cu6GSZot2W3L+XsbsjSX89cniPRLGo8du/47G7I7h9I2X3FK2zo5Am0N4V/Nm/zi/iN66d7qBEkeLurYwwCHFcjeVzJl/6msPy+dOfhlJC4Ct+9mbCyr2MQlHnygsmjuNx9twHYEkTxIGgtR6xcMmjuWDn2qathNaDiFLNYuacw6CVEPoCf5BhuzqGCWksSaKDx1FkimgssGwdyz55ashulii9vETSHub5b1Jh1YsULsySDYJfO7KEUnuEQzcsSrVFivVF3NIUSgl03UQz8uim/u4Kva3rhIOdD+FJ9ITdkYJRZxXDdJAioVg9Q7m5TLG+sGcaqek6um4iRUrsd58oTM4Sn2jUIvY72F6VNAkIhjskHzDe5FFoWl7lejQLDtQkqNbBMYtYustIJmQqzU2HZUw3XDvlKyjibEycnVwBe0jCwuzwtToWxz83EcFevtxzfLrwqSBLesHBvbpM9d/5BtZ8M5+OSrNc8+M5uWYoy1CZRDO0XCtkTqas4hQZxaSbLTAehgjmX7RHR3uPgOiPDk3KaZaJVnCRQbinT0IppB+AaaIXTnDrfsbQdahUNL70ZYtvftvh4iUTx9bo9yXX3k/5f/8w4ubNjOFg/+I4Pa3zxS/bLCwYzM7pKAX37wl+8Jcxf/5nMd2O/ET48zwtTBOmpg3+k79f5OdvJYwG8gOTpShSrN4X/ON/9HQtB5FBa1fS2s1ft70rmZnTgafTpKUprK0I1lYEpgm+L3n1NfsUZOnhB5tDFjFxKGmvx3hFnakzDsFQsLMasfsgxiubNM84dLYSwrFg2E4RQiEl6IaGYT5mhqiDaeVicvkEkbZR8rCmK+z8yzf3TCg1x+Tsf/ldzOrH5JKsFCKNiP0OaTTa9wia/DwJB5NAT/GI+FwQ+V2ScHCoZSWyeFJl8anMXKY6cwmvMjshJAnxuMOou0pv60YeYfK4wFYpZJaQhLn+J0vDY7U5UgjioIeUGWly9CCKSEO6m+8TDHeoz79Asb6IU6hjOUWUkog0JBztEgy2GLbuTl73hMMlBWk8xh9sYtgeSdBn3Fk70VPqtMgmFZ5UxBSsGlV3jiDto2v65P/nsY0C/sRd+zme4+PCp4IsORcX8T57GevMFEhFsrpJst5CRTHFr7yCygTJ+i5Zq4dRLmLO1LFmm+hFj+j6ffx3bhK9fw8xeFSFT06entBiefxWIKME2R9hXl5GL06Ika5jNGvIkY8YfHwTXK6n8b3fcfmtr9ukGfzD/3mMP5ZcvWry2usW//3/WOYf/k8jfv7OfmXktc/b/PydhH/2T0PW1wVXr5p85Ws2f+8/L3DrVsZ4JPfEw79OKFd0zl/K211HeP996qGU4mFEYS7kPTjanESS7naKaevUZiza6wY7qxH9VsqSUBSrBvUZi+52QnsjZthOiUNBsWpSbVr0d/PPkKaB4xk0521uvDkkGH6wSsNjiYcfKaTM6G1dY9RZQYh0j/woJeltXWfQugtoZPF4j7RE4za33vg/UFIe49KtSMIh3fV36W/fyINJJ+PkSgqkyPIIkyNIkJIZo84qwWAHTdf3zCKPQux3ufvWPwNNR57gFq5kRjRusXNvgG78DE0z9lLqUbm3UL5P6elJz+SPFPtdxt3VZ1IdkyrDT3qsDn5G0zvLpcZvYeo2SuXTZkHa5/7gp/SiByTi40xpeI7fdHwqyJJ1Zhp7YQbSjNFfvU10e42s3QdNw33xHDJKiG6sEL5/D90y0UsFrPkpCq+/gF70MGtlZHjQ8VNlgnRzF3txjsrf+ibSjwh/fh3Rf5TsqENXdBVGpFstsnYP+8Ii1pmZvZtTttNBdAdgGrgvXcK5tIQ1P41mWWi6Rnx7lWRlA5lkOBeXcC4vYy/NodkWesHFqBSJb60iwxie4COhaVAsaHzjWw5xpHjjRzHv/jwhSaDdkkgFX/mqw4svWew8UmHZ2hK8927Gz95KGAwUnbagWsu3Mz9vsLoiiONfv0m5Wj1vV7nuUfLMTz+SSDIeZIhMMb3oMLvs0F5PMB2NNJZkiSJL8pZauWFSrJm896MBkS9IE4WS0Jx32LwX0m+nhCPB9Z+MqE5bvPy1KqNeRhQK5pZdrryeC9jXbwd0tk7W4gg/Iu2OqH/zxXz6TeRtOBmlZIOPr51xHCE57udKCpLg5GBqpSQii471WToJUqSncsFWSpCEp9PEKCkQMuRDmGsDHIg3EVlMNG4Th/1nNq79sK0WZUNso4ihmRMBdUoqQ4J0QCyCX4mP0XP85uJTQZbMZhWjUiTrj/B/eo14ZRMVJWiOhQwiZJySdQYk9yaTaLqGcb+MihNKX/8s9vIc9tk5ohsrqAkRUFlG9N4drPkpNMdGm9gEQE6IolurZJ1c2/QoVJohekPiW6uY89MY5WJuJLmyQbK+gwzCXEtlGqgkJWv39rLRMIxJ0z73eULInPTpGjKK91qHp7nbmyZUqjqXLhv88K8SfvnzlH4/v7g8WBM0mxlhqFg8azA3pzMe54+trQpu30zZ2c6Pw8a6YmM9/75a0/C8j49qGGauM5qbN6jVdQpFDdvWUArSTBGHitFI0WlLBj1JEOxfPD1Po97QmZ03KJU0Ll4xef3LNp6nsbhs8tVvOCwsHS4xvfWTZK9N9hC6ngvDP/9F+9D7DwPF9pbgxrVPtmN4Giv6rZSV932mzth84XsNOpsJSinuv+uzvRIhpWLUS6nNWJRqJr2dhDSWxIEg9AXTiw5JKBl1U9JE8c73e3z2mzUWr3h8IWuQxjIXiM/aXPvxgPVbIeP+yccl7YwZv7+OtzyNccYGqdAdi/DuDvH2yWTkOX41sCcmlG6xyWD3NsFo95kK1BWSKBsRHXLYfo7n+NXhU0GWdM8FXSdr9cg6fVS0f+KqTKJpGtrEwyVPy1SI3ojRD97GvrCAc/4MxS+8SHJ/E/FQZ5QJwneuE75z+PVEf8ToT/762P1RaUZ07S5cO8bjIhWEb18jfPv49xS9f4fo/Se77R4Hx8nJguPmPkDd7iNVM5Xrbra3BKWiRrmiMx7nJfReV+6RqocQQpGmCtvSeIoBww8FTYNqVefSFZNvf8/lxZctziwYlMo6UinCQNFpSVbvZ7zxw5h33kpYvb/fBqg3dF77osW3/y2PcxcMZmZzwqXr8P+z914/lmT5nd/nhL1xfXpTWVmuy/a0nZ5pzQw5HHI4NENSu8AKkFtodyFhHwVIDwL4LwiQAD1I0AriaunEhQhhd7Gg1ZKc4bh20766y5vMrLTXm7DH6CFuZVV2ZmVlT3eZrqkvMIPuzrgnzo2Ie843fub7feVVj5de8fbs1P5v/3mTRiPd8TfHgfkFm//+d6vMzdsIkdfquC6s3VL8f38Zc+Gjx7vDUUlDez3lB//vFl/59XG+8Q8mcT2LbiPlz39vjfUbMUbD5nLC+FxuqBr2FUbDoC1p3kqYOx4Qh5qwpzAGPvxhF9sWvPztMb79n0/jFSxa6ykX3ujx/T/dor2Z3rcbPt3qkbUHxEsNvOkawrZINrskq+3cU/ApHjmEZSNE/mIhhKAycYT6zGnA0GtcJ+yuPdoJPsVTPAQ8EWTpdmG2TuXOtJgBk2YI38X+pLCjMZhUIhsdvMUZ3PkpcJ6cYpa8FsFsW43sBbHHf5fSIOWjD2+PjVv8yq8V+M/+qxITkxb9nmZ9VREOJYWioFa3mJq2WVi0iSLD6oraQZa0gSSG1RVFt6OZndOcPOMyPWNxa0lx47qk3dq9k29t6F2pVSnz//4nfzBkasqmWs+jXV9+1X/Ql+FzRRwqPnqtx82PQrzAQoicRHUb+QuClIbX/6zJe9/roKTZJjrLF0NaGynf+9MtWuvpdrbFaLj4Vp/liyGFko1lgcwM8VDRbx/A6mQEIzXxapt0q7f971bBzRsj4i9w++UTgurUM5THFgCzHVXyClX6zRsMmjdIhg9XcPEpnuJR4MkgS3d3vu1gAAY1jHArRezxKrtagIzBJGke+i8XEdbjZ474syJNDd2uJkkMxaJFrS5o3tZvE+D5gskpiwsfS4aDO6RBmweiFP+pceIUDtQLAAAgAElEQVSkwwsvexxasHnv7ZS338xb5ZPE4LqCYlFQH6XZLp7PdqXO+l3NpY8zmg2NZcHpsy7lsmBs3OXGdcn3/ybm6uXdKaL1NbXr+2sN/Z7mR99PCAJBbczixEmH0+cOIIz0GMFoCHuKsHePQlwDvaak19x5XZJIk9wjyhP1FVH/sxf2mlSibpsf2xbVZ4+RbnYJrzw6xd6nyBGUJ6nPnMJyXITlYnRGv3md1q0PiXqbn1ku4Cme4ouAJ4Is6TDGSIVdLSEKXl5kovXIoqSPNz+FOzOBM17NjVizO4uy5bl5iu4xIAifJ7IMOh3DzRuKWt3i9Nm8kFtmhlrN4siR3C5jbV2xtaXx/cer7Hl+wWbukI1ShnfeSvkPfxlz7crORblQEExOW4RDQzjceQOHQ8NwqFi6mW/kxsCrX/dQKtdIunA+4/13Dx61SNO8XR+gUhVonUeuPO8zftGfQwjHwh2v5DIee/3ddai+cIT+hytPydJjAJkOScI2tltAyZRk2GTQWqKzcfkpUXqKhwqBhY2DJSykydA8PNP0J4Isqe4AHcbYYxWcsQqy0cFECUYb5EYLc/oI7qEpghdPEb13Gdnq5kJsxQLO3CR2pUS61nggTsWPDCYXL/ze3yV881s+3/6Oz/KSotvWPP+iwze/lXfJfXxesrykeObkY/oomDzalYvV7Yx6xbFhZenh/Vie4vOBXfSpf/0UduBt6xbdDWFbBMdmiG42PvvJbkeaP0u49PbD9yStD58CjeV3aSy/+6in8YAwurc8qJB6Pr6A0bN+0HM86Hl9MeEKj8Cq4IuAnmoSm4cnH/GY7pCfDulag2y9gTM9hn9iAdns5Ua1WhNfXcY/tYh/dJ7ad3+B4EsnkK28NsKdncA/MoeOE9Iba5jsydp449jwvb/J256/+qrH//C7ZWwb0gRurSj+p/9xwNXLcoeC9+OCK5ck169KXv6Kxz/8TwLm5m1e/3HCB+9mbG2oL7SS+M87LN+ldHqedKu3Xad0N4RjYTKFuY+g5f1gVysUTj6DXamQLC+TXL3+M41T+vJL+MeOEL7zPunqat7R+hRfeHiFKvXp09SmThAPm7TXP2bQucXnmWYYmzlNfeoUQXmSbuMqrY2Pifqb+37G9Urb88qSAa218wy6tz4X0c8vOnxRpGZPYTBYuvtQM0JPBFnKVhtEH+bCcdlqI9dMAjAGudUhvrSEOzdJ4eQidjlAx0luzFgt5YKVV5aJ3r+c1y89QVAKNjY0b7yW0m0bFo/auC70+4blm4p338no9fK35WZD88d/EHL1imTzE/U/165K/tXvhbz3Xkan83DerleWFG/8OGF6xuLccy6vvOoxv2Dz0iuS5ZuKm9clS9clK8vq5/WF/wsLozSyMyS6sUm8vNvOxHJtgiNT6Piz/R6F6+KM1bHHx5Dtn70I2Rkbwz90iOTK1VzS4ymeCDheibHpk1QnjhMWqiRhm2F3dc9o588Kz69Qqs1Trs+Txj2c5rX7fsZ2A+pTz1CbOkESdfN59dYxDzHl9ElYloPtBrhekTTuIbP7vzBY2Ey6CwgEmUkpWhUEFqmJGKg2oe4DhrI1xoQ7z2p6ldTcGXfSOYxGEqoekpSqPcm4PUfVmUQbhW8FJDpCkbGVLZGZB7t/PxFkSTY6RB9eQza7JNdW0MM7InAmTkku3sxrkxwbq1jIDXZFbowr15tEH1zJNZaewHCFMXDtquLa1f1/aI2G5vf/5d4igFcuK65cfrhqud2O5qdvpoSh5te+G/DMKZfjJxyee8Gj19NcOJ/x9ht54ffKsmLQ149lhOwpdkPFKf13bxJe3yTd3C2oKByLwuIkafOz2VmYTCK7XYw2qOHnI3D5s26jQlgUi1NoLZEywrIcHCdvKtEqJU56YDSOU8DzKghhoVRCloVk2e65C2Fh2z6O42Pb/kiR28otnIxCqwwpY7JsuKdVimW5uG4R368Sxx2USrEsG9ctYVlu3uxiGM03JMsitN69PgbFSRzbR+mMKGzc05YFwHECPK+MZblkWUiaDjDm0dU8WZaN65WxbAfb9rCdAgcSsXvAEJaF6+f3wbZdbLcwMu59dHC8EqXaHKXqLK2NC/clS7dri+bc4whseqpBya7hCI/MJPiiSJZdQxlJxZngmP8CTblKqqLtEabdRaRJ2TQ3CbWmZNWo2OOUrBoKiSVspJWRmYRWtkbGU7J0f2iN3GohG+28wOUTyNabyHaf+Pw1vGPz2PVyHnVqdElvrCJb3ScuBfckoNXUvPbDlJ++nnLqrMuXv+rxtV/0efY5j1/+1QKvft1nZVnyv/7PA955K9nhcfcUjy90mNJ588o9azGM1LT+/iOM/GwhQ9XrMfzpu59LvdFnsV+5TWxOnvxtkqRPo/ExQTDG5NSzuG6RQX+Nmze/j1IJ9bFjHDr0Ko4T0O+vsLV1ns2N93eN6bpFKpVD1OvHKFcW8P0KjhMghI2UIcPhJu3WFba2PiDLwl0kphCMMTX1LIcP/yI3rv8N/f4tfL/K9PTzlErTOG4RYzRR1KLZvECreZHBYKeekhA2x479KvX6UQaDDT7+6E/JsuGeV0oIm1ptkfn5rxIUJ2lsfcjq6lvE8aOTHZBZTL+9hBfUiIdNwt4ahkcfplYyod9exg/qJGGHYWf1kafgCqVxJueeozJxhGjQIOyt3/9DgCsKaBQD1WYpOY9nFZh1j3PIO01XbY2iS/tDo8lMzEp6iUgPmHGPEukBW3KZoeqQy5g++Pv2ZJAlGK1m91jORhIB2VYbFUbb3W8mzfJOuqdE6fGEyVOJSsG1y5JWU/P2mynzCw5fedXjpa94HDnq8Fv/sIBShh9+7wtoWvfzivvUI+k4+9SFraLg405NUnzxBZxaNY8g2zY6DAk/OE/04Uc7jreKRQpnTuIvLGDXayAEstUmvnSZZGkFE915exaOg12tUv2lX8CuVBC+j+4PCD/6mHR5BT24f+RVWA7F0hTjRuJ7FbSWGKOpVBeYm38ZgYXjBmRpiGW5lMvzGKMZDreIwsaOyE6tdoTJybNUqodHJroDkrgDwsL3q5TLs/h+lVJpiqWlH45IyZ3rKRAIYWPbLvX6USqVQxSCccAQxW2IO7hukSAYZ272JQqFGrdWXiOKWtvzMEYTDrcolaYp+DWq1UP0est7R8Ism0p1gUIwjlYZ3e4S8mewgfk8kcZdNpd/SmfrMjKLScL2Y1FMLZMhWyvv0m1cy6OOYRv9iMmS65cp1maxbW9vgb59kOghPb2FJENrTaQHZCYmsCqk5mBrdn5XNAad+yui0UY97YZ7IDAGk2ao9MlLtf08YDAwDAaKlWXF5YuSzXVFHBv+i39a4sWXPd57O9uXLBkDUgEGhJWrSzzFY4yfpbhbj37jvTylZRWLuNNTuFOTpKs7oyJ2tYp/5DDB2TMAmCQBBE69TuHUSYTn5eRqtHlahQL+0SPoYYhJM7AsnKkJgnNnEJZFdP7jA03R96tIGdHt3CTLhpQr80xMnGJs7BmybMhwsEG7dZUgGGd84hTF4jSV8hxp0ttBlqRMRsRFEcdtsixEqRQE+H6NsbFnKJdmcCcCmq1LSBkh5d6pk3JlniwdkmYDup2bJGkPjMH1SozVj1OpzFOvHSUcbo3SZ7fnYej1VyiVZ6nVFqnVjxJF7T3IksCxPcrlORynQL+/Sr+/ls/3EUKrjGiwRTTYeqTz+CS0lsTDBvHwc+gG/RxgWS6eX8EPxuBniOAoJKnO12aNGrX8y1wCgHsvxJawEObRp0Vv48khS7aVG856bv7PlvWpGLDRGtXuHyhcL2wby/MRjouwnR1Fn0ZrjJLoJEFnKez3RiAEwnaw/NtjjeoOyN/aULk7uUlTtMzuPTdhYbnu9pywrDzHbQzGGIySGJmhsxQj5WPx9nQ/+CN90TT7xCUcSSK8/25KtSb4T/9xibEJi0pl/3utpCGODFpDIRAEpads6UmDSVOyjU2yjbzbyK7XKT53luILz+861p2Zpvj8l7DrNYZvvk189RrGGIpnzxCcO4NdKZNcvY6O8+iH8D282Vm6f/s9kus3EI5N8fnnCM6eRmhDcuUqOr1/NMy2PbRWrKz8BCkjJqfOUS7PUi7PEUVN2u2rNBof4Rfq+IU61ephisUp2u2dhcG93jLD4QYgSNO8UPYOLLTKcJ2AoDhJuTRLFDbvSZZ8v0YYbrG2+iat1pVtUmZZDlHY4NDC16lUDjE+fopW68rofDmGgzWicIuxsWPUasdot64Qhls75mNZLp5XJQgmtsmd0gm2441sVAxKZRgtEZaNbfsgcjJjtBqt4wJjNII8QmeMwrY9LNtBqSxfJ0eRunvBsj08v4ywnF2lSVqmyOzTmh4LbLcwmoc7WrsNWsu8ZiyN2CWEvNe8LBevUEFY9q49S6sMmUWoLLnvODvGtD1sx8eyXSzrzv6kdV7PpmSMVnLPMYWwsR0Py/byuq5ChWJlGtcrIrMIP6gRVKZ3n9QYkqizywDawsYRLqlRCASWsBHYaFSe9rz9QoKNQGAAGwcbFyV21rSZ0f8LLB62JfoTQ5bsWhn/xAL+0Tmc8RpWKUC4ux++e0F1+rT+5K9R3f2LSoXj4tTqlBafoTC3gDsxjVOuYjkORklUOCRtbTG8epFw5Tqye++cvOV5uONTlJ85R2H2EG5tDMsvgDboNCbrd0kbm0TL14jXbyH7e7uL20FAYX6R0rHT+DNz2KUylu1itELHEVmnSbyxSrR8nWRzDZ0+/umqY884OI5gZUnR6+pdPHF83GJu3sHzodU0RNH+C0kUGxpbCqUM8wsOR445/OQHj/91eIoHACFwpyfxFg/T/8GPia/fQLZz097hT9/BmZzAm5+jcOI48dWcpOhhSHThAunyCrLVBsti8NqbeIcXsMfHcGdnSG+t5S8j+yDLIuK4jdYpYJBZRBS1KZVmiMImUdTEGE2a9FEqGRVdB1ifCIUqldwVmfnks68ZDjcYDNcplqbwvAqOc29rHpmF9Hu3dhAlyCMcnc51JibPUq8fJQjGsaydW0aS9AmjZh4lK89SKNSxbQ+l7vy2PK9ErXYExykwHG4SJW3qkydw/TKuV8YYTb99k2jYxA/GqU8eB2Ex6CyTxr3tDT/LIoSwCEqTxFGH2vhRStU5Bp0Vwv4m4WCTNN57jQSo1Bc4fOY7FIrjWPbO79FrXmfr1nu01s7vS7juQGA5HuMzZ6lNnaBUncf1i7loZ9im17pBY+W93CT9PuMVqzMcPfdd/OIYtrNT5bbfXqZx6z2aax/uIiH7za0yfoTaxHEqY4fxgjqW7aBVRhr3GLSXaW1cYNi9teeYflCjOnGM2uRx/GAMv1jH9SsgLByvyOLp77Bw8pd3fU7JlEs//RP6neUdj2Rglak702xlK3jCJ7DK+FZApIekOkLZEo2maFWJ9ACNomKNEVh5qvpuGKPRaDzhY4mH25n6RJAl/+Rhis+fJPjSCaxKEcv3wHUQVv5GchACKrfaiAN4w7ljE5ROnKF69gWsQhEwGJkh4xDhutjlCsVqHW98CqdSZXDlI9LGbl0NKyiOxnkRb2wSYxRGSuSgh2U7CM/Hn5rFG5vMC9gHvd1kybKxiyXqL75K8cgJnHJ1O6plSPI6i2IJu1TGLpYxWUbaaeZCS485XnrF46UvexgEm+uSXs8QhwapDOWKxeFFh1NnHIyB13+ccvni/ptUc0vz7k8zfuXXNYcXbX7jtwtMTFp02jkRc13wPMFf/PuIW8s7o4H1MYv5BZsgEPi+oFq3OHrcoVTKjYWPHHX4le8USFJDlhrCkclvq6lI7rrUC4s2k1MWni/wPcHCos3xZ1yEyL3wvvSCRxwb0hTSxNDtaBpbmm5HbwcsPA+OnXAolS08H4Igt16ZmbXxPMHMrM1Xv+4zd8gmTQ1pYmhsalotzXDw+EcUHwasIMAqlRCOTbbVQA+H21FbHceowQAjJc7kBGJpCSD/jbfaueyI1qA1ajBAhyF2uYRdrcLa/dXGtc7f6m+3pxujUCrFGIOU8XYdj9Zyu6jXslz2XsTufT/zsfLIhmU520a4eyGOO8RJZ89uN6VSlEowRmM7he3I991ziKMWvd4KU1NjlEqzFIvr9Pu3to9wvTK1+lEsyyUKG4TDTQqVSaSMSbqrAFTHj+IV6gghtjv5ipVpbMen31lmbOo0Fdcnjfv0O8vILEJWpsmSAd3mdbJ0eN8OrSwLGXRWkGmI7RZwvIBCcRzbKeB4RSz7gPZFQlAszzC18CLViaM5+XL8Ebl1CEqTeIUqpcosWkvs+4wrs5h+Z5ksHeK4wZ15uQVcrzSa1wE2MWFRKI4zeeh5KmNHCMqTOG5hVBtnsB2fUnUWP6hTrM7S2bpM49b7yHRnx6RlezheEdsNMBiUTLAdH9vxMcaQpeGe11qrbDe5wSCwKVtj1AszOCL/LhvZTSLdRyEJdZ/N7AaT7gJjziyZSVAmIzMxid55ntgM6akm084RFr2zpCYhMxEr6WUy82Br4J4IslR4ZpHiy2dx5ydJVzbI1puYJMsVuQ+4P6jeIA+jHwRao5OYtNVADnqocIjJUoTn441PUpg7jD9zCJ2lyHCwJ1nyxqcoHXmG4uJx0naDeHWZrNNEZynCcbELAU6pgh0UkeEAvccbq+V5FGYXKJ04g1ur51Go1SVUmC/+wnWxg1JOomSGSqIvjAqxEDAxZXPkqEOaOiRJ7nenJPgFQaEgkNLwo+8n/N1fR1y7vP+96/U0Fz/O65peesVj/pDNr/1WwHCgURK0zknKT36Q7CJLC4dtvvPdAvW6hV8QFEsWY+MWpYrAtnIfu//4HwU5OUmh3dK8/07KO28Zkq071/s2AfQLAs+D+lhu6WIJmJi0t7Wk0tSQJYarVyTvvJnyUV9z+/YXSxbf/o2A6RkL3xf4BcHEhMXcIRvfF8zN2/zydwp02np7nLffSnn/nZTh4GkjA+R2KsLNlz4d51ZJd8NkGUYprKBwp7hN3/aRvOv3o3VunWTyNN1BotjGqB0bijEGjBoNJ+/6W17Gmk9473Edp4DrlfHcUp5ysVwsYeWbZmGMIJjc9/O3kWb7Ew2jFcboPLq1x1BR3KbbXWJi4iyl8iylwfQ2WRLCxvcqVCpzaJ0SRU2SpEexNodMW4SDLSzLZmL2XC4pMCI9adJHWHYuXZBGOG6BQmkCozVx2MJohUwj0mRA2F8/UDQojXu01j7KiYDjUShPMjF7jqA8dd/P3g0/qFOdPMbUwos4XpEk7BC2bhCHbcxI/sEP6pRq82id4bjBvuNl6ZDW+se4XhHb8fGLdSZmn9071bUPCkGd+tRJphdexvGKZEmfbuPqKDUmsWwXr1ClWJmhXF/AcQO0ymitf0yWDLi9WSoZEw22th0t3EKF6vhRan45L85vXmPYWd11fmMUaTIYpdXuPCiZSYh0n7I9hjSSSPfpqk0yE2EwxHrARnaDMXsWR7hoFIkJ2cyWiPWQTMfbc0t0RFdu4YsAV+TR0of1CvhEkCV3fhJnZgzV6dP/27eILy+hWj109inqcwwcRKgnazfpJx+QNjZINteQw/6Oc3jjU5TPPM/4V38Rf3qWYH6R3vtv7RrHn5nHm5hGpwn9j96lf/EDsnZzxzGWV8Cp1NBphIp3L2aWX6B45DhOuUrWatJ973X6l87v0otyShUsz0fdY5zHEe+9neHYghde9pg7ZFOtCcplC2MEw6HmxjXJRx9k/OB7uSHu/aImMoONNcX//a+GrCwrXv2ax6HDDmPjFkoaOm1obinSdPc4M3M23/gln1rdwr7Lz2zQz4/1C4LnX74TPm9uKZJYc+lCRuOu2tGzX3L55rcLu4rLb4uAzszZzMzdiQBU6ynra4oLH925n4VA8LVf8JlfsHfsgcZAu52Pc+IT1jVxbLi1rLhx7SlZAkaRofzeCdsCaycDEJaFsARG3amnQAD2HnWQVh65PqhVkjHmnhu7MfqAKaBcs6hUmqFWO0K5Mj+SDihgWXmdyW2NnoNAq3TPqNL2vO7z+TTp0e+vkmVDisVJisVphLBGxCGgUKhTKNTpdm/m9Uqj9KGWKVqmCMeHUa3KHYkGwbC3RhaPSJPK0DJBazWqWbp9rQy2U8j/bvZf72Ua0mvdUXEvVecoVWbwg/qBrtNtlOuHGJs5g18cJ4k6NFbfZ3PpLZIoT+ValkNQnmL+xC9QnzqJF9T3rYVSWUS/dWP73wulSYrlGbxPNS9BeWyRyUMvEFSmCXtrbK68w9by26TxqKZNCFyvzNTCS0wtvECpNse8+w2iwdaohil/BpKos/1dAILKNLbjUZs4ilYp7Y0LNFc/OOCsBJHus5Zdg3s8YplJaMk1WnJt7wPugkYy1B2uJ537Hvt544kgSybL0P0QudkivryEXG/uXOg+z3PJLI8mxcM9i6WzbpvhlY+oPf8Kbn0COyjtOY4Qd9KDRqk956qzhKyT1zDsFRHKC9zyQYzRo++8+1wyGiLiMLePOOBi/Khx5VLGrWXFX/9FjOvAndpHgdYGmeUkIBxq0gM21SgF66uKP/s3IX/7VzFuXguPGUkUZJmh3dx9fV77UcLlixmWJQ5UAielYTg09Ls7x/qX//uA/+ePwwOXJcaRod/XO6xdGpuK3/3v2rjuwYsbB31Nv/80BXcbOoxQYf57cMbGkM0WKh7lS4XAKhYRno/qtLejTsJxcOq17YgUQuQNJUEACHR/8NCitkJYzM9/hYmJ0xSCMbIsJgw36XWXyLIYrTM8v0Klcoha7ch9xzOYz6RabYxGZkN63ZvU68cJgnGCYJIoaubkqTSDMZpud5k4vvcmN+jewrZdKvXDpEmPOGxjWS4FIZAyoddewmjF1NxztDYukKUhgTHMHnmVQXeFsL9BGu+2z/lcISxK1Xkq9cMYrWiufUhn6/KO82otiYZNbl35AV6hileoPdg5Aa5folybp1JfAGBz+W2aa+d3RIwwhiwdsrn8Fq5fxPFK+MEY9amTyCw6sHbSzyueCLIUX17BHq/hzkzgHZ5Bh3He2fagoBUm3fst/XaRt05iMGakFi52kaG0uYXsdfCn5qmcfg7L9QhXbpA2N1HhKJQ56mS75zSyhGR9hdLRk3jjU1TOvYjlF4jXb5F1WuhkFEXS+lOHKi0LqlWLL7/kcvKkQ6VsYYzh+g3F+Y8yLlyUHD1ic/aMS6EA//7P4u1UUaUs+MbX80jL0rLiwgVJtSp48QWPM6cdKpV8rBtLivPnMz6+kH9w4ZDN8eMOngeVssXEhMXkpIUQ8Dd/G3PtmmJuzuKlFzze/zDj3ffusIhTJx1OnXKII8O772c0GntvXFkGnbah0z54lGU4MJ9LCquxqWls/uwbqusEeG6Z1eU22kg8p0QpmCJKOmRyiNonOvAUd2CUQjaaZGvrBGdOoeOYROcvV/7hBZzJCXQUktxYHkkK5HVOhRPHSZZvYdIUbJvC8aPY5RKy0SLb3Mpfeh4wHKdAqTxLfew4fqFOFLXY2HiPOGojZZR3lRlFqTyL55Uf+HxuQ8qYdvsqxdIMfqFOrbZIknQpFicplSZRKqXfu0UcdzEoOo0rZMkAJRO0lmzdepdo2MSybNK4j9Z5F5hWGQjrri4rgeMGKJUQD5toleG4BZKoi5IPuBZTCDy/jFeo4ngBRmsG7WXiwW7lcq0yomGTaNikVBvuKij/fOdlEZSn8EvjCGGRhC3C3jpp1NkdqTQamYYMu6uUqvP4Uycp1xfot5eekqX74IkgS8nVZexKEbtapvjCSex6BbnZxqR31y3tTxdMKklvruU1CPeDZWEXAuyghOUXsFwvlw8QeUjfLhSxXH8U9Nk7ApA2N4lWbuKNT+NNzyE8D7c+Qby+QtppIvtd1LCf1x/dAzpNiFaXiW7doHj0JMXDx7GDEt7ENMnWOlmniRz0UWEfnXy6hSQIBK9+xePsGYfpaRvPyzMOk5M2tZrF+rqiWBI8/7zLkUWbv/9hSqeTF0vX6xa/9d2AGzcl7Y7BL8BXXvE4e8ZldtbCcwWWlY81VrdYW9cMBprJSYtXvuxy9IhDq5UTvLG6wPXyFJzjKCoVwa9+28cAly5LwtAgBJw96/Ar3yrw5lsp/oVHZ6HweUAIm4JbwbI9jFak2QAEFAuTVEvzdMQSaTbAcytUinO4dkAqB6QyJJMRSqU4to/rFEEIsmyI1CkC8Nwylshbr6VKkSrGdYq4Tl7MmWVDpIrR5slO2WWbW8QXLxM8e4bCiePYtSoY8ObnQGuSlVtkW1t3okXaoDOJt3AIu1JGuO627lKyvILq9R9IJPuTsG2favUwQTCOUimd9nU2N97f0X0G4Pv1h2oyqlRKt7vE5NSzeXqwfoR2+ypBcQLPqxDHHaLotnyBYdi7q+ZFZ3SbV7f/NQ6be75g3kYS5R3GWmVk6WA75fegIYQ1IkpFBBZK5UKWWbqXlY7B6Lz7TKZDvODBRZcEgkJpAtcv57YzgwZZMthVbH034mGbeNhEzJwmqEzj+p83sc6FIztqg1A94GjfQ8ITQZZko0v88XWsUoHqd16l/Asv5ercgxCdynzBu89CJltdtv6Pf4tq3+fGCgs7KFGYX6R4+Cj+5CxOpYZVCLDcO7pLwnH3LayU/S79Sx+ikpj6y1/DG5vAn56n+tzLZJ024Y3LDK9dIFy6is721lgyUpK1G3TeeR0ZDqmee4Hg0CLFxeOoJCZtbjG8+jHDaxdJttYx2cHyVULkJOWf/pMiP/pxwu//4ZDlFUW5JPjn/3WJb33T5933Mq5czWi1NC+9mBOmNDXEsaE+ZvH88y5vvJly8WJGtWLxj//LIu++m/EHfxSytKwoFQX/7J+U+OVfyse6eCmPipTLFt/4msf/9i+G/PlfRGxsasplsd0lFkUZWQbT0xaH5i0uX1F4nmBxweHQvM3/8pOEZvOLu9ELYeM6ARO1Zyh4NTIV0ZReE+UAACAASURBVO5dx2CoFueYqp/GtQP6YV7UKoRFpTSPbTlkMqI7XCGMm5SDaWrlRSxh0RksMYwbGGOYHjuDYxfIZMQw2qIfbTBWOUqtdAilM1q9qwyiTVL5cL0A97wWuSrLvmnLvMbF7GNTsfen5VaDYZwgfI/g7BlKX34JhEW2scHwrbeJPr6w/ZszSpI1GvT+/keUXn6B0ssvYgUBqtOh/6OfEF249NC0yyzLoeDX8s6yqM1gsLbHpijwvDKeX3koc4JR6ilqEoVNyuVZqtXDFIIxgiCPdnQ7N7eJ0oHwKa7nwyBKkD+PjlfEtl20kWTpcFR/de+5qixCZvEDJUuIvOPQdny0ykiiDmofogS5XESWDgGBV6iOfPE+PxgMkowr8duf67iPEk8EWSqcOUrpq89S+vIZ7EoRrLyewK6VsT5FR5yw7y9UWDxynMq5FykePo6wHVQ0JG038o44mWGkRDgOlbMv4JSr+46lBn2GVz4mXl+hMDNPML9IYX4Rd2yS8pnnCBaOkGyu0f7pj0gaG3n4fw+krS26775OeO0i/twCwaGjFKbn8admcKs1SsdOMbxxic47r4865fYnE4UCzMzYLB52mP9HNt/8RZ80zVNzMzMWrZZmft7i5pLg2nXJ4hWbX/pFn05HIxU8e9bh5g3FrVWFVHB4xmLxsMOxYw5f/5pHMhpresqi3zfMz1ncuJlvanFk+OiC5PKVjEYzj1QNh2abKyap4e9/mDA3a/Pllz2uXIk4e8ahWBRcvyHZ2tIkj1YY+DPBc4pM1U8TJm06g2UsYTNRO0mje5kwaTGMGmy2PyZJe/hejWJhgkG0SZx2sS2HieoJAn8MDCRZn0yGVIqz2JZHP9rAdyu0etfphbnflGW5OLZHKoc0OpeI0y5SPx7SEhPMMsMCRe791iuRNFmnwTohn0i9C/IHTe1d86fDIcO33iH66ALCzYuhTZahBkP0XVYnw7feITp/AdnrIbe2EL6f6+dIieoPdhz7oGGMJstCtM5FGV23hBDiTh26sPD9GvWxo1Qq8w9tXrfRH6xSKs9QrS4wNfUsQTBJmg7odK7tin594SByGQZEXuio1f0biLRWmAcepRVYtjPSHTJ5sf59CKTR6i5pCnskXHl/Ac2fZzwRZMk/sUBw7hhWKSD66Dpyo4XqD7fbeg/yAOhhjA7312lw6+MEiycoHT2FXQjoX/6IePUmsttBpTFGSoxS2EFA6dgpKO//ZpfXNw22/5e2GkS3lnDHJwnmF/HGpygeO4UcDjAfv0uytrL3OFmKzFLksI8c9Ei3NojGJ/EmZggOLeLWxymdOIuKIvoX3kMN9q/nsm2B5wl8Dz74MOOnb2c71oR2R3PliiQKDdevS+bnbH7ntwJ+/FqK68KXnnV5572U1VWFMeCPxvroguT1N9IdY3W7mktX8nQagFSGVisvSL5d2Hx3KUiWwetvpPyD3wk4e8YlCGJeesHFtuG99zPi2HwRBMrvCctyKHg1+uE6cdrBsQN8tzxyoc9QKiXNBmQqwjUlDIY0GxAnbVynhOuU8HVGJiMyFZPJkCixyWSeKtBGk8rc2gLANopBtEnBqxEUxjHCYJIuUj1a3y4AD5+SqFKhfk+13oyUkD4ODsL1sAoFdJIghMCp1/AXDuVq+uEehEZpVK+X26Psg7uPkQ+RGO0FKRN6/VtMTJyh4NeYmDiJ1hlZFiKEwPVKlMuHKBTGUDLO1bAfIgaDdYbDTer149TrJ3Acn253iX5/FXVgUcXHFNv+o3dLOtyv0eIgx3xWmLu6A0WuhXW/ThQh7hxjbhf4f4EXzoeAJ4IsORM17FoJ1ekx/Mn7xJeWkM0uJvl8f5zexDSF6TmccoW0sUH//DuES1cx8q7zCIFbGxs9fAf/kahBHzXoE68uYRUC0qMnqZx9gfKpL1E+eY5kc+2eZOnOIIqs0yLrtIiWr2OXq1ROP0v12ZfxJ6apnn2R8OaV+5IlpSCJc3HFd9/L+Df/NqIx6hJzXbBtSJJ83Vhb11y7LpmZsVg4ZFOtCo4csfnr/xCzsanQCuIYwtDw/gcZ/+bfRdvF1/lYgiS5Q3CMybvS7kV4lIIrVyWdnmZuzuXYUYcXX/BYXVO8816K+mI0+90T2ihSGeLYBQpeHdtykSovghWWQBtJwc9NX20rN4TWetQ2PUpFKZVi0NiWi215REmbVIYIxEgA8c5FMkaTZAM8t0S9vIgQ+TGPA1lKiOiZNgq5bW9gYeHi4Qofm7uEFi0Lp1bFP3Y0tygRAmdyAmd8nOT6jVx1+wmAUgn9/i16/RXGxk5QqS5g2z7ZyMrEcQp4XoV+/xZZFjI5WXmo9kZx1CIcbiFlTBBMkCbdkbbSvZW1vygwmFygUyuEsLBtL7fV2geW7exSPX8QUKMuSCFyM+bd4qE7YY/sUACUTDBPm0PuiyeCLJkkRXUGyEaH6Px15NaDWBgFTqWGHZTQSUy4coOs195JlADL9XL7E8//2dxajUFHIf0L74MQlE+ewx2bwC7uLUFwz2GURHZbdN76EW5tHH96Dn9qBsv17vvZKDJsbCnW1jWnTzq88orLX/5VHkIfH7MIApGn2OTo2A3NpcuS06ccZmdtXFdw4YKk3c4X6c3RWCeOO7z6VY8/+/N8I67XLcolwa1VTZYdfEGXEi5fltRrFr/5GwXOnHG4ci3jwgX5RdHcvCcyGdHsXWGqfoZJ9ySZiuiFq2QyxNgFMhUxPXaOQbiB3DOtYegOVwn8GrXyAmlWYhg3UXq3uq7Awveq1EqHKAXTI5Xnx8e4sskGLbawsXFwsXEpEDDODFPM7UjPCcvCXZij9pu/hl0qYoxBdbskN5cZvv8B2dqT0eljjCJLB9xaeY047jA19SzlyiEsy0HKmChqsLb2Fq3mZcrlWcbHTvAwIwZaZ8Rxm8FglXr9GGG4xXDwZFx7jCZLhiiZIiwH1x+pawvrnmkvxy1guw84umcMadxDZTGW7Y7sXPbX2HK8Eq5XAqPzIvTs0b8cPe54IshS+M5FsC0KpxYJzh0lviDIGh0+3zCDQccROkvAdnCqNSz3Ew+kbePPzFN74avYQTHXUroHvMnZvI2z30Onux9Up1TGKVcRlo2Ko12kDMDyfLypWWS/hwoHu4+xLJzq2LbWk4rD7Tz1/dBuG/7F/zngK694/PZ3A37nt4LtKNCHH2X84R8NuS0P1elq/ubvYn7z1wp4nuC111Oi+M4C3etpfu//GvCVr3j85q8X+O5vFLAtQZIaLlzM+P0/DLmPpdYuXLyYMT1t8d/8sxI3byquXVcH0RR97KG1JE46bLQ+zLvW0EgZk6kYqWK22hewLW+7Y20Q5aRJ6RStFTc3fkKS9giTJr3haq6Bo5NRCkSz3nqfdOQKb9AkWZ92/yb9cC3vnJPRYxFVug2zbbepECRoJEUqKKN28DojFcmV6zT+6F+PjK0NRkp0FCPb7V0q3Q/1OxiNUglXrvwZAos07W/XsYThJsvLP2Zz8wOiqLVtdwKweut1GlvnybKIJNmZKozjDlubH9DtXMey3FHdks7TtOmALAuRMub8+X9Nmg5J009+vs36+tt0OzdI08Guv9+N9bWf0m5dyec73LrncXd9423dpmG4xeAJIUvGGJKoS5YO80ivsClWZ0nCznaH3h0ILNvFL47jFfavXf085hX210miDjU7F8QsBGNE/a17imEWK9OUqnMYoxn21vbVpzJa513lIvfD288650nGE0GWzG3bAQTFrzyLd2Qe2eljkjQXatQHqFmKYsJ3LmLie1cHp+0mWa9LcEjgT81ReuZcrrCdpQjbxalUcz+3iWlUHI0W7b1RPHwUtz6BzhLkoI9Ok5EJp0G4Ht7YJMHhYxijiVdvku1hyGsFRSqnngWTEyE5HGCydPvBtgsFvIkZ/Jl5VDgkvHEl1386AOLY8NZPU5LE8MwJh3rdwrLydNqNG5K7dTT7fc0bb6R4I6HEDz7Ma4duI0ng7XczkhQ2NjVjd491UyJlnnbb3FS89VbKpZrFxub+m1urren3NIuLDn/xlwnXrn2x5QLuwOTtv8nu+62MQqVd7i7EzHb8PWUYjax1VEya9flk0eYnx9U6I9EZSXabeTx+dQvmLusPiUQhd3W/GaNR/T6q/wD11T4DjNH0e7vT6Lf94MJwtyVSGG4RhnuTE61T4jglju8dRdc6o9PZ2xhcqRQVtYij1n3nHkW5we9BIISN65bw/SpZOiQKG09ECi5H7pMWDxvEwyZBeYr61CmyZIDMojvERFi4Xona5HGK5dzf7sFqQBmSqEfY3yAetvJ5TZ9Cyph+6+aOc1u2R6k2R3X8KH6xjswius3rxOG9nyMlY7RMwIxqKkvjeEGdNHr4KtqPEk8EWfIOTePNTyEsQfClEwjPBaXQSYpJZe7rdD/pgEaX+NISal+y1CBZv0U2dxi3Pk713AvIw0dRYYgYpd+MkmSdJioagrh3N4pbG6f8zFmcchUZhegkQqd5PYntBzjlCsK289qoix+SNvcw43Vc/MlZ/Jn5UQQqHEWh5LYW1O05RatL9D5+b1/dpruhNfR6hh/9OOVHP96/vSxJ4Np1xbXre+mN5KSq1zP85LWUn7x277FW1zSrawdrZQsCQRBYxFEe6VpZeQLCSgfGpyE0Bz328SNJT/HFg+dVKBanKBTG6HWXiKLmY9EFZ1kulu0iLHvknpBrJll27uln2S6uV8IvjuXp6pEtjVYZWmV31fkZht1Veq0bFIrj1CaPIbMQrTLiMCeetp37zs0cfiXXPpL3XtMsy8GyvR3z8oMqtuMhhIVlO6N51XPSsz0vOZrXyFdQpQzaK3RLl/H8MvXpU0Aud5BE3VxmxLLw/AoT889RGV8EBIPOCv3mDdLo3oT2tlefTEMcv0hlbJEsGdBv3byrqHzUzRy2tm1TnjQ8EWTJP36I4EsnRj5NAm5bFLhu3hJ8gH3AxOm+aTMAkyYMLp9HhgNqz30Zb2Iaf3YhL4qNIuKNFYZXLxLeuELl9Jf2lQ4Il66AbRMsHMWt1rfJkTEGnSRk3Rbx6lIuLbC2vKenm4qG9C68RymO8KfncMpVnPp4HpJXChVHJFtrDK9fIrxxhXj91n1lA74oOHfW5dxZh/fez1helgyGTzf7p3iKR42xsRPU68cwRtJsXiA6QOTqYaBQnqBUmcMv1rFsD9tx8YIaxcoMtu3hF8cZnz1HoTSRq4qrXEE86m/mHnXJnQhdv72M7fhU64sUyhNMLbzI2PQp4rCdd2G6RRyviNGKfnsJxw0o1w/tOS+/OE6pNodfHMe2XSzHw/MrFKtz2I6PF9RGPnR5d6NSKSpLCPubhJ9Inw06eeTSL41Rrh9m6vBLjM+eJYm6aJVhOx6uX8Fxg9x+pnGVlcvfy42J95E3MFoRDbboNK4wPnuOsenTVOoLJHGumi6EjW17GAyX3/lTwt79Pd6+iHgiyFL/794i+uDKZxpDJymqf/+oiwwHRMvXkf0udiHI7UwQuQxAFI6Utwf0L50n3ljd0z8OIF6/hez3GF75COH6uZClyM0k0QqdJqhwmI8Xx3t7xyUx4Y0rpI0NrEIRy8lb1QQjw06l0Gmce9kNB194ojQ+bnHurMMvf6vAwiGLdlvzh388ZG1dfaHlAp7iKR4m/KA+2ow9mqsffCZRx/GJU/heNVe39ivU68fxvDK93grd7k3SdO804MNGsTLD+Nw5StW5vFPMErnGmBcgLBvXDbBqcxSK4xijMMYgs5Du1lXSpL+DLGmVMWivsHThr6nPnKZcX8Av1imWpzFakqUhvcY12puX0CqlNnninmQpKE8yPnuOUm0eISyEZWFZDo5bxLIdhLAoVmfxi/W83MRolEzoNq4i0+EuT7qwv8Hypb+jPnmCythiboMS5N2zxhi0TOn11um1btJr3SDsrW8bG++HsLfOxs03kFmUf9+gRqE0mV8rrVBZQhJ1HoKm1KPDE0GWkmu3SK7dejgnUyq3IRnuXxuRtRtk7ca9hwmHB06J3QtGKWS/i+w/KTUB+0PrXMV70NdcvWq4ei3XbbpXVMnCIqBEkSoeHgpJg3UkGQILF5cCRTwKOLhYWHl7MApJSkJMTIjiZ6+HsrBw8CgQ4OFjj84jEKNzSSQZMREpMfJe1twHOpeNRwGfAi7e9ncC0GgUkoyUmJCMBMXBFjYXjyJlSlQRCIb06ZA/2zYOHj4Firh42DgIxPb5UhISImL2TtE+jsivo0+BABd/9J1yJfG7r2NCTEKEPuB1fFxguwWCyiSOW6S59uFnysBWq4tUqwv5Bu8E+fMxWKcxiirpA7SkWxYERcHMvEOlbmE03LopCUNNpWqxcNRFa2hsSLrtXGR45pBDuWKRpYZbSxmDvqY+bjM95yAzQ6uh6Hc0SZJ/uTTuM+yu3bPry/MFlZrF/CEHvyDodzVryyFGtTh6Any/QJYa1lYkSWwoliJmF24yMWNIsgbdVoU49lg8JnAqQ1pqk83wKklio7VEyZRBd4U02Ukes2TIsLe2b6rukzBaEg229qyDkllEv3kDmYaE/U2C8hSuV0JYFlorVBoRh00GnVXisL2nZIAzVcedm8QqBqTLG8hGhywZ0m8vobVk2FvDD+rb0gNaS1QWj6xd9v+dF04fwZkZx2TyvjXCjxueCLL0FD8f6HQMb7yZ8sabB/uB2TjUmeIQx6iIOokJGdAjYoiHT4U640xTEXUKlHDxUCgyEiIzoEuTFpsM6ZPx6X/UNg4FipSpMsY0ZVGlQBEHF4GFRpESE5khHVp0aTCghyTdLmg+GAQODgElakxQY5ySqOBTxMXdJmUJMUN6dEyDHm1CBkjypoL9EFBihgUOcRxLWKyaG/RoIbAoUaHGBGNiihJVPHws7NH5IgamS4cGLTZJiB97YuHgElCiwhhjYpIyVTwK2yRX5k8HQ9OnO7pnB72OB4Gw7NEmJLY1fIySWLaLVnJb58d2CtuRB8iVorVK0Sob1cBYGK3Ro6hBXq/jwMgi57bqs+tX8sjSqA7mdpFyXi/j5Z8bddpprUZ1M3ciUZawcZwA2/aQMmbQX6XVuky7fRm9RyTbdcGyBTIzKJWTlKAoCIoWp5/zOfKMi2UJXv9+SGNDMb/o8B99q0gSaa5eSLlxNWPY15x70efwUYckNrz2fVhdyjhywuXFVwt025oL7ydkabZNlnrNa/Sa1wDwCwKjDXLkhBUUBUHJwszanDweMDlts5ZKbnRjZKQ5/dWAxeNF+l3N+XcTttYk5ZrFS6/ajE9tcP3SMus3YlaXJOfOlBibtLGUYrOcEA4kzdU2zdUP9rzf/fZN+u2bn/m5+SSi/iZRf3ed630hwDsyT/mbL+HOTtL7q58QvnsRlaQomdBrXqfXvP4zz6v0jRf5/9l7ryc5sizN73dde+iIjNQCGoXS3bWtR3B6hj3sIWdpNCONNBof+EDjH0baPiznbc3GaOzdndmZ3p4W27KqUChokUDq0Mr1vXy4ngEkMhNIAIUCCl1fW1VZZ4SL6+HX7+fnfOc7pe+9RzaaEN28T/o1WfoaX+P1g8gjLw4eDeZZYAUTCwMzjxto0mFi4uJRpk6DeXZ5wAZ3nznC1GSROZao0sTExMDM+51pbZyBMSVUFRoELNJhl/vcJCF+Qr+zg7BxmGeFeZYpUsmPY0zHJNiPcGkiUGeOEX1abLHDfWKeRYArMLHwKVGixjwrVGnk19F4ZGzOlMDVaNJkkXVu0KeNPOG4vmxY2CywRpNFylQfG5Mel409HVeDOcYM2GOTLe6RkPCihMkvzdJYfAfDsHAKNQAm/S1KjTXGvQ06W58TDHeYWXqPUn0FyylimBbBcJfe3k2G7XtUmmdw/SpxMKC7cxWAUn2FQnlBV27FAYbp4FcWWLn4QyzHJ40nDLv3aW98isxiHL9GdfYc5cYapuWRJQHjwTbtzU9JwodR9fv3/zMbG7+cNr6VMiXLkiOJEsDSKZt6w2BjPaXXyThzwWZhxeKX/yngn38yZuGyxcppm0bTpDFrkkSKn/5kwvZmwqX3XU6dc/jHvx/xD38/YnnNZnHVZmnVxisYuK7g1ucJN65EdNsZYXD4t7AsuPS+QzBR7GylDLqSb/3Ap9PKuHElZmM95cxFh5mmydpZrcPZ2864/lnMcJDxgx8WmYwkVz+JWb+VcPYth2rdZO2MQ6liMB4pNtYj7t1KGHSzZ7ZEeW0gFSqTqEfLnv/I8WaRJdPAalQxayWMoo+wTu4HoaKE8No9VPzVU/K7DZ/yqTpuw2f7X+6RhcfMUAHF5Spew0emku6Vh28eVsGmdrFJ5WwDFAzvdel8tkMWHRMJELDwg1PIOGNwt0vYGr/WBVUCgYnJDHM4+FSoYQuXgDGxepj+snHwRAFPFDAwKVGdVlJucu9EaTIHlyaLzLJERdRx8FBIAiZEKsj3oXQKS3j4Qke1DExMZWJissldxgyeGGESCGxcljnDDPOURAUTG0mmU19qkqccxcNjUcQRFhXqWEoTwz22GHOyzuACMY001WhSpIwQMFYDEiIkEgMDR7j4lLCErceFxZKKMTFp8fr57hQo0WSJWZYoijI2NhLJmBGxCnOirHTSUfh4wsfG0a1YlCa9m9whIuJFJoIwLEzL0xqZYIBp2piWRzDYQSmFX54lGO4w6j0gCvu6msowqc2/RbGyyGDvNuGoRam6hGl5U7LkFhq4hTr99m1M08UwTJRM6W5/DkJQqCxQbqwx7KyTJQF+aZZSbYX+3i2yNML1q5Tqa4z7W8g0mUagkuTZ0qvlikFj1qLdkhg9SbVuMr9kkUlFNALbEczOW1y7HLG4amHZgvZuQnsnQ3wAhZIgTSEdKvyiQbVucO3TiIVli5k5E8fVXkD9jmT7QcrG+sFnoWFAY9ZkNJB0O5oAzy9bpKkijvU/jRkDy4btjYTzbzv0uymt3YxwIimWBbYjiCOFlIq5BYswlHTbGYurFrW6SaVmUCgJBj3FvZuxTh1+VaAgvrvJIIwwfJfkwS5y/Gpb/LwueDPIkhCYtTLOqQXctQWsZg2j6INl5u+DT3MlVmT9EfG9LbKvIFmyiw7l03VKazV2/8uD48kSIAyBYRmH3xYECNuksFjGLjhgCHrXW08gS4LaW7Okk4SwExC2JrzWbAkwhEGDeSxslFK01CYjBoRMpiTIwaWgylSoU6aGKSzKooZQgiE9hvSfSJgsbMrUWOQUJVHFwCBUE4Z08xTghBTdqdzExlU+RSpUqeOKAgVRxsElUGMyUgKO17XpCNkccyxTELoPYaQCBnQZ0SdknEc7dMTMVT5lqpSp4YoCZVHHwCRV6VSjdRJ4okiTBXyKTNSIoeoxYkhCmJMlE0e502tYEGVsHBpinkTFjBkSMnnGVOPLg4NLlRkWxCpFKigkYzVkSI8RAyKCA2TJUwVKVKnSwBYuZVHFUib6V24Rn/A6HgelJFHQI4nHWLaPYejIke1XsF3dJ3Bf6CvR/je2UyTzI+3LNumQphGW42N7ZZSUmKajDU9HLfzSHEopkmhMv3ULmSUIw6RYXcTxq2SWg1eawa/M0W/dJktjlFLYXgnHKxONO8eaHT4Nli3wfKHTcQa4vqBYMhACFpYtmnMWSaLYXE+o1g38Qp6K5GGXNSFgac2iPmMQBZL7dxPmliyEAXGkEAhOnbMxTXGILCEErmcQR2BZAmFoAuZ4AtcTLK1ZFEoGnVbG9oaOMuU/yvQcAIolwfIpG9cX7GxJ2nsZZ99ykBmkqaJQNFg9ZdFrZ18tsgSkrR5p64/LQ+kkeCPIknBtvLfWqP3rP8dentUl+FKCUgg7H2L20IVUGIaeqQJIM1SSkmy3H373dUROcgz7YbRMSUUWJnpMAgxDYPk2SuqmiCpTZFHeTDjfPmyPCVtjZHpwAqfjhL1f69LTypnG0afgmJpo7R/PNJ7ar/F1goFJmRqhmtBii7tcJT4i3WVjU2WGc7yHr3R0pEiFGRZJSBhxvKC+SJkmi1SZQSAI1JgOO9zlGhHhEak1gYXNaS4yq5ZyYuEyJ5ZJVPwEsiQoUmFFnKNACQODSAW02eE+N4+MSgkELh6rXGBOLeGJIiWqzDBPTMguJyuScPGwlc2EERvcZpetnAAehIfPEmdYUmdw8XCFT4UGdYbscP+FhPNfJCrUabJAGZ32GqkRuzzgPjdzA8zD17FAiVO8RUPN5ZGmEgucIlExnRckS/vmhyiFNCzt9SP1PDZME8OyqS9cwi/N6qpXKfFKzYeVUUoRjlp4xQbl2ipZ3lswGO3lDv4KmcWkSTCNmso01j46todhmDhuCc+vMXfqXyEz/TtlSZ6ufYFJLzNtQOsXDPyigeMIDFNHlD76voftCK5+EhEEitFAYduKWsNkMpEopXtW+gXB9/4rn2CiuHY5Jk0gnCh2NjNaOylb6yl/+d8VqTaObjeVpgrT0lqlQtHAtASWJWjOm/zV3xa5cSXmwd2EOFL0uxLbEtQaJuZAEgQKmcHiqs1f/E2Ry7+L2H6QkmWK8UjRbafsbqYIAX/7v7h4hSdcK0No42LL1GvSo76w6pE02JPc501D78M0EPvWOeiUqJJSr3vJ0RXZB87DsfPK7kegFCpOtPv9SVNxhoGwTJ3VMfIBSYXK19mvMl5jdnByuOdW8D+4gL00Cwqiu5skWy1UGFP41tuoNCPZ2iNt9TFLBaxmDWuujlHwCa7eJfj4BsHnd8gGL1ad9jLhzxSovz3Hwp+cQkmFMAXBzoib/88nOlpkmxSXK1z4Xz/EcEyQisnuiLt//zlxN8SbKdD85hIz7y2QBQmdKzts/vPJhXqGbbL4g1PULs3i1DySYUxptUrv2vEVf68rOuyywwNioiOjGykpQ/o84DYrnNURpjyFp0XYR5MlgaBMjRkW8oqwjC57rHOT+EiiBKDISNjk7lRTJDAoU6NEFRvnSHG5h59/R2uUUhL6dLjLELye0AAAIABJREFU1ZyUHR6XQhERscU9FIo1LiAQVGkQEdBi+8QC7JSEDW7To31spC0ipM0OFhYrnENg4lOiwSx7bLwWUm89/iZVZgDISNljg23WjxVtKxQhE9a5gY2bC8BNaszQZpsB3ReqanwSTMulWF3CccuMe5t0d67pfmDFGo9G0Mf9LYQwqM5dQKYR4/4W4/7mw/3YHo5b1lEqBKbtYXtl0mhMmkyIghrhpMPm9X8m2ndqFoI0nryQG3WnlTG/bPHf/A9FtjYyiiUDx4FvftfnnW+4uJ6gVDZYWLbYepBSKAr+9EeFaQRpbyflo+/7XPrAJU2gXDVYWDbZ3khZOW3zFz/WmqJuW/Lg7uHFOct01Oq9jzze/abLzmZGuWowt2jh+YKL7zoUSwaNpsmDewm3rkZ883s+H3zHZTyU3L4W43qCc5c8Lr7rYDuCmTmTjXsJl38X8oO/9Pnw2y6jgeT6ZzH9zjF3uSGwmjW8t07jXljFatYxfFcT5ChGjibED3aJbt4nvr2BDKNDt6IoeNjzM3jnV7BX5jEbFS0/sS1UEJK2ekR3Npn87ipZf3Q06crPo/wX38L/xlsHr1W3z+hfPia8coesdwJnfCGwl+fw3z2L99YaZqOKSiVZu0d0+wHjX19BmEKTuK8g3giy5CzP4a7Og5SMfvEJ4fV10j09wd0Lq6goJvz8HsHndzAcG6NcxF5sUvjwgmbUrk3WGWgW/5qi/u48jXfm6Hy2QxokOrc8jMhizfpN18JwTHrX9sjijNJKlcrZBn6zRDZJSScJo/s9igtl7LKLU/Ue74RxLAzbwJsp0HhvgWQcs/ebDWScUVypaGL2FYFCkeaRoRH9Y9NACkVMRIcdZpjLdTkGPiU8pavZjloMtU1BGVf4AEzQqZyA0RNTTgpFwGSanvIp5SLqAj4lUrqHti9SmYqQASZKl/M/KW2njyXRNYFdxgwoUMYSDgVVpkyVEYOnRnwyMiJC+nQICTjuJlIoXX2HxwJr2AhsYVNQZVx8MrJXWh1nYOSWCGUcoXVl+/eGtjo4/jfLyJgwZMKAElU8/CnZ9fAZvSSypKTUAm3Dwi/PIWU69UnKkofakjSekCYTDMNCWJBl0UFPnizBMC2aK9/QkSS/SjTpEgU90iTAGu0x6m1SqC7ilWfzgyu6O1dJk+fXsHRaWiwdBYrhQO7vll4741/+QWFagmFPMhxkdPYyhn0dUVLA7lbKeCAplg3++ScTlFQM+pJRX9LezYhCRTBRKAmdvYzW7uH7WGawuZ4iiKjUDUZDyb2bMeFEkWaKMFCMhpJhXzLoZbR3M65+ErG7mZKkigd3EgxTMBpK+t2MQX6u/a6kvZvy2e8jyhWTKFIPrQ4eg3Ad7Lk6xT/9Bu7pJYyir1tzSe2ybZYL2LN1rPkZkIr47iZHPaydxSb+Ny7iv38BYRk6o5BJyDLMegWzUcVebGI164z+5Q8k93cOR4gUqDgl3esS39/GsG2s2RrWbA2j4GJUinAC7a/wXOyFGUp/9g3c86uY5QJyHKKUPhf//Qv6fBaavE7Nup8FbwRZsppVzFqZrDdk9PNPiG5vosII4drIcYiMYpKdDtG1vETTEJj1CioMKX7vfdzTi4TLs8hJ+FoKvA3HpHyqhjdT4Pq/+T3JOEZlD296lfe+SycJu79+QNiZMPetFWpvzeLWPIJdi7gf0r/ewq14x6bZjoPpWvhzRdyGT/fzHR784y2EYTD//bUvdJwvGzqyEhASPPXNXwuyx7knUYybL4YuBVy8I7cvUManiIl+uIzU4KlE6dHjRQQEOVnaF28XKDKid2gfBUoUxUOH+DFDBhzf3+lRSDJtIqC62h9JODh4VJkhOIGv1L6WKjyBx1BKwoQRIUFe+2dj4+BTJCYkfqVkSadlXTxtC6ASBnRPrKeSuWg/JsCnAOiIn0uB0QkF848jS0KCUYs0GpMZ0dQwMInGCGGQRCbRpMdkuItbqOH6VbI8cjTpPxTOK5XpijQldVPdOJi2ocjSiGC4A4DtlbAsjzQJGXbXSaIRMksIRnuYLZdibRnHtHOzXKntB14Ak5Hi3s2E+7cTTYIeucx3bx6eU72OZOtBul9sp7GdcefG4e8O+jqaJIwD7gYHoJTeZ78bIYS2DngU1z49HMW9/pn+26PnsHVfE6PH8fnHsdZ/iuPPwawU8N4+Q/G776PSlPjuFvG9LVQUg2Xq7MdMFaNcQGXZsWkw4doIx0alKclml6w3JBsHkGZYc3Xc08vYK3NYczMkm7tk7f5hsbZSyFFA8Nlt4s09DNfBe+8cvnkOo+AdPYAjYNXLFP7V2xS//Q4qU8T3NoluPUDGKWapgL3YxH//PGbp6YVXpi0olC0sRxCOM4Lh6xHEeCPIklHwwTBIdjuke11U+PAmVmmGEOKgHkkqss6AwT/8Gmd1Aef0IqVvv0N8f+f1I0tCC7iFECSjmHhwdAg8GcVMtkd5pAlkKkknMcIyEOaLMXnTtXBqPnEvIBnF+m1EKaLOhHTyml2vJ2CfAB2lrzkOIQERIS46WuTkaZcxh8PSBUo44uEDJiIkJpqW0z8N+3aH+7CEjaM8jnoT8/DxKEwX9YiACSd3S46JGdJjhgXs/FglVcXk6a0KUmJCxie2NpBkjBngPmL+6VPM05mvrm+YgUmRCpbQIt799Np+BeFJoE1FH5JLSzg4yn3uc9JNWo9ObY8fyf5u3/nFU/ak+50Ztstk7+aB3l/RpEs06QKXj906CYd0tz/X1XIvAc+aiXmW6vWTGJI/TtS+0HN4yr7NegXvgwsYRY/RT3/P8N//kmTncKNis15GpRIVHZPmvrM51dpmncFBTZBhUPz++1T/2z/FWZvHWV0gXt8mvnM4KqjSlHS3Q7rbAQFG0cNZXTg5WTIM7IUmlb/6NkbBY/hPv2Xwk1+QbD28j62FGer/419hvn0Gw3fJBiO9Lj905Zhes0LF4swHJWpzDg+uTbj9B/2sPfBdyUGNF0f8/y8YbwRZIjdvk3F68EIpUHGCcG2MgnswkpmL19J2D2d1TgvDn8Fq4EuDgnSsF3e77GJXXNLHIkt5f5OX5oeRxSlxL8CpF7DLbv7mJHDr/guJPb9sKHSk41l8fhLiA+TKwsbCPvK7Du6BzxZYpcHciYXM+17Y+9A+TIePJXLPpP0UnEKSkDwTCZS5aeQ+4dHeUoWp4/eTt5W5D9RJjyXzirK8Z2MeNTN4tfNNC9796XU0c23VPKsnTg/uk+d97PtpvSoYpk2ptkJ55hSuXyeJRgTDXZL49dVj/jFCV/XpBem4KGY2nDzxma6imCxJtWno43okKUl3u0Q372Mvz2KUC7pC/CXAalSwlpqIgke8uUd8b4u0fVDXKYdjxr/4RKf46mVs1+Dsh2V8KShULGzP5PbvB7Q2QtJYMuwklBv62WeY4BZMLnyrQnPZI00UN34zoNywiCPJ5vUJSSQ59W4Jxze4/uvni+o+dZwvZa9fNjJd4WG4zqHFW05CrFIBq17hUN5XKmQQoaTCKBenjrmvG7JEexlZBZvVH10gCxKUVMSDiL3fb+QizScQaiHwmgUa7y5Qe6tJYa5EGqUs9UP6N9tEnQDDMWm8M0/93TkK82VUJkmGEb1re4SdgGB3TNSZUD5TZ+3HF8nCFKvoELa/Qh4cSjtZPwtZykjJVDZ9azGEiaGOWgxFTmAefuaJAl6ennkeiLzJxuN0dH9BfrQ9iyR7plJ8iSQlmW6j2784J4qoSCVz4nOy42mtWKorr/LabwsLQ73a+aZJmzMliIbQGqYX2+e+GeirgVKSJB4TDFvEwYA41P+or3hfyDcJMohItlq4Z5dxTi9R/M67hNfuke50yEYTrTuCJ1fBAUgFMjt2FspxoEmLlBiOTtm9DJi1MlazhjAM0u02abt3KEMjw5jozgbZcIJSCssSzCy7qG5IHEgmw4yVt4tIqWhvRKSxmkYIlYIsVQSjjCSW+GWL5bcKZLHCjiTLbxXp78ZUZh1e5hL+RpAlGYSoNMOsFhGurUsWpY60ZP0R9lITa66BWSmSjYKcXJGXOVo6ovQ6R0gU2kBSKea+s6qjSgKCnRHty9tkSUbUmWDYJiqfaMk4ZrQxIBlGqFTi1H0q5xta2G0ITNuker5J2J6QjGIs36ZyroFb83XaThiUT9cJWmPC9oSwPaFzeZvqhSb1t+dIBhGTrSGjB/3c1+nhlBUYOFaRTMZk8llbd+g9mIaFITTxyGSKVCdfnJ8E+WRaeQjqsTc/kS+HR2HfOXsfCTGZOlx6flJEubbq8cJ1ffyH96tCPvMxFOpA9ERA7mN+knmgntGFe//7+8SMQ2N4FdC/pTkds0KRECPVsxHPR6H7+726Emkls+dvdfGKYdmCatOiMe8c+LtSEIwzursJk8FXn/RlgxHh1Ts4Z5exF2Yw/+ybWM064Y110u02WX+oSUWc6HXsSbBMDN/F8Ny8/F+X7AshMGeqmJWiXtuEyCNZXzyMoq+PoxRpd0A2PsI6I5NkvZGu6sskhiHwiiadBynbtwIGnYT/+n9fYrAX0944mJoXQmC7BsO2FtfX5x1mVz3WPxshJZz9sMze/RDTEoy6L08W8kaQpaw3QgYRZrWMWStpZhtoI7Vkp4N7YQ1nZQ7/wwsEn94k6w6175Dv6Ju1XCTZ6bzWJY3B3oiwPWb75+vTvymlUKmOAAU7Q91ZOvdP6t9oM7jd0eJvqYgHIdf/r9/lE2e6A2T28PMb//ZjPaEe+Vxlaiog3/zpHbZ+dpdHI3RK5p8/Mqdt02Op+h79YJNBuE0qn7GdhuFQdBt4VgkQjKM2YTokky/eR+jZHxePJMqfcf892ozoP1N67FEkxEwYnUAb9LwPweff7qSanuf7/peHR88qI6PNDgGj5/aA2u+/9zWeHeW6xV/8T03++/9z4cDfk0hx4w9j/r//e4eP//NX/9rK/pjg8i2EY1P8wYd4l85Q/uG3KP3ZN0k29wg+v8PkV5dJNveQkyd4dgmBWSnhXTqFd34Va7GJWato8uRYCMdC2PaJqtleBMKxdVYHHTU7VverFCpOUY/0gJGZIk0kMpUIQ5smPw6/bHLpuzXKDYskkoQTiRAwaCc4nsHCGZ9K0+bqL/s8uPby0s1vBFlKttsk222smRru2RWyzoAkaEEmiW49wLu4hrO2QPVv/gT/7TOkXT3h7LkG7oVVZJQQr28fzvu+TlBo4nKUvUH+2QHGohQqVQe+87gR5aF9pPKJ79P6+E9/47YMl7nyBQCidEQWJ1imiyEslMpIsuDIN3dNkpqs1D6k4NSwDN1QNJMxnck67dFtesHJjBOPhMijP8+Q/jEeS6uovO/8UZBkByIuEzWky+5Ty/mPw36H+4PXSuV/e3gcM0/JPQv22788GlVJT5jKE0I8cwrt0aiVQhOTkwrEXxb2U5j7Y1ZKMqJHj/Zzu3DLXPL9NZ4d4STj5sdj/vHvWjieQX3WZuG0R3NJ+xkZL1io8iKwHIFXMIhDSRqrZxaoPw4Vp4Sf3yVt9Zn89nPcs8u4Z5cxKyWK334H79wKwac3CD65SXTrweEdGILCNy9R+OgSzqlFkJJsMCa+dR8Z6myCUdDl/N6l0y92ss80sKc8P5Q6EC1bPFdg/rRPHEp6OzFxkDF/2ufid6o0V1xsTxsfCwOKdRvDFITDXKclFZNhRmsjpDrroKQimry8NfyNIEvx5h7hlTsIyyTr9FFx/rBSimS3Q3jzPvbyHO7ZJcx6WbN1pasNyDLCq/cIPr15bNXBlwHDcXGbCzgzcwxvXEaGXyEt0GMQwsSzq9QKyyAgy2Is05uSpTibMIpajKM2cfaQSPh2lWbxLM3SOTIZkWa6DLfoNrEMracJkj5xOnmuhVbkuqJnIRYWFqZ4OE0ylR4TdVAkJIc+S3iSC/fzISPTWirSqXZpX8d0UmGylo67UwKjRdvRia7rflPek0aLjH09lMhbVyiVpxdfPVmKiQ5ds4ToC//NvsbTEQeS9asB436G7QqWzvp8+KeK5pLz9I1fIoSApbMe732/wrXfDNm+FzF+0XSgUrrUfzDSL/tbLeJ729jLszgr8zhnlnJbgIyk1UUOHhF7mwb2fAPv3XN475wFYPL7qyTr26TdAXISodIUa6aKSjLcCy/Z4mXf3gC0rOUJwiFhGGAa7E+5OJBEQUY4zuhsRow6CaZj0HoQMukn9PZiJoOMOAyIQ4lpCeJQd+cYdlMcz2DUTZGZYjJIeZnSvDeCLKV7XSaf3CBt9whvrCNHD4mGCiLCz+9guA6GZ+sQpa9Le9U4INntEHx2i+CzW6/UNsAqVSi/9T7ltz8k2LxLHIUvrbrty0LFW6DkzmKb3lTLo538M1qjW2wPPqczvkem9HUvOg1mSqcxhElrfJ9BuKP7uRVPU/EXaRRP0Qs26U3uP2Nqbx8CB3da/XQS2LjYPHxYpyR5v7XDiAlIVTLN7bj4ByqlvkjExCTEuYBc5E7Sbm6m+HRYuenlPuHJVErI+ERaJBMLF//EZElg4FKYit8VkphwWh33qqC9rSZkKtUVngg8ili82sX5jxVZBt3dhO6unl+jfsbC6ee3YfiiYLuC8x8U+dv/Y15XavXSFydL+5AKORwTXRsTXbuHWS/jXTpNxfmBfsG/eIrwxjrR+MFU8C0sC+fsCs6pBYRjEX52m8F/+BXp1kHLCZVJnDOHnb+/aMgoRgb6eWyUfIR7xPwRgGVpbyjLQqWQJordmxO2bk8YtJMDlg87R1gcbFwb6/Uj/57tGpRqHlkqWb8S0N97cZnGk/BGkCUyXSaZdfqo5LCBV7LdZvjT3xNevYtzahGzWtJitE6f+O4Waav7SqNKAHZtBrtSf6Xn8EXDtUpkKiWVEUHUJZMJpungOzVm8zTdfooNwDYLuGaRYbjLzvAavckDhDBoj+9wbvbPKHsLNIunGYU7z0WWDAQ+pQPk52nwKEw9lkBrUiKOjvpNGB34rJibVL4MhEwIGE+r7Tx8CpROTJZsXErUpmXuGSkj+ifS6lg4uXHmySJ0FhZFKlMbhH0X8ZfVEuSkkLljd505QEfAytTosPNKz+trvF5oLDg0lx1s5+X3wsz6I8Jr6xgFn8qPvotZ8rHnZ4jvbD2UiRgCq1HB8D3kYEx49Q7qCG2TUfCwZqoPe7S9JMjBWLdDMcS0kOpxCMvSRpu+LjCSmWLQShgP0wOVb088zmPfWTjrs3S+gFsw2boVMOy83OfJm0GWAKRExcdc8UwixxPiBwlZf4RwLK3hiWLkKHgtjCid2gxW9c0iS0kW0p3cZ3twlSSbIFWGIUwcq8hS9V1cu0ytsDolS6ZhYRoOcTomyUIdcVIgk5RR1MJ3ahTdJsZzuwjrUvECJTwKTyQW+4aFHgVMrNzLKCZkQnyMkeKIAZNcHGxg4okiZVWjSIUJw+eusDoKY/oMVY+60K0oilSo0aTL3lOPY2FRoERVNDCxpj5IPVon0tsYGLh4lKgiyY7sXbcPF58SVRxcDAwyUiJCwhM4hb9sZGT06TGbn4shTIqUKasaI/pfp+K+BgBzKy5zy+6z1nocC+E5mJWS1s4+3lw21/MY5QLYFmqYm1Kqg/pTFSY6FOfaCM89RIiMShH39BLehTXdaPclIu0MSLZayDDGXprFWZ0nunn/QD85o1Sg8K13sGaq2mA5lty/OiJ4EBEFzxel62xFhOMMwxBM+umJCNeL4M0hS0+DVKgoJo2+uFCd4biYpQp2uYbperprs9DhT5UmZOGEdDQkHfZR2cFJYRbL2KUKVqmCcFwKp85jV+sI06R88X3S8fDABElHA+Jum6R32OkVQJgWpl/Ars1g+gUMW3tOySQhm4xIhz2SQe/I1J7hetjVBu7sAtHuJul4hOE4el9eAWGaqCwjC8YkvTbp8GS+LZOkS2dyj53hVZR6+H1T2HhWiZnSGUrufq8ghRAGQhjabuCRO1+qjCgdkmYRrl1GiOeb/Pui5gp1JozYZeNIvyADA48CcyzhU9SLvNLNdUMmx+qCIkJGDBipPhXq2MKmQp05ltljk4DxUwmCbgji5M1x42OJWcCYET1CJtrKUhSoqhnqzDKkT3LMdnr8DerMTlNpoZpMid5J0nD7GqQmC2SkDOgeeU3MvJ1Ig3lMLASCWIUM6R3bxPjLxH4abkiPkqpQEjVsHGo0SYhpsUVE8JRroj2j9v2aIsKXEjEzC0Wc5jxWqUI6HhLtbH5hukbhODiNWZxGkywMiXa3yEZf7aozw4BS3aK55FBr2ri+gWEJZKpFwZ2dhM5OzLh/+L4t1Uzqcw71ORu/aHLp2yVWL/rYjk7H2Y7BoHNwHvf2Ej79+eBEC7Y1U6P4rbdJu0Oy0QQVRFP3beHaWHMNvLdOYVgWcXdAsvtYpXaWkey0yYZjnPoC7oVVsnZfd69QYLg29uoC7rkVrQ96EsETAqNcQNgWwjQQlolZr2B4DsI0sapl7PkGwjQgkygpDwUY5CQk2WoRXb+He34V79Jp5DggWt/WHk+uo8f07lmE6yCjBJkp+nsx6eD5X5jGvZRx78t74XqzyZIQmnHvx073Xa6f5l1xkl2bJs7MHIVT5ymeuoBdrWN6/pSgyCggau8yuXeT4bVPyEJ5II7oNGYpnbmIv3oWu9rAKhQRtgMomn/yI23g9wgm924yuPKHo8mSYWKVq/hLa5QvvY/bmMcsFMEwyIIJ0c4G47s3GN64QhaOH/pM5bAqNcoX32Pmez+k/at/Ity6j11tULrwDk69ieF6qDQl2ttieO1TxneukfSf1IdMn/sk6jCKWgeIEmjyMwh3qPhL2OZhV1n1iCfPPtIsJlPJAf3Ts2LfM6kiGkilW5/sE5iH5oxa11RjhkXW8garWpDcYfspaS6Fbme7pRvUYlESFWylxen7ZemHF18xJXIuHmVqmNgM6BJztF9OQsyQPh21ywwLOMKlLGqsqQvc59Y0pfbouIxcO7TAGjNiAYFAIRnQocveib2TFApDmMyzQqJiUtK8/clBr60CRZrM08yPJfP0W4fdZ/RpYqqPMqZGneLAZ8Zj1XbPYpjZo4WXNy02MKmJJrbSKcMue8SEh85X5GEGCwuPAqU8zdhimxG9ZxrbUyEEdqNJ7Vs/oHDmIsH6bdo//fdEXxBZMgslSpfep/bR94j2duj87D8yeR6ydKCB26uDMKDcsDn/YZGPfljl3PtFqk0b2xUksWLvQcRnvxzy6b/0ufXJhDiSB0jO7LLLez8o8/73KzSXXapNC79oIgz43t80+PZfq0PDvPqbEVd+NSQ9wdpizdUp/9W3wbS0p1JnoHW2QkeErJkqZqNCttcjurtJfH/7gEGlSjPiu5skG3s4pxd1zzXfI231UJnErBaxVxfIekOiG+tadnIcTENX4dXLGI6D8Gyc00uYtRLCc3BOL4FpkPWGqDhBxcnUQPPhCSnS3Q7Df/otZqmAc2YJe2GG6O4mKkkxSgWsagmVpsjR+FXbqz033lyyZBoYnotZ0UaVQghkmiGHY90N+fHw5zPAcBycmXlmvvdDvKU1kJK4vUcUh9r7wvOxqw0Kq2dBSoZXPz60D5XExP0OCEGweZ/i6fO4M3MoKRle+5QsPNjNPe7sEXeOXjjd5jyVtz+k8u5HGLZD3G0TdXYhk1iVKt7iKu7sIv7yKdq//E/Enb1jH2qF1TP4S2vY9SbpsE+4s4kwDOxKDW9hFbtSx2nM0frZT5BJfOx+ZG7GeJwIWIjHvXeeHOOWSndXFy/gj6xQTBhi41JnlgIlBnSZMMojOGqaNipTw8kjL0neR63FzlM1QQEjWmzjU6LBPC4eDh4rnGWWpbwB7ThPdykEJhYWDl4uCHcwsRjRJ3rKsSaMuM8tXHwdycKmRhOPAiP6jBkQ5yky3by2QIU6LgUsbFSu2WmxTY+9E1/HhJiYEJ8iy5zJo1m9PLWW6RQkPlVmKFCaCuojJvRo58Ts6ZHJfdNIXetn5mTSz1Oj5vQ7Nh4+5bxKULuZ7//3JMcZ0sdiCxefBnOYWBSocIq3WGCNMG+onJLmhpomFk7+m3lTDdyIPn2Ojvx+JSAVKk2ez2/OMDC9gt4+TV+ZY7hhQqFs8tf/2yzf/GGVmQWHcCzZfRCRRBK/ZDK/6jK34nLu/QL/+HctrvxqeCBSJDPFuJ+xcTtk537EygWfpTMehbLJ7c/GtLcSwtHB8W3eCZEnfAlPWz3Gv7yMc2YZs17BPbMMloFKMt3CpD8ivHKHycfXie9uQfLYtVSKbDhh9POPyYZjnd6an8FenkMlKdlwzOS3nxN+fgeVpHhvnT7acgYwHJvKX38PZ3VhGljQbt8WGAbexTXcM0v6nsiNnjv/5v8l3e0eePZnwwnhldv0hKDw4UXci2v6uElK2h0QXl9n/KvLeJdO439wAbPy/J0NXhXeLLJkW7irummgvdDArJYQrqNDiEKgpM7/ZqMJaatHfH+H5P4O2XD8TBUDhutTPPMW7uwi2WjI8Pplor0tTR4Aw7YxvSJmoUg6Guq/PzaRkkEXGUdEO5v61MsVnGoDmaWMbn52KGWWRSEyeGzxFAJh2ZQvvEvxzFuAoPfJr/NU2lCHQD2fwupZ/OVTFE6dJ2rtMLp5hbh9DPGaXSBq7TK6fplg6z5ZMEEInTYsv/U+3uwS/sopimffYrJ+i2xyWNchVUaYDPDsCmVvnn6wlQuyNXmyTJeqv4Tv1ACYLZ0jlRG+XdERFuNhmfn0mhsWQhhTEvY8kCqjTwcDg6KoUKaKiU1Z1fIojO795ggHG12FkxDTVXtss56n4J68kOxHTza5Q6Ii6sxRElXsvG+ci09KZbofkVMCCwsTayq4Nhg99Z7MSJkwZIPbxGqJupjFFVrobeNQUtUDC7wtbBx0ZC4hYqh67PDgxFqlfUQqoMsuPiXKokaZGq7yp3YAAgNLaBm4iZmnuyK21X3abD81TSUwWOEsBUo81q7fAAAgAElEQVR5xMiYRo/2K/H2GxYbmFSoYWOTsDh1M5f5fxWSbdYZMTg2BSrJGNJjQ90hIaZGE18Up0TIo0D2SE9BkbtvaZprITDIyBAMXnrl0cuADMaMb1wh6bbJJmOSzsmJ8z6sSo36d/6M4MFdwo110idGnl8eSjWL7/24zns/qOAVTK7+esTlXwzo7SWkqcL1DJbOenzjz6usXSrwl/9zk95eQjiZ6JJ0oLOTkP52xP0bOnL37R/VKFZMbNfg5h/GXP/9mM7OQTlHMMpO7L2UtfuMfvEJ5ud3MQoehmvn5fQSlaTIICTtDkl3O8jxMdFDKUm22qgoIdlsYRQ8hGXqNFkYke50SVs9QNH9u/+gLQq2DhN5laSMfvo7jHLxxF0s4vs7h1+SpUSOQ6Lr98h6Q4LPbmkxt5TISUjaGRA/2EWOJsTr2xiuTTb8atnjvDFkyayWcNYW8T84h3dhDXupiVEqTPOsqNwd1DRRUUzS6hHdfkB4+TbRzfskO50Th5AN28FtLmC6PuHOJsMbl3W05rHZYrhe7qp9+CGdTcYHiEY2GaFkhspSotY2caf11PMRlo3TmMVfPYtVqhBsrtP/9DckvTYqfbggpTnxqn/0A0rn3ibpd4+NLgnLIR306H/ya+Lu3vSNRJgWSInp+jgzc5Qvvke0t30kWcpUSj/colE4xUzhFEk6IUpHWuBtWLhWiZnCaSxhk8iQxeq7pFlE0Z1BofDtKrZZwBDmVBTuWiVswyNJJwf0TM+C/a7yIRPGakhGhouHKzwMrGmvNUlGrEJiIob0abNNm50TexhlpPRoI5HEREQqxMPHxsEU1oGGtWq6pGuhdKq0NUGP9okq2zJSWmxr5yUVU6ahG/oKG1+UpnE4mR8jIiRWEWMGdNmjxdYTBdpHISVhxIABPSIVUqGOI3TdoG4f8tDwMVAhIQHannOD0QncrQ0EcyxTFTNP9cQyMPAp4oujqw6VkgzpPVUvFhPRZVf/9oRUlI7A2diYwsLGfsT+Yv8Xk1qjpBIiQvq0j9WYvc6QUUS4sU64sf70Lx8BYTs49Rkq732EyjKSTuuVkCXTFswsOHz3x3XmVhzuXQ342b9r8+kvBoTjnOgaUJ+zcVyDxoLNO98p87v/1Ke9HbP3QM+DYTdl2H14r5y65BOOJVmm2H0QceezMbv3n1/7Kich8Z1NYPOFxqvCiGRzj2TzyeR29LM/HL+PJGX8y8svdB6PIuuNyHojoutH30vx+jbx+vYXdrwvE28EWRK2hXt+ldq//nPtPWHpHmkqjLRBV6wbzwrb0gzcNnEWZnCW5/DOrjD82R8Y/OSXqDg++Zuh0m+uwjAwTAthWih1sGpBRs/nAnxSmK5Hce08dqVGMugxvn2NpN85QJQAwp0NrGKJyjvf1Cm55jyjWzYqOTzh00GfcHeTqHXwhlZZyujWVfyV0zpKtXYe87c/P/K80ixid3idktOkUTxNvbimyZJMMQwbxyoiEHQn9wjiHvOVS5iGTZrFJFlIyZul5M4wiTvE2QTHKlD25nHtEoNgJ+8T9+wQucZkRJ89NumyR5NFKqqOn/vrSFJiIiZiSIc2XbFLoMY8T6nFgC4j+uzwgBnmqdCgQBnPKGJKA5TWDKXoxTZgxJg+fbqMGZxYKCzJaLPNgE4uqJ6jrGr4lLDyKZ6SEhEwpE+XXQZ0j7VAeBr2+7q12KRHiyozNNU8RSo4eHnVW0bIhD5duuzSYffEJpSK3L1cZU+N5D19X8d3dX8cEkmXPfp0KORp1DI1CqqIgze1PtAu3dq6csKQEf38tx68cqPNVwGzUMRpzCJs+6X1HzsJCiWThTWXM+8WCScZtz8d85t/7B2YukpCZzvh5qdjVi56fPTDGuc+KPLgZjglS18qDGOa+TggQ1B5t4aThKtMQxfh5I11vwhN7tc4jDeCLLkXVil88y3slVlUFDP5wx3CK3eIN3ZRUaybyyp0PtazsWbruOdWKHx0CbNexn/3LGmrx+R3V1Hh0ydMFoVM7t/GnV/CXzlN889/zPjWVSYP7hB3W0eSkJcBYTu4cwsYjkvc2SNqbx89uZQiCwOi1jb+4ipWqYxdqR2ZikvHfZ3COwIyjsjGI2QUYvoFTM9HWPYhciZVyjDc5X7v94TpgJniGRyzgLB0Gi1Kh7RGt2mNbhPEPdrjdYpugyQLSWXIUvU9FqvvMle+SJJFOJZPwakTJH1ao5vPaUiZX7N8od/3FYqYsJ2nv7TgOf+fY2EszmCUTuMMusTrR7QcOAFkHn3YY5MOu9jlOk5zlmRjS9+b2mYNmTc3eejO/eyEMCXJNVjDaUrv0XYm++1TUo5zIT8p9pVjgoiQDjsM6Ewr3varGx8e79ncuiUZ1/lDrnV60cVXETB5pv58kmyqY9tjM0+6HRSQq2msTiLza/rHSJQArFIZZ3b+ic7NXwaqTYulcx6GCXsbEa3N+Nh3nHEvpb+nU9SNeYdy7eWW1x8F4Xt4F87iXTyHPT+rLQAAlSTIccDkd58Q3b5H1j8+GmtWK7gXz1L4xnuku22CT68Q3b73ZQ3hjwpvBFly1hZxzyyBUox+/gnB5VvE69ukveGBKgIATANzq02y2yFtDyj9yQfY8zP475whuHzrRGRJ5mTJrjUonrqAN7+M6fl4S2taiN3eJdrbIhn2XypxEqaJVaoiLBsZR6Tj4bEpKpkmpKMBSkoM18f0j05byChCxseQESWRcYiMI8xCCSO3S3icLIEikzH9yQZJGjAItrEtnXqSeW+4YbTHJO6SZiFxNmYc75HJVFfOKZirXKTszlFw6gghmMQ92qM7dCcPSF+woe7DNNHxpEHg4FDCKpQx4tyF2zSx52axqhWUgrTVQgYBwnGwF3REM+sPSDtdVBxhLy1hloqoJCHZa5FJiVosYF5cIi5EpJ0u2WCgK0S+AOxX7b1ss0fxyL/3/aeeNZX3NIw5mrB/WdDpuC9WpCwcF6c+gzMzi1mq6uojw9BaytziIxn2SbranuPY3g1KYbgu7uIK7uwiVrms56FUyCgk6XWIdjZJB/0jI6LCtPBPnaVw6tzB3WYZ2XjE+M51kk7r0Hb7MHKLEnd2HtMv4Mwu4C9rPx9/7SyG75ONDv5+MkkYfPxf9LheEvyiSbVpIwxBfc7hox9WmV0+2gG8sWCzcsEHAYWygeN/yUTPsvDfe5vC+29jrywiTEO7YGcpOA6m62nJyFMiS8K2MCtl7KUFkGpKuL6qEK6LvTiP//7bjH/5G9LWyeUxLxtvBFmy5uqY9TJZd8joF58S39s63mgyk2T9EdloQrLVxlmdx3//HM7qAsI+2eVQaULc3mV49VNkGGqPpEqN0tkmcu0ccXuXyfpNgo17RO1dsmMiNS8KIYxHHrgZKkmOv7GkRMa6ek2YpvZhOmpsTwn9yixD5hosYVoI4/g3sjibEAcTesGDRyIOHHoDT7KAJNtPCQn2RjdQKCJ/hGuXkSqhP9miO7lPkHzBZdnHQSpkFEGWn6thYNWqOMtLWDMzkKUYBZ9kW4sd7blZzFKJtNdDGAZJu417eg2zXCZtd8hGI1SSYpbL2AvzpN0eKopQQfBHGo/4I0JeiOEvr+GfOoe/tIZVriIcezp/VJpq/6TtDca3ryODCTI+hiwZBt7CCmaxlOsVy4j8OSDjmGhvm/H1K0zu3Tya9JgG7uwCpUsfIAwDYVn6xcc0iXa3SXqdJ5Il0y/gzi1SOn8Js1LFLlcxi2UQBs7sPHa1fqgaLgsCxtcvv1SytN/sVgC1pk3h22XOf/iEsnmgt5cSjDKy5MtdkA3XofDhu7jnT6OShPCqbtel4hhhWhilAmmrjQqfHEVXcULW7RHfuUey1/7CXrxeFcxKCe/iWao//iHRzduk7e7XZOmLhOG7oCDZapF1Bydz5M4kcjAm3W0jx8u6p80z5tvD7ftEe5v0P/stxTMXKZ17G29JV4oVz1xgfPcG/cu/ZXD5t885shPgue+jYzZ86iUQz5UZ2U83neSbqYzZHlxhe/D5gb+/SgjHwTt/FuG6pN0uMgjxL11ExTHh9RsEl2PsxUWsRg1neYlsMsFwHNJul8nlz/RDTClNqHb3CD79jLTff20eBF/j5UFYNnatwcyf/QhveQ2VZcTtXdKeLuIwvQJWpYa3oCPU6XhE+OAeHBHhFYaB6fnUvvvnGI6DjCKi3S2EYWBVqjiNWexaA6fRxCyW6PzsPx7ah0pTJvdukUUhpuvpY6+cwltYPtmAlEImEXG3jeh1yOozuIvL2NUGcWuHeG+HbDw6sIlMEtLg5VY/CXJPPQH9vYSd9Yj29tPXgu5ufKi67aXCMDBcF3thDmFZhJ/foPNv/13+kqqYPmBP8GzIBkMmv/uUye8vn3ib1xlmrYo123zVp3Ek3giypKJYi7Ofd/ssQyXpISPIk26bTcaMb18j3N7ArjXwF1Yov/0hbnOB0vl3CHc2SLrtI9JVLwYltau2ylIMy84ftMMjJ4wwLEyvAIahc+LHiM8N20HY9rHHNGwbw9ahXplEqOxlpnxen4kvhNaIobSmQEUhwefXQCq8C+cxCgUd2ZMSpRTZcEhw5SrWbJPCe++SbG2R7LYAhVL6n6/6g+1rnAxmoUTx/NtY5SrRzhbjm58zvnN9GgkWpomwbKxKDZQk7rSOTYUbjos7v0TS6zC88jHjW1enTt6m5+POLVL//l9glat4C0s4jSZJv3ewg4CUJJ2WjngbJnatgeG4JyZL6XCAjG8TbW8AgsLpc5jFInalRrS7xejaZ8Stx/SQSiKPqJz9IhGHkskgQ0lo7yR8/LMBf/in/lO3S/LmuF8WhG1hlIpgGsgwJBs9bhT8HM+FN+RZYtWr2PNfk6WXhqw7IBsFuQGlo821nlYRIIS+actFkIp0u33I2fqkUFlKOhqQjga6HUi/i+F6FM9ewqk3cZvzZKMh2RPI0nQBBV3fegI3XJUmxN093PklDM/HrtaJu+3/n733+rHk2tL8fuEjjrd50pbJyvJFVpHXkdd1357unpmeAXrUAgQBehMg6EXQX6BnvUuAnvQg8yABcugetJnuO31d9/W0RRZZlWXS25PHn/Bm6yFOpWFmVmU5klXkB5CozIyIs0+YHd9e61vfOjLPLRupXkKSFWLXOVbErWSyKak6ApKqopgWimGk2iXfO9IW4WWHpKoo+RzaeAO1VkXSNKJuj6jTQa1UUItFYlki7g+QdB21WEQpl9KfFQWCIE2P6hpKLotSKhEPBkjtbkpUPQ9jZoowYxH3+iTOyZrffo2XE7KmohVLSJpG3Lbxt9bTMv3PWo2YVppKi8JD7ZH2NpKRTQt3ZQF7/mPc1aXdeUJSFKLhAOvseazp06i5AlqlTmQPDx0vCfZpEyVpZIJ7MogoJI7CXXlBVK2NUvyQuC5Rv/tUXk3PimEvornmkyQCw5IJ/YTVe+4z84gkhiQRqV+ZLD1xBkIyDdRyCW1qHNmykDMWaqWEkkt1o/rMJIU//cPd7UUYEvf6+PcXiXsH52lJU5GLBazL55Gtg90Pou0dgrUNoubjjVHlXBZtooE+M4k//4Co3QFFQZ8aRykXkU0TJBkRhUTtLtHmdqofOub7KaUiWqOOnM0gG3q6KI9iRBCQ2A5Rp0vUbKVBjX3vZqWQR6mWUWsV5IyFef4c6lgNJInMN66jn5o+6DfY6xNubBGsbT71+/pp8UqQpWBlG33UC0efriM8n7hvH+/SrSrIGROtUUWrl0lcD+/2EiI44Yt/pEEQUXRIQJkEPn67ibu2hDE2iZLJouYK8JhmhmI0QaY6JBNJfry4LwkCvM1VMqfmUDN5jMY07voKcRwduMFkw0QrlNDKtVRsPOgeS5bUXAGtWEbWjXQCZI/AaYUyWqEEskLQ2SF2nWOdYQFkSUGVDVTFQJaUtBLthBONG3SfqertmaAqyJaFks+n5dC6hmyaBGvryLqOWqkgqRogpY67jpOuFEmvv3A9ZMNAKRSQFIVkMEB4XhoJtF3CZhO1WkGIkS7qa7L0SkPESUpGkgRZN1DzRbRCidh1Roa16XN+ol5vQpCEAc7CXbyNtQPPuYjjXd2TXqkhaTpaoYj3ghupflnQb0esP/CwexGlmsrkWZNKQ6fbCo/UJCmqhGHJBF5CHB1uYfIQYSAIA4EkQ6agoBlPRpZk00SbbJD95o2UiFgWsmUiZ1KyY5yZQRsf291euB7B8hphs3WILKGqqOUS2W+9gVopg6oiGzqSoeN+9Cnil787EVlSinmsa5fI/8HbdP/q75FW1pCzFpkb19DGx1DyOVA1RBzj372P8+7NI8mSpGtok+NpVd/FOeR8Ftk0R/1EI0QQEnW6+A+WsX/zDnEUHShcUEoFzHNnMS7OopZLKMUCcjaTkqUb1w4txsPVdez3PyLcaj7y3fMi8EqQJe/2InLOQp9pUPiXb+OUb+F8ME+4ecRNI0koxRzmxdPkf/RN1EIW5+Y9hr/7mOQxYrrdQ6gaRrVB0G2NJriDT5kky2ilCoppjRrQOsdXtowQey6J56Hm8hjVOtGgSzR4dAg59l3sxXvkL14nc+ocuXOXsRfuIKLwQBjfmpghe+YCsmFg379N0No+NiKk5ooY9QmMxiTexupu6lBSFXLnr6LXxoldB2fp7mNXo5ZWpJw5TS13joxeRJUNZFnhJKKnW+t/R3N497HbvQgIzyfY2CTcbu5G+EQcgxDYH91KS6T3mY1KsoR3W01FrWI06cYxUa+HJKVGlyJ6KJx3cG8OQFUhjl/JyNzXOIjYtXEX75E7fwVz8hRqNo9eqWPfv423tXaocuxREGGQmj7aw6PT+kKkqfkwTNN7o4baXwU4w5jNRY+7H9hc/EaOC9/I8YP/pMrP/p8d+q3wQCBPliFfVjh9OcPqXZd+KyIMjmZLdi/C7kWomsSpixnuvDNk9e7JPfREtBcpkgw9FdTnc2SuXwUg3NjCn7+/u30ShsSdHsngcNpSBCHR1jaDf/wn5HwOtVrGODODfnrmxOM5AElKSdI3rqNPT6DkMoSbTcLNJrJpoo7X00yHckS1oKKgjTfI//BtrNcuQxwTrK4Trm9CItII2lgN4/QMsmVh//79Q4dIwiidJxeXCZZWMc6dQT9zCtnQcW/dIW4drIaLuj3Ctc10Pv2c8dKQJevaOazX5w79Xoi0z5hSziMk0Cbr5H70TazXzxMPHRLXT0+sGBlIZkzknIVSzKGNV4l2ukiyhD5Zw7+/hkge//LS8kWqb/1hupJzhkTD/q4GSNYNtGKZzMxsGi5fW8JbWzq+HH8Ef2sdvzGFXh2jdONtjNr4KKUWI6kq0aBH0NpOnbcfIkmIPYfBnZtIiow1dYb6D/4l3uYa4aCLSGK0XNobTi/XCDstBrdv4m2tHTuOyB6g5YvUvvvHuOvLRPZgtzdc5vR51GwOf3uD/qcfEjvDI48hSwoZvcxk8XWq2TMYWh5F1kj1Oier/foize2AVHt0VGQvig4pCkTMkVFMEYRHqg9EFKUh5FdEZ/A1Ho0kSEXYvfd+Q/b8FYzxSbIXrmBMThP1OgQ723gbq/hba0TDozWHDyGShNixj0/TCZEa8gqxJ3h+STBx1qBY1dAMGU2XGD9jMnk29U0q1jQuvJlDVvYiPYN2SLcZMuyOXpwCus2Q//h/NpGAs1czfO/fVpieM2ltBNj9mDgSWFmZfFmjWFMpVjX+v/9pA6c/PJYsrd33WJl3uf7DInPXs8AYF7+ZZ9gNUVUJVZdpb4X801+1jpQbJa5PuLFN3B8iyRKSbqCOVTEvnAMpJUv7iYRIxMhr6QiNVxwTOy7egyUkTUWtpzIBdaLxVOdcUlWsq5eIB0OC5TW823dJ7FHGQJaRLRPhB0Sdw1XIkqZiXJhFm2gQd3sMf/l7wo1NEsdNO2aoCpJlpvYpSUIyGO5VFz/8Op0uvucRrqTvJMkw0CYnwNDx7twjWDyYrk6CiMTzDvxOkXXGK9foOxsMnI3d35eyMxhanq3uJ091bj6Ll4YsadNj5L57/TO/Ha3i9+XslayVdjiebkAck3jBblRAkmUk00DSlF0DNeH66KfHEUlCsNY8WYNdSU4t/mtlTElOhc5RhEgSJFlB1nVEkuCuPEg9S3qdxzaW9Ftb2Et30xB9sUz27EXMCXe0n8BdW0ojVJ/VAiQJzsqDXQdXvVIja2V3m9zKhpk2g+20cFYXcFYfpBPyMQg6LWJ7gGIYZKbPIgBZ3ROHexurDB/cxt9ePzYMqsg61exZqrkzGGoe29/BDXtEiZ+6b5+AI7jB52QR8EXha6L01cGI4Azv3yZyHaz2afRqHa2YprWN8Wn0sQm89UbadmRz9VgbEJEkB1J3rxKuvV1g9lpmRJZkciWV2pSOLEuU6irX3s4zdc4kDBKiQLB02+X2OwOG3b00tuck3P3AJl9WGfYjTl/KMHstw+lLGaJQEMciJTiaRBwLht2IKBKPPJ2drYD5920++FmPU5csTl+ymDhj4DkJCEEUCu5/5Iz8245AHJPYDomdjlMyjVEvuBgkiG2bcPMJNF5RnBIP0ndeKhB/yvtBllEbNcLNLdxbt/E+vXv4vpNljvpmkiyjVsrIGYu43cWbv0+0vXOo2ErSdSRNPdIGQXg+sefvOpolg2GahRGCuNNNz8tj7nVZUihkJvDDIQP2yFLGqJC16mx1Pz1y/E+Kl4YsAUdkb6TRwunhHwRx/+hoB4yq3uzP6EMUGW2ihqSpSPrxVWD7Ebs2/dsfYk2cQq/UUTM5lKyVehD5HmG3hbu+gr10F7+5eaIO3NGgh/3gDonvkz9/Fa1URclkkYDYc1LjumME4tGgx2D+Fn6rSf7iNcyxSdRcAUlWiJwh/tYaztI9hgt3RuHL42+csNfGWb6HCAJy56+gl2tImkHie3jbawzv3sJZWXxk+kiVDWq5c+hqjqHXZKXzLm1nmTD2HvnZzxup8WSIh4MqtFGTiuCZW2h81ZAaNAa42MhCwcMduXJ/TfieBFG3zbDbxnlwG2N8isypc5hTp9Hr42TnLpGZOZvOAb/zCXa2jn/GXlGifeqixeVv5TnQQ1sImmvpS7ZQUSlUDr6yNpc89rMUIdKquN/9Q4eVeZfL385z4c0c9SmdbFFB1WXcQcz2SsjGksfCxw4bCy6Bf/ycEPiCex/a2P2Yt/5VmZkLJsWaRrag4DsJg05Iv/VijWBfGISAOCFYXsOff3D0vfUIsiLCEOI4Nccs5lNSKMRIz5seSwTPVq1+HCRJRpE1DC2HIuvoahZTL6Z/Q0LXsqOMxvPBS0OW3Jt3iVqPLwN9Wgg/IBmcTGgbuzbDOx9h37+dVj9J8m60WwiRGkBGYVpifly4/AhE9gD7we00UiQraeNfHq4mw0e6gSeBh7+1RtjZQVLV3TGJJEHEUbr/CfQxkiwTOzbO0j3s5fup7uFhG5AoIgmDx1ogSJKMqRUIIpu2s8TO8AGxiPi8rQAiQpps0KG52wT12Vt9fPVgM8TjAZukzTEftjH5+jw+HRLfx1tdxt/aQPn4ffTaGIXXvoE1dRrr1Cwiimj9048fq1l81fB//4/r/Pv/+eRNVgMvSRvkHvV+j2Fr2aezHfL7H3dQVQlJeTifQhKnEaHQTwj85LGtHz07ZuWOQ3PVR9UlFEXaLViOI5Ee42XksEIQ7bSJ+8Mn1k+KKCJYXMY4PY1+Zobyv/sznJu38G7fI1hdR7gvtjeqqRep5E5TL12ikJmgkJlgqnYDSKNNfjikM1jieb13XhqyFLV6xMMXaGqWJCdLwUFakRL4R5rGPesYnvq4QiDiiNh9theYJEnPNg5SVi8jE8Q2QWQTiy9u1fWyvNRlRcPM1cgUxjGzVRTNRFZURJIQhS7eoInd28Adbn/ukQUxai/8JP3VjoNmFsgWx7HyDXQzj6zqSEhEkU/g9nD7Www7q8Sx/9jvqWgmZrZKrjyDbhVRNROQiEIHb9jC7m3g9J6ts/sLgRBp9WuU+p0lnkPipxWU1vQZjImpUbXlS4IkXSAKSFM2T6mT6ree73MahYIojHkenXOEeKiV+vLPJU+ERBAP7bQq9wkhogh/cQWl+DEiSdBnpsjcuIZxepqo2SbY2CJYWiFqtlId03NGGDn07HXikc7Y9poM3NTfS0IijNznKud4aciS8EOE/5KGOr9iECSED/VJX+ORkBUNzciTLU2Sr5wiW5rCzFWRZHVUOZj29XMG25itRXrNe9jdNZIXagb6YmAVGuSrZyjWZskWJ1D0zO53FCIhcPs4vQ10q0h/5wGB1z82ha0ZObKlKUqNC+Qrp9HMPLKSEowkifCGO5jtZRTNwOltEIcvdpX7KEiKipLJpsQoCg+mNZKE2HUItjdIXCdtRWSYL5UwW8TRqIBF7DbY/hovC0SaInua6rJEEHd6uJ/Mk3g+cW+AWqugNsbQpibQz87gN+r4C0sEy2uppcFzXOhFsc8w3sYNuqiKQd/ZoL8r8H7+C8qXhiw9MSQpNaeUDpqIidEq6LmuzmUJNaMjopgkjBHxi1n5S4qMmtGIg/RzHmu8+QUhSWKcoI2h5jG0PLKkfE2cjoGqZymOnWdi7nuY2ZH3Uhziu2k1o6Ia6FaB4tg5ssUJMoUGy5/8B3y7c+LKwi8eEpKsUJt6ner061i5MeI4IPT6BIGDEALdKmLmqlj5MUqNiyx9/Lf0tu8SeEf1EpPIlWeon36T6tTrJHFI6A3xnQ4ijjCyFfKV02QK42RLE6x88mPs7vohT7TPC4qVIXNmjqDV3Kuc3Tf/SLqOUWugZPOp1cijmug+D8jyaE5MW4PIqoY0Kg2XJCmtYlLT6lVESmR5hON87HtEwz4kCXqlhl5r4K2vHNr+YdHJ1/iS4Rm7CUTbO0Q7LZwPPsa8cA7z0nmM2dNoY3X0qUmMc2dw3rvJ4Be/QXjPf9GSJBGt/oNRf9EXd3+9mmRJTr0j1HoZtZxHNs+pF+YAACAASURBVA2QJUQYEXcHRDs9ok7/6SsIPgOrnuPKf/M92h9t0vzdMsPFo51OnxWFCzUu/9ffZe3H87TeX8VZf3FNKZ8FUeKzNbjDTPkNStY0tdwcbXvxizOZ/BJDUQ2swhiKamD3Nuhu3aG3fY849BAiRlYNMvkxGmffIluaIleZodS4RHfzNp79ePO5LwMUzSBbmiJfO4thlfCcNhv3/hm7u0YU2ICEoplUJ69RnriMma1Sm75OFLoEGwfLfiVJRtUzVCavUqzPEQcuW0u/p9e8j2+nz51uFanN3KDcuEShcoby+GVEEuP0No4Y3YuHki9QeP2bKFaGJPCJBr3U0DWKUrf4bB6j1kAtlgjbTfq3PiA+ph3R84BRH0fJFZB1HVlL26wY9Ym071wmS+bMeWQzM0oVRkSDHmG/e6wfVNRt464sUrj2Jnp9nOKbb2FOniIa9tM2QYqGSGI6v/05Uf+rpcP6yiARCD/Au/uAYGUdpZhHn5og+/Y30cZqZK5fJVhcIVhdf+4pOUGCF/b3LR4/G5X9immWTgRVQZ8ewzg7hTY9hlouIFsGkqamJoJxjHBTd++w2cF/sEawvEnSf7aeRbKukD1VxtkYoJgv7pSqlk5+topRtpD1L++lS0SMHw5wgx55c4zp0g0KZgM37BHGLol4fB++gbdNEL/cHbRPgtAf0tuaJ/KHBF6fYWcVb7gz8ngSSJJM4PYwc3UU3cKwSuSrp7G7ay8PWVJ0cqUpdLNAFHoM2kv0mvfw7fZuOlGSFGRZRdFMrHyDbGkSwyodPpZqUKjPkimMI4Rg2Fmhs/EJ9r5Um+92UVQDRTGoTr9OaWwOb9j8wsiSCAL85ibW1CnUfHHUA27kOfbwMUgSnAfzOEv3cRbuIp63HvIhJIns3GXMienUVkRRkHUDJV8AaUSWZi9gjE+lKdA4wdtYxVm4i3MMWYp9D39rne67v8Y6NYtWKGFNn04dnEdVvFG/h6R8eeesr/EcIATC9Yhdj3gwJO4NkHNZpBvXUEoFtIkGYasNjyBLu5kfGDXkfHw6OrUOmCRr1Ueeful9FsUBtrfDdvfTxxzhZHhl7l45a6JN1sm8eQnrtTn0ibS/jAgjRDzq5izLyJoKskQ8dPE+WcB59zbevRXi9suy4nn+YcYk8Ak6O9gL83hba0THmE2eFIqskjPqKLKKKpsUcuMUrHG8sIcf2cRJ2kblUXxpOXmHwH0+ZElWdAyriJGtAALPbuM73WMNSDUjj5mtoGgGUegRuD0C9+j7Q1Y0VD2DZuRRVB1p5FAuREwc+kSBTegPj9UYRYFNb/sudnedJA6Io4MvSSESQm+A3V0lUxjHylaxcnVU/ej+fc8DD3VUVr4OCHy3j2+3jv0OqpbBzKWi9CQOCbz+bpQHQJIVNLOArKhEgY3b3yJwugeOJ0SMO2ji9LfSY+pZFNU49FmKZlIaO49uFQi8Pr3mfeze5gFNUhIFDNrLaEaOyuSV9LzlxpAVnST+HLvLjxDZA4Z3Pibqd1Nn/0wOWdeB1M4k8T3CXgdvbRl/a/3IKrjEc/E31wEJv7l5SJBrZBWKDZPSVB5X8ZD6qyimRmMipKYVkOL08+IIrEt5AlXHtQVJFJJEYWoxsu94kgSqJpMfN1GrReKxCv5UFZGkFWRuP6S/E+ANI5IoIex36X34e6J+h7HXZpl8fRzF1Nm+P6S12MFv7qRpuCNg5lSmLuVRDZn+tk9z0Sb6THsSSYZcWSdX0bEKKqoupx5FoSBwY/pNH6cXEnpHZwsUTaIwZlA/naG36dNr+kR+Qq6ik6vqmFkFWZVSIbcXM2wH9LZ8Qv/oaruvQZrFNYzUjuazlXRRNPJJ2ibuD1BKBeSMlVaPPwpRSBKEKEhpWxhdI3EfnZKWZZVK4SyWXkLXsmSMCl6QRpo0xWS7e5uvns/SI6BPj1H407exrp9HtgwSxydudQhbPYTrp4aRuoZaLab/lQvkfnADbayC/Iv3GfzsnZPlbaVRxdietdORbtOSLKWX5whdkaRII/nEw75rEvvtokQiRlqrfT9/5jCSzKgUNjUZEeLozzoJol6Hfq9D/9Z7T7X/Z6ErWWbr38dUc/t+Z6ErJxd+bg/m6fF8KpmMTJmx099g8sIPEUKwPv9zthZ+i+90jthaolg/x+T5H5ApTTFsL7O99A7bi787clsjU6ZQm6UycRUrX0c1skiSRBx62L1NetvzdEYps+PEykIkhP6jS3ZC3yYKnLRdj2qMSNmLgW4WqExc5dRr/xqA5tJ7rM3/NI1kHXpGJLKlSWau/AnZ4iSu3WJn5QPW53+2bxuBSKLdZtHHnod9Du8iiY/UZMmKTrY0japncHqbDNrLiCNIXOj1cYfbhIGDpmfRM0WMbAm33+Tzfvslnou7dB936f7jNz4KQhDsbNPe+cmxm1SnLb79F5O8+W8m+On/ssjSBw/IVnS+8W/Hmbh0llw5JUt2N2Dxvbvc/PEvWfx1m8A5xlhWkyjUDM78qwbnv11m/M9zZCvXiUNBd8Nj6WaPD/9+i9VP+tidcNTep0P/5u+5cGaVP/7uRYycwt++e4/7P1nD7R+9MJFkGJvN8p//91fJ13Te/5tN/vZ/uMewHexKzCQJjIzK7DfLXPlhjdM3iuSrOpIi4fQimgs2H/79Fvff6dBcco68vJmixmt/PMaf/bdz/Pb/XeO9v9mg3wy48gd1rvxhjfG5HJmCShwldDY8bv20yTt/tUF7zSN5QRrUZ8LDF8bD6IvEvn/v+ti82DHIClqjvhtFQnyGWEpS2jA4n4U4SZ3BHyMkT1yPZGhDo45aryIXC4fbkH3me0mSQs6ss9W9jeu3maq+werOu2TNOqZe4Os03D5ok3XMq+cwL58hGboMf/kh3q0HRDtdkjAaCboBWUo1AqUcxukJct97HXWshHVtlmB9m+DB2iPtAyRZonR1nLHvnKJwvo5IBMOlNl7TRpallNQAWsHgwn/5HZy1HjvvrjJ4sJcuyZ+rcum/eouNn97DbdpoWR1rPI9etjDKGZBg9e9uUzhXo3ihhqwpLP/1J/Tv7TwcBXrJYvKPzmON5TGqGYKuR/ujdbZ/s4S3PdwdxxeFMHZZab+DKh+ODJwUdvD8Uky+06bXvI+Zr1OsnaPUuEgceqzf/cWhF3Khdobi2BxGrkYUOLTWPqK7fbhHnSSrlCcuU5m4Sr5yClXPIEScEhohUDSTXHkKM1uhUJtla+F3DDvLhP7TRe1kRU+rvYQgDt0n8u96UgRuj35rgdbqTQr1c+Srp2mc+TZrd35KFB40Fk0r0i6SKYyTxCHdzdu01z8+cLw4CrC765QaF9GtArnyDM2VD4ij4MCxMoUG+fIMCIEz2Dok7pYkGUUz0M0CsqIRRR6+0yY5RridRCHesIlS1FH1DIZVxh3svNIiY1WXmbqU5/RrRfI1g0xRpbvp0dvysQoqpYbJ3FtV8nWD8rTFL/+PlUNNZvWMwuw3SnznP51iYi6Hokm4g4jWqodmyWSKGpe+X2XmWoF3/mqd2//cYut+GgUWCXQ3fRY/7DL3rTJj57KMn8+x8O7RJdz5msH4XJZsSaO36dNccnB64S5RUjSJUsPk+//FDGduFMlXDaIwYfOeDVIalZq8lKc0YTJ5Kc8H/2GTpQ96xNHR11iSwMyrnP9OBTOvcfmHNXw7YmfZQZIgW9JG0SsNb/h4ucDnDTmXTUmEpiFpGkq1jD41jqTrKMUCxuxpgLTVUhSROC7h5tZz0+ceGItlkv/R91HyORLbJmp3SRwXkSTIuoZSLmGcPYWczRBubuPdWyAZPnr+Cze28BeXMebOknvrG2jjY4Trm2mvQ00jHgwJ1zYJ1jZSB/QRErG3uJJkhTiJkCQJVdY54Fr6DHglyJJ+ehzj3AySpmH/6ib2e7cJFjdInKNFkpKhEe10EUFE7odvoE3VsS6fJVzdfiRZys9Wqb05TeF8HXdrQOSEIKB4voaaNZBHFSWyqlCYqyFJ0L2zfeAYWlancm2C7idbJGGCWc8x9tYpBgttRBSTPVVh+k8vEgx8Yj/GqGYpXx0nHIzYtZQSLmeth9sc4nccrLE85SvjyLrCyt98SmR//qmG/YgSn+3BPWTpiOaLJ4QXPj/xehKHOL0NWqsfYlgldLNAoX6OYXeNYWeFOPRGL2KL0vgl8tUziCSmvfYR/dbCoRScoppYhTGqU6+RK88gREJ742N8pzsSZqdkKVucIFucoFA7i0hikiRk0Fp8qrJ/I1NEt/KIJMaz28TRixMAJ0mEZ7doLr+HZuTIFMbT89VZob+zOIqCSaiaRXHsHMWxOSRZpbPx6QGh9UPEUcCwu4bT30IzsmRKk9Rn3qDfvI9rtxAiIVucoDJxhWx5mih06G7N445Scg8hKxqqltmzCIiCVCB+HFmKQ3y3h5VvoGoWupl/TtPmlxeqITNztUDoJ7TXPW79vEl/2yeJBVZepTqT4bV/UWfyUp7QS7j1kya9LZ8o2DuHM1cLXPtRnbNvlOhueix/1Gfz3hC3H6HqMuVJk+mrBS59r8prf9LAd2O6mx6+nb68ulseC+91OX29SGM2y8QjyFJ5wmT6ch5Vl9m6P6S5YB8gb+VJi2s/qnPx+1UQsPxxj8UPejjd9BnKlDTGzma59P0q59+qEEeC1orLsBUcSZhkRWLsTJZcRccbRsz/qkVrxcXphwgB5iiduTE/wLPjL6qA8lhojTq5H3wHSdVSvVnGRCmXkHQdtVLCvHQebaIBUYyIY8LmDv1/+BkifgEaOCEQno/cqKFWSmgTjbQF1kNipmsknp/2nLv7gKjVTh2/H4Go1cG7fQ+1WkFrjKGfmkIdq6XEKEkIVteJOz0kSdp9joUQhJFLsk9WUc6dImNWd82InwdeDbI0NYY2XiXuDRn+5mOCpY1Hkh7hh4TrOwx6Q/TZKcyLpzDmppF+/i4cJ5ORoHJ9ksK5KuHAZ+kvPyboexRmq0z+0RyKpSGpT35hZF0hM1lk/Sd38Tsu45pK7VszLP3lx7Q/WKNyfZLc6TL9By1iL/1ORiVD+8N11v/xLkHPY+zbp2h87yzjP5hl+zfLJA+tBb4gJCLGDnYev+HniMDr0926S7Y4RXniCplCg/rMDUJ/iDtopsLh6hmKY+fRzDx2d43t5XfxBjuHXsa6VaA8fpli7Rxx5NPdmmfrwa/xnc4+IiRRqM9SP/UmtanrlCcuY/c28OzWITLxaEjIioaVr2NkysRxhN3beOoI1UkRBQ7d7btki5OoegYzW6E2c4MwcIhbLkgyufI0xfocZq6KZ++ws3oTu7t2KFonkgjfbtFr3kPVM+TKUzTOfBvNyKZptCSiPH6ZXPU0sqLR31mgu3kbd3jwHkr1YVaqRUwSkiQieUSELY30uQiRoChpdCm1XX4hp+xLAUWVqJ3OMP/rNh/9eJt3/2aDJErT+IomkavoVCZN5r5ToTpjMTabxRtGKVmS0sjU3LfLzH2nAhJ88vMdPvqP22zcHe6et2xZY+47FSbO55i6lKe9WmLx/S7bDxySWDDYCVj+qI/bj6hMmjRms6iGnH7GvnMvSVCZtpi6UgAJ1m4P2F50DnyX8XNZbvxZg0Ld4NNf7PDuv9/g9i/3GtZqpkxpwiRX0Tn3rTIXv1vh0180Cb0Yp3f43pAVibHZLO1Vh435IT//35ZweiFxKJCVlCxJskzoJ0SjFii6lc7rgfucmFOSIHyfYGUNJIm4fXLjRMk00GrVA+m2ZGinqasRlFx2998iiuCIRasIQqJ2B39hmXBrh+Qp3LZFEOLeuk08GKDWayj5XNoyLElIgoBkxyVYWSd4sJQ6egePXyQmtkOwsMwgjLCuXEAdqyNnTCRZJnE94qFD4noHIn5CxAzd7dQAOQlx/Q45awxF1nD8Nl+n4fZBKeaQdJVgeZO4NzyZE3eSkAwcomYbcXYCtVp6pPhMkiRKVxokiWD7t0vYKx2SKKHjpTfA2FtnnmrsIkrw2w7O5gB3a0D/wQ65s2WczT6DxTZGNUt2qohiqClZEtD9ZIvORxvYq10QsPWrBYx6llMXrlKYrRINffz2yVq3fJUQhy6bC79G1TPUZq5TmXqNQXuZOPTQzDxTl/4IK1fD6W2ys/IBTm/jyCiQMSIOqp6hs/kJzaV3cAef1cII+jsPUvPE4hSZQoNceRqnv/VEZElWVKx8nWxxEt0q4ttd+jsP8I8RnD9XiITmyvsoqsHE3PcpT1zB7q4Tun2SJGL83HfJlafxnS7NpXcZdlfSNOQxaK1+SBy6SHybQn2OifM/oBFHu35S7mCbnZUP2F78/ciQ8uBzLMnKAePJ5JhGzrvDF4IkCkCkDa4l5SVyxX4GiATmf9ni1k+bJPuiNHGYEpmlmz3KUxaZokr9dIbNe0PsToiiShQbBhMX8+RrOpv3Ui1Qc/GgDsjuhGzcGXDnn3e48od1qtMWZ2+U2Fl2SWKBN4jYWXJorbjMXCtQnbEojRt0NzyiYO9AiipTnbIYP58jDgUb80NaK3uVUpmyxtjZDJMX8vR3fO7+ps3d37YPjCX0EnYWHe6/06Y4plOesDj/VoXeln8kWUpTdwrLH/X54O82GbSC3eOZWYW5N/Ms3bKxu3v3VuOUCcDKneczp4ogJNzYpvW//1/pz0/QFNn7dJ6t+Qcn/ywhDouvgWinxfCff4v9q3fSz3+KxswiDHFv3cH9ZP6Qn+GujlY8ua9h4rj4dx/gP1jc8wN7eMwjfBLjJGC99SECgSRJrDTfIW81iJIAL3h+8+QrQZYerhZFGD3RRQHSSjkBkvoYwawsoRcswr6Lv2OnxpMCYjfE7zhpJOcp8tsiEcReiIgSRCxIgpjYCVNzy0QgogRJlXf7GgEEXZfQ3nvIIy8iGvrEfohRsV6ofcHngxeTLBEiIXT7dDY/RdUtKhNXqJ16EytXBySsXJ3QG9Jr3qO7PX9k1ELVsxiZMrpZQIgYz+7gDVtHj1cIIt/Gs1tY+Tq6VcSwiiceryQpGNkqE3M/wCo08Ow27fVbB0ruXzRCPz0fulWgNnODyuRVNLNA6A3IFieIQ5/BzgKt9Y8fSZQgPf9x5BMGDkIkyCgoigaKNlr9ilG68ujnWEJCkuT07kgrGh49eCEQIk63leRdt/BXGUkk6G75dLd9vOHh+1ckAqcX4jsR2bKGnlGQR3OLZshMzOXIlTS8QcTWfRvPjo4UOAdews6KS+DGZIoa5SkTWd43R3kxC+93KDYM8jWD2TfL3Pppk2hfdGF8Lkt1xiKJBMuf9ug3feJw75pWJkzKkxYiETQXHQY7wSF9FaS3Sn/bx+6G1M9kqZ3KYGaPnwOjIKG97h4Sg5tZhXPX8zRXfHrNvXFOnbcQPD+y9HDQJ26vtR+JQCTP4dkXQJyMKsWfAftI1nOdsYVIU4kn3FwaNeoTIiGKfQbuNkIkJM/jXI3wsr9VgT2SpGQtUJWTv2tlKfVhUhXiofNIMZ8kSci6kjZO9KK9fGksiP2YJEpOJqyWpNQtd1/FQhLtOeSKZPRz8tA9N2XL0j6jrSSMEdH+lgnpPiIWyLq668b7skGVDSytSCkzTctewAmOqlZ7NiRJxLCzimZksQqNlMQYeZI4RJIVes379Jr3CJyjQ+OakdkVGIskIluaon76mxx3w5nZKoZVTM0UNQtFP3lFoJmvUZm4TLF+DgQMW0u0128RjkTknwdEEuH0N2lvfIpVGMfIFCmPZ4h8B0Wz6G7dobN157HRMklWKFTPUqzPYWTKhN6A/nCHyB8iqzqZwjiSrJIrz4xSm3c+k9Z8eIbFE07KeyvTL5tY90UgiQWD1qik/5gqrjBIiMN0XlHUvYiAoqYpLT2joJkKlSmLb/35JP4RpMvMq4zP5TBzKnGYkCnqB7I9oRez8F6Xs2+UaJzLce6bZe79ro3dfeirBZOX81RnLHwn4v7vOgzawYHbOltJrQIkWSJX1rn0gyq1maOfn8ZcjmLDRFbTbVXj6DlQCPAGEU433NVYGZZMuaFz5lqOU5cztNbzFKpa2gRCkTh1OUtn+4vVgX6N4yFLKtXCLLbfwvHShWsUP/9edK8EWYr7Q0QQotZLqPUScd9GHCPufghJU1HKedR6GRSZqNl9ZMWAgF0WfkCbJKVVcodelkIAnwlNyhKyKqf7H4xY7u0tdnnT8WP/TKQpHYOc2hWclLR9CaEpFpXsaebqf8DHG3/9QsgSQOB2GbSWyBTvUp18DStfJ45DQrdPe+MThu2VY/dVtcyux5Ekq1QmrlAev/TYzxQiScPEh9xlj4Zm5CjW56jNvIGqW/R3HtDdnmfYXjrZl3yOCP0hw84y3e15alOvY+XrJFaJ0BvQ3b5Lr/noknhZVtEzJeqn3qQ4NgdI9Jr32Vl5PxV96xmq06+PKu9OkStPAxKdzU/xhs29A4lk13ZAkmSkxxUQSGmbFUk6uO+rDCHAH0YHIjSHN9r75/5lmKRIWPnUwyhT1Dj7RpGZa4XHEnN3EB2yN4mChLVPB3TWPWauFZl5rUC2pNHd8kkigaxKTF8uUJ6wcLohD97ppBYE+6BbCrolo2gSjXNZaqesx5bx+3ZEkjzCw02k493vx6RbCuNnLWav5yiP6Zy7kaM+Y6TVVJqEbil4C19cb8Gv8Wgoik6jfJXt7u0RWXoxeCXIUrjWJNxqYV2ZpfCH32SAhPvpwvHNAWUZpVqk8CffwTg1TtJ38O4sPVqAFieEAw9JkTDKmV2dqKwpaDkDxdjrrySEIA7iUd+lvQldtTS0gpkSpmdolKkXLdSMvvd1NAU1q6NaGkHXJfFfzs7Y8sjF+YR84pkQeAO6m3co1ufQrQJx6DFoLRK43UemuCR5NEYgSUJCd/DY9NNDhMHwxMLs6vR1atPXMTJlPLtDc+ldOlt3TrTvi0AUevQ271ConsHK1xFxxLCzgme3SKJHV9poZp7Gme+MqgwTes37rM3/lMDtkSQRoTfAm/8Zw85q+r2nXmNi7rsIEbPtdHarXBIREz90/FaUx3pNSZKMouogySQiPlAt86pCiDTV9tRVXKN5ybMjOmse7XWXOHj0wZx+xOa94QEiI5I0grO96NDb9ig1TBqzOXrbPnYnxCpoNM5lMXMKG3cHbMwPD0WwpNH/k1jQWfforLs4vcdUUwUJvW3/2O3EKHq/n0wNuyH33h/gezHFusa994c0V1JylMSC3k5Iv/XyNa7+ykAIotgjES/2+X4lyJK/sI46VsE4M4lxfgY5Y2JemyXaaKXptSAEIdJSy1wGtV5Cm25gzE6BJOEvrOJ+fI/kEWRJCOjd3aF0oU7tG9MMFlqEA4/sVInG26dRjL1TKWKBtzXAKGcoXhyjd28HCShdbjD27VPPlkGRoHihjrPaw9kcEA48Kq9NUpitEnQ9BovtPZuBlwySJKNIn4MIV5IwsmWqU6+j6dm01F/VyVVOkSmME3qDY0mNEMmo2ksQhx7t9Y/pbs+f6GOTODqmMeweNCNHcewClYkrGJky7rDJ1v1fjYToX9R1lVI37OnXMTKlNDUsK2SLk2SLE3jDnWMdzgFUPUOpcQHdKtDfWaC1djMlSiPiI4iJw5hBayn1pypNjYTxE1iFcezuKnDQKkCSZGRFe6QrtyQrqHoGSZJH+z55+tJQchSMOrKksmUf9tt6EphqnjiJCJPnnyLYj6edXkQscPshUZjgDSLWbg+4+Q9bjyUocShwB+l+B44nYOvekM27Q2ozGaavFdhetIkjwZnrRbIVjd62z+qtAaEfH7o0vhsTuDFJJGitutz66TZrnz7avDVJBKGX0N14XCToILFzBhGbDzze+3GblTvOLjkSSaq/CoOXM1r/VUAiEhy/g65mKWam8MPBXhchERFGz0dr9kqQpajVw7uziDpWxrpyFuPcFPpMg3CrTTIiS0IIJHVElqpFlEKOxPXwbi/i3LxHuNF6dEWAEHRurqPnDfJnU7uAcOCjmBp6OUM49EmC0Qo4jGl/tEH1xhTF83Wm/vgCxAK9YqFmdYKe+0yl/eHAx6hmGP/+WZIooXCuiqwr7Ly3irs1IP4cI0uabKIpFgKBHw1JRIQkKZhq/vFpks8go5fR1eyJU1VPCzOTGkUWG+cRIsHpb4JIyBQnKDUuEgUOvea9I9M2SRTsehxJSHh2KzWtfA56GM3Ik6+epn7qTazCGIHTo71xi87m7VH06ouZsHWrQKF6hnLjIrKs4Q62iUOPbHGCYn2OwBvQXv/4yPMlyWpqPZCrIisavtNl2F4+Ujwf+gPc/hbusIlmZNGtEma2ukeW4ogocIlCF1nVUVQDzcwTOJ1j3L41jEw5NbAMXUJv8MR6J00xyOlVFEl/ZrJUNCbw4yFd78WSpadFFCZ01l18OyZb0lO3+zsDuptPT9K3F9MS/as/qjNzNc+Ddzt4w4jZb5Sx8hqrn/RZ/qjHURnSYTtg2A5GEXqJzrrH4oe9F/IYJHFKmLYWPbJFNdUs7Zu+etsh6/e/nNfta6QL7YxZxdByB8hSEA5p9Z/SOf8zeCXIEkmCv7CeapX8AOvKWdR6BePsBMgHxdQkAhHHxP0h3u1FBj9/j2Bh/USlk51bWyk5KlpM/fGFNEQ7v01vvomaUfF2bESUEHsR279aRNFVxr57hjN/8RqJH9H+eJPOp1tIikTQdYn9iMgNCXoeSZAKtGMvJOy5JEGMSBJiPyLoe8R+RBLGeDs2Gz+9i160aHzvLFYjj992aP52ifWf3CVyPl8hYsaoULKmECKhObyHG/ZQZZ167hyKrD/+APtganlyeu2JSdaTQJKVUXuSK6nPz84Cve17CCGYztUoj19K+5cNtvCdHp+dmcPAJvRSzxlVz+z2MNvfm+zpxqWSq8xQm76eNn6123Q2PmF74XepoPsLIkqSrJArTVObuY6RKWF31+g17+PZbaYv/QvytbPEcYDdWcF3e4cIk6yoox5vUlqdEgeHawjU3QAAIABJREFUXMD3I03L9UmSGEXRUDVz319TKwDP7qBqFqpmYWarhF7/cFWPJKOoJma2iiyrRL6D73SfmtTKkoImPxQXCxKREIv0WZOQUWRtRPKl0d9j4lFaQJZkFEmnljnDMGhhB6kYPkoCxKiiT5ZUZEkZmegJBAlxEu3+/fNAFCRs3bMZtgImzucYn8uRrxrYnTDtkXYEFC3tp5bE4shL2t3w2F5w8IcRjXNZKpMWdifkzBtFNFOmteKydntAcoTOsrvu0V51SWKon85QnjAxMwqeffRCU1YkJDmtCHyay6xqMsV6qlkqj+so6t6ibf6d/tdk6UsKSZLQVAtDy4OWJ2PWdv9meztfk6VDiGKiVo/eX/8zzu8/QZtuoM80UEo5ZNNIjeyCkKg7IFxvEixvppGngXPiEk4RJ7Q/2mCw0EIxVASQ+BGxH7P5iwfEXkTspSm/cOCz/pO7bP92CVlVUh2TFyGimI2f3CVyQkScICky279ZIuh7iDhh69eLtD5Y341U7byzQveTTSI73f7d/+7vCPsekiKz9o93kVUZESdETkg49FNLg88RRWuS05VvkZAw9Hdwwx6aYjFVvoGhZh9/gH2QUFDkhy+M54+02mqKUuM82eIkUeCwvfgO/dYCmpEjV50hXzlNsX6OKHBYv/uLQ/ql0B/iOW3CYIiqZ8gUxsiVZ+gd0RLlCQZGoT5Lbfo6xbE5wtBl88Gv6GzcJgxdviiiBJApjFMcO0++coYkjmitfkR74xYAvcopimNz5MozjM99n/X5nx9Kx4kkHp1DgSQpKKqBqltEwdHfS1F0zExKcOJdYrWHOA4YtpcxrCKaWSBfPYXdXT10nXSzQCZfR9MzafrT7eE7T2dQJ0sqOb3GufLbqLKOIGEYtFjpf0giIvJGnUb2PIaSQZE0wsSjHzTZGqb3RN6oMZaZpWxOkdOr5PQKAMu9DxgETVRJp2xNUzInMZU8ggQ7bLPjLDIImo8a2nNFHAo6mx6rnw4Ym00F1d/6dxO897ebLH/UT80tH2JUKTY+lyMKEjprLsERTWyTWNBv+iy832Pu22XqZzMoWrpfZ9NjZ8VJhd1HXJZhJ2Tzvs3ap30mLuS4/MMa7iDi5o+30ka7+4ejSJTGTfJVje1FB9+On7inW76i8vaf17j1zz1u/qJ7wNV82Hn19W4vK6LYZ3nrN0jSYQ3j89QxvTpkCSCKiXtDEi8gavcJFteRzNQaACklO8LziQdOGoVynzy8HLshsXtE487PSFFEkhKmI/VDn5F37N8mGgZEw73oUGQHB9qXOGv7du5+8SsdL+zTdVcRQJg8TE/J6EoGIRLcsE8QHWeLfhCaYmKqBSz95F5EJ4UkKyOvoDfIlWfSvm/rHzPsrhK4PeLIZ3vh96haBitfpzh2Hru7zqC9nOpkRhBJjG+3aa9/QnXqGtnyDNXQIwo93MH2IbGzrGhoRh4rX8ezWwRO74D3h6KZZPIN6jNvkKvMEHpDmivv092+i+92+aL6LUiSjKwaVCavUqjPIkRMa/0W/fYivttFkmR2Vj5A1TPkq2cojZ3H7qyltgv7CFOSpP3yvGELM1fFyo9RmbxGZ+NTosDelz6TyBQaFOrnsAoNJFnBd7q4w4PtguLQo7s9T65yajcNOGyvMOys7l4nRTMp1mcpjV8CSWbYXU2vzVN6UymShkDQcpeQJImCPkZWL2OqObxogB/ZtN0VFElFkmSyWpmadYaWs4Qf27hhn5a7TMGYwAk7bNvpStePbWRJxVDzVKwZ3LBHz9tEkTXK5hRZrYIXDV+4xmk/4lAw/6sWVk7lxr9uMPedCrmKztYDm8GohYiqSZg5lWxZpzRusPBul/f+ZpPAT44kPYMdn3u/73DqtQLTVwpUpy10S2HjzpDWyMjyKCSxYPPekN//5QZv/2dT1E5n+PZfTDJxMcdgJyBwYyTSXnbZkk5hzCD0Y37+vy4R+slTNcCVJYnWus/aXefA/sf1mvsaXwak7U5SU5G96yTxbIVUn8WrRZZGEH5A5AdEO11kTU6rH76MnaNfAQz9Juu9NCzuhwfFl07QoW0vMfC3jtr1ECytTDkzg6nln/s4dbNAsT5HqXEBWTXo7yyws/oBvtNNjcwCl17zHrny9ChiNE51+nWiyMPurBzQ2PhOh/baRxiZEtnSFMWx8yRxyLC7lupikjgtbR8JjA2rRKY0QWv1JpFv75IlSZIxMxWqMzcojZ1H0Uzs7jq+00E3C2gji4KjEAUOgT8k8k9GRJ8Uqm6Rr56lNHYB3czj9LdorXyAN9xBJDGCmH5rEavQQLeKaW+3yatEoUsUOHvERCSE/pDO1h2qylXMbJXazA0kSRmJvNOFgKzq5MozFOvn0IwsTn8Lu7d+uM9cHGCPevoZmRLZ4gTVqdfQzQK+k1pN6FYx7TNXmiL0h3S351Nd2lNCkDaHbrmLJCJGRqauzaLLGQLJQ5AQJh7haGNTzac6J1kjiSLcqIcXD5nMX2MYtGg6ew7MmmxhaQXy+hheNCBIHFQMNMXEUHPoivm5kiWAjfkhqi6jZxSmr+SZvJRn4mIe345GbUEkNFPGyCgEbsL6neEj43V2J2T5Zo9hJ6Q8aVKZNEkSweon/QOO3Ueht+Xz6S92yFU0zr5ZojJtcX26kbZoGZEz1ZAxLIVEwObdIenK+Mm/t0hSUXm+olKfNgj9vYM4g+iAUeXX+PJAlhQKmUm8oI8X7i3ULKOEqpj0nfXn8jmvJFnahQRm1SIJEoKBPyqpPTq3/jWeDk7QOdYP6SFZ6rjH+xbtR94YQ1csarmzz3OISFJauTU++za6WWTYXaW3PY/dWd23lSCJQ3ZWP0TVLRpn36I2cwN3sJ2mcPa9tKPAobfzANVIxeiF2lnGz/3/7L3Zk1xXfuf3OefuuWdWZa3YQYJrs9ls9ippJqQZySOHZY8fHOFwxDj84Ff/I/4LHHaEHX6RHaHwzMiWxxqNWkuP1FIvbDYJEisBFFB7Ve6Zd7/3HD/cRBUKqCoUgCKbZOOLIBjIvHn3e873/pbv97f2Oq7yLJr6mJWQhl20uGtV6Dc90u4uDZtyfYnFSz8AIcmzGMursvjKbz31Hh337jPYunniTrxngRAStzzL8pV/WkTEgj797ZuMe/cPikSqjMHWDUzToVxfpLnwBnHQJ5rsTu1fCiTRmJ27P8Xx6jTmrlCbvUht5iJp4k9rvTSWW8Uwihq3LAnYffBLRjufkT8uS6AfdiF+imHazJ1/n/b592kuvUWehGiVY5caSKOoU5oM1uhv3SAYnYywH4ZMRUW9lS5eCpTOyVWKlBJDGJTtWRYrryEQaBSuWcUQ1olq70xp4ZoVHKPMQvk1ZrzzD6/C9O+TpaS1gizRJGFGFh2ttaYBlSnSqOg0y1L1hFhnlihWfjVg67MJr//2LK98t8nyG1UaC4XoYxrmTPopm7cn3P94xGc/6xGNsyPv2STK6W9EdFdDqjM2TtnAHySsXR/T3zyeLD1M4/3N/3aflQ+HXPlhi4vvNWguujgLZtHJNkjprods3Jxw75cDRp340M68PNUkwX6H3aEQ8N4/bxEMM4adFDUNVqze9PnwR8+g+2ZIhGEWQsNTE9hTgxAIs5i6tVKFyexXBUKAlIW1mFbo7PmcLx6FYTicm/su2/3rRIN9stSsnqfizTMKNjmNSf9rTZYM2+Ab//37mGWL/q0u3U92GHzWIx5GhUL2S3yuyHW2V+R6EigUuc5OncvWZi/QXHwDtzJLnoYMtm7Q37px6LJx0Ge4ewen3KIxd4WZ5XdQecr23X88oNOjVc5g+xZJOKCyc45a+xJueQbTLhUq3Vqj8oQ4GBIHffzhBqPuvQOF4EJOB9TppGqYNlLWse2nR9aSaIRxoPj59FBuLNFafhuvtoDKE0a7d+iufXRoB1scDhl1V+hufEJj7gqN+SuoLGHt5o+m3m2FhUkcDdm49beMu/eptS9Tqs1j2oUaOoDKU/zJZlFAvnObSX+d9BiZhWC0yc79IiVan7+yd+6hIFvheJtR5x69zetTovsid9XB8P6j8Kw6JbOO1orV8VWUypgtXaDSmD2wnNAaeYiQZqYSwnRMkvtsTm7SjwoCL4QgzWMydbLGgc5qwN//H6t89OfbRH7GuHNEiYGGW//YZ+PmBMsxmPSTJ8QgYRpl8XNu/aTLg6tDbM/AtMTUxFhjeSYzFypYnokwzWNTXu3LVd78/SWu/X2fn/7rDcJhglKazv3wxOmtPNesXR/RXQv58N9tYViS+oKH5Rl07k7IEkUS5kR+RhrlT1yuYJjy8V9ss3p1SBorRjtPnp9gnHH9J0OkWWg75em+WvyzRJWMRg3n8kWqv/190k6X8Op1wo8/PfHvj4NwHaz5Oaq/+9sARLfu4P/kZ6ey7i8C5uwM3jfeoPTOWyRrG/g//5Dk/slepo+D0vkTzRB6an9yWvhakyWEoDRfpnaxSeVMjdZrs4zXRkzWhowfDBmvjYgHESr5CjHzrwBSFbIxvMoo3CTOTibCCKB1Tq7TU7fySKIRg+1bRH6XPIsZd1aO1DtSecqkv45WilFnBZWnBMPNQx46TZb4TAbrJNGYcLyD5VYwTHcaSSoiVRKJJRxcHBarb+LLFt3hHdIsmG5rlQef/vmh+1ItLVLx5hgHG0TJiCzfH+Bjv/tC0ZLjIOIM3e0TpJ8wzHYY9O9N7V8O8eVSGcF4m52VnzPpPQAEyaSPq0tE+CgeEqZiuSyLiPwOtlvHsNw9v7Y8z8gSnzjo70kTHDfQqSwhHBXLRZNuEZkyHRCQZzFJOCKadA4xOD5dPCTQtlGi7iyQqQTLKJHk4YH912jCdIhnVjlbe4dMJfTCNVIVEmZDBtEGlrRpust7Su/DeIskP6HgaaSmwo1PJ1fBICUYnMABPtf4g3TPouRRmI5kuJvgVi383vG1n3bJpL7ksXVjyMatCeOd5+gc1QV5ix/phLPrLk7DYv3m+KmXWGWFifC4c3S3cBorth9EXHirjFMyGHZSVj6Z0Gg/W1evME2MWhX7/FmwTJKVFycDe+uWEum62EsLaKVIt55vDBCWVRDfLDvdqNfTtmtbmDNN7PNn0WmKdE/rhU9PO0pNlM6Q0sSQ5qnK0HytyZJWmu61XYQUuC2P2bfnaL+7QLDj07/ZoXd9l/HqiHDXJxnFJON46tP2697zrzbSPGJt8CuyPD4wwT8NmUoIkwG94AHJKQmJAYTjg2mhpyEJByThgP7W9acuq7KEaNIhmnQO/d6xqtTKSzSrF2nVLlOyGoz8zUJxNk/xB+v4g/VDf7s4802c5pv0Oh8x9NdI0pMTzxdBGowYB58Rb67R1zskHD+5ZbHPcOf2Xkegg0dLzJORkLA/uT0sjn+aj9xJofLjz/2LQ5OrlDAbY4j9oTJRIX7aJ81j4tzHygbE2QTPrJGpFKVzusF9MhU/siZNP1qnZs9RsWeLjrl4mzifEGcTuuF9as4CFXuGwigJgvSgP6FhS9yKSanlgC660RCQ+BmTbkwa5hiWoLFcRuUKrcF2DaQpmXQi/F6MVuA1LLyajV0qiGoS5oSDhHAqPrn3vWdMyacmGqV7JMcum5QaNk7FJPYzkuBgxNEuGZRbDnbZRGuoL3qY1r7Fk2FJSg0Lt2ZjWEUUJwly/G6MyhV2yaQ84xTGvFIgZZFCG+9GxH6G5UjKMw7nvtVi9kKFjWuDwiC4nzA5KqJ2AkhDUGmYeBWTSstECOhtJrQWHcqNL8dUqXOFCgLi+6uQ52S7z/csWYvzSNch3d4ln0yOtfr6skNrRZyOsa0yjco5sjzCMl1Mw53OI6czoX857oDPCSrJufo//4LqmRozb88z//4S7XcWqF9o0Ljc4uJ/eoXJ+ojupzts/XSN7V9sFJGm7Kt743wZoHVOmBxuRHscksxnZ3yLnfFtvi6MNU7H7A5usju4xZWz/wmW+fmkzk4TEQERwXNfAgePJXGRsR48lWh92RFmI8LJwSjkINpgEO0XjXbDB3TDVZ52wrb921Nhy4NekrlO6UVr9KI1njCNfASVGYcz7zZ58/eXULnGLhlIQ7J5bcDV/3ed3Ttj3JrND/+7y0SjlDxVzFysUGrY/OpPV/n0z9fJEsWZd1pc+v4s86/WQAp274y5/eNtPvu7ovPw7DdbXPpBm/blKkIIgkHCyi86/OL/XAGgfanCq/9knss/bLN9c8SNv9ra+y1A63yFN/9gieW3G2RxjlYaw5YFuaMwyH31d+a58J0ZyjMOSZCzfWvEx3+2RjROWXqzzlt/uIzlGkWhuWcy6UV8+G9WWfuoT+tsibf/cJlLP2hTmXGwS6+jgRs/2uRXf7r63Pdtbcbit/7LNv/4Zx3cbZOzr5cQEubOOl+a0UjHMcnqOr0//r+mHzzHnhmSyg++gznXZvxXPya6s4LOv7rPaa5SdgY3WZ59jzPt98nzBMtw2B1+xmbv41PbzteaLEEh4e9v+6T+Gr0bu9xr3qZ6tkbj1RbNK7N47TJz316i8coMF/7wCsOVPv2bXfo3OkzWh+TxrydFNy/O4VFmRJeJHpCSPrPf+lcXX8fj1I/893yo0WRGLhBqHwsbW7gIBOvqLhEBDh5tsYyNU4SjyQn0mJ7eJiZEIvGo0BRzeKIMaASSXbXBgF000BAz1Ghh4xAwoau3iNkvwq0zS000cEQZAWQ6Zaz7dNjEwaUmZpgVC5RFlXPyFWIiIh2wqVdQX6DA4hePZ7muxy17/HpM26A27/GzP75LZ8WnvuDxzh+dYeZ8mfHuVLpDFPUa27dHXPsPG0hTFlEhIai2Xc58s8lgI+Tqvysimm/880Xal6vs3h0z2o6Ye6WKYUt+8ScrTHZi0ignHO6nrzr3JmgNWaz2ok8P4dUtZi9UaCx6/MP/fge/n7D0Zp13/4uzSEPgVEwqMy7n35/h07/YYLQdUZ1zeftfLDN7sUJ/zcewJc3lEtf+YpPVj3q4FZN3/+U5anMudsmgtxrwq3+7imFK2per/O3/dBOlwO/GLzR0aA1Zqhl3s4OK4kIgTrk04IXxvPtjGFjtGWStUkjqfA2gdY4fdXiw81O2ep9gSItcpcTpmCg53h7nWfC1J0sAeZQRRhlhJ2BkDBit9Bnc7dH9dJfKmRrlxSrlhQqVM1W8uTKNS01m3mwzXhvir4+YbIzxN8bk07ekLwJV0WBGLFDVDQIxItATAu0TMiFlX/n3JU4HwjCxKnUMp0QWTkjHT+98sUyPstvGc1oY0kTpnDAeEESdJ2QUnr6uEmWvTclpFW316YSSO3NwGeFQpYEWmlQnhNpHIFDkU81nRUJETobUBhY2bbGEr0fEhJjYzMkzoCHSAYocgSTj4USoyXSKEgpTWJSpMtAH05c10aQsakQEZDolJyWd/l6hSIlJiBEIYiJCPSEh/g0i+p8vtNJkcU7vgc/mtQHxOEVlGq9u41atorgZCIcpvQc+Wzf2o2JOxaS26DF7oYJfi5l0ItBQbjlopfHqFuOdiN5qAFLglE2MJclgIyDv7I838SRjuBky3AxoLB8UnvXqNm7NIksVWzeGTLoxbsUkDjKU0rhVi8aZEu3LVVo3yxiWpNxycGsWXsPeSxVmsaK3VhyjW7N4K8ynkSaDyW5M9/6E8W5Mpe2yeX14KnJkKtf4w4z2OZdG26I5b/PmD+t4FYP+9nM6I+i9v74UEKaJtbiAUansO1t8DZDlMVFSGHPbVpk4nZCkPrk6PUeL3wiy9Ch0rgk7AWEnoPPRNmbJonKmxsybbdrfXKD56gytN9q0v7VIMooZ3O7SubpD5+oW/taEqBcWatqfM2kSCDxKVGQNzTKBHjPUXQZ6F1+PSYjJKCarlxPRi0NaNk5zDqfRJupuPZUsSWFSKy3RqF6g4hVGq5qcIOoxmHh0h7fJVcZJBkohJNXSIjP1y1S8+SKNGQ+xrTJSmgfe3DVFNKevdwg4WMOUkTLSvb0tVkSdJXERS1gILbCwmRWLrOk77Og1cp7sbpvw0HtL4fKkAruBSUbGUHdJdERKQl4oDJGSMNAdBJJFcY6O2mDI6dQnvUQBrTSJnxWt71ObkdhPEYbAtOUeWQr6CUHv4EQhTYlbsXDKJm7NQsjixsozxaQb77XTr/y8QzRKOf9+i1LLYWa3zPrVwYFU21EwHYmQkEwKcoSGPFXE4wydg2lLnLKJUzFZeqtJ80xxjw03QuJJMa6qXDPuxCRBVpAgBWmUoxUHLEiEeDjfH0xrPi+SULF+O6S1aDO75OB4klffq9LfSuluPGctlNZFZMqxkeUy0rbAKCI6OsvRUYQKI3RyxKQuQFg25myraLd/dNVZhgpC8uEx5txCIGwb6bkIx8aolHEuX8CoVdFJitmewY5jdHxw+/lofPx6pUTYFtLzELZV7JuUxfFqXRxbmqKCEJ2mhxSRTyV8DInwXIxyqSg6l9NuUaVQcVL8PnpailBgGS4lt4VnN7AMD9eqEcQ9grhPdkopxt84svQ4siBleKeHvzlmtDJg7r0l5t9fYvbteZyaQ/tbi8y8Pc8r//INtj5YZ+2v77H9s3XS4PMVKBvpHh5lGmIWC4cyNUqiwoI4S0jAUHfp6W16eoeM5CVh+kIhME2Ps/PfI4i63N/+CZNgB8eqsDjzDkuz7+JHu4Tx4IBa91GQwmR59ltkecTq9k8ZTB7gOU2W2u9R8eYOaO1oFP40unhwjwQlKiyJi8ip7L+FjYWNQCIxMLHIdT4lOM9nA7CtV6kzw4I4hy0c+nqXnt5hwrPXqL3Es8O0JfUlD9Mt0l+mLWksejz4oEc0fkQDS+sn9ZOinMFGwLgTs3l9wEd/ulrM5VKgc02WFPpD0TjlwYdd1j7u41RMvv+vLvHa7y6ciCxFo4Lg1BY8DLMo6rY9k9qci7QE4ShltB0y6cT87I/vsn2zmJCFIcgShVe3KDXsQtrlmCFN6+I30irI2WlElkbdlL//N7ssXHSZO+dSqpn0NmM274bPL0ipFMK2sZYWqXzv29hnlzHqVdCQdXtEN24TXrtJ8mDt8N8bJtbSPLP/7X+NrFYOfJV3+wQffcLw//vLIzcvbBv73DLeW69jnzuD2Wpg1GoI2wKtafznf1j4OT52rkc/+jGjf/9XR6b7ZMnDWl4s1ntmCbPVQDgu5BkqjMmHQ9KtHYJffUK6sYkKntTT0lojXRf38kXK3/4m1tICslyUB+S+T3L3PsHH14hu34Xs6PHKkCYztVeoV5YxDYc4GdFwzpGkPv3JA3YGT2/UOQl+Y8mSkAKzZFG/3KJ5ZYbGpSalhQrebAmzZDPZHNO/1SELUpy6S/PKLLNvz+G1POoXm9z5v2+QDOPPrRh8oDtE2mdLe5SpUxHFfyWqeFQwhUVFNJjX5/AZMtYDJnpIyORLQ5wcs0rVmaPmLeKY5cJsVEgOFrEejge9nzMMj1ZedZpzWNUmOksIO5uoJMKqNmm+8T7D2x+htaa0cA7DLiEMg3Tcx9+8Rxb6lBfO47aXCpVtyybaXScZdgGwqg2sSgN3ZgHD8Qi27hN2Nsj8/bcs07DxnAZSmkTJkEmwU3S3qYwg7uM6TareAlkWET+FLAlhYFtlbKtCEHcZ+utkeUQQ9YiiPllpkYMjWZFwe/wK27iURBVLOOzqNRIdUxF1WmIBpmKJOTmGMDC1icSYtvU/GxIiBnqXUE8wsWjJeWZZYKL3yVJhJ3uy6/wSzwatIIsUr//uAhfen8GpWPTXA/prPuEoxa1aR/42SxTjnYjVD7tU5z2+/68uoVURndm4NuTuP+yC0Lz+ewvMvVpD5xrDkliuQedukVYWApbfaXLxu7O0X6ni1W3qix6lhs39D7rEk4z+qk/wWp3v/TcXCccpXs0mGCToTBNPMrorE+7+4y4Xv9/mwndnp+sVXPsPG8TjE5ISDcPNgLlXq/ze//A60Shl9Vd97n/Qfe5zW5ux+PYftKi3LbyKiWkJll7xeOVbVVY+mfDR3zz7C4FwHdwrr+C+9gpGrQpKkQ9HCNvCmpvFqFYw2zNMfvoByeo6OnwsCqIUajwh+NVVZKWC9NxCluDcGYTnFqTn2B2gkAiIY/L+AB3HgMCoV9FZRrbTQflBIZz5CPLu0RFh+/xZvDeu4L5xBaNRLyJJcUw+miAMiXBdrPk25kyL6OZnT5pcU+yTdB3K77+LsCyMRg0dReRZhnBdzGYT+ZaHUa9hNhtMfvrBkeKbQhjUygsEUYdRsEmep5iGTaNyjoo395IsPS+cpovXLhc1Sss16heb1C42KS9UyKOMYNend6PD+MGQwZ0eWZhh1xwGt7u03mhTOVtj6XfOM9kYs/3BBlHn9FrcH0VMSEyI0IIxQ8pUKesaZVHDpYQrSpSpUhNNqtSp0mAiRvh6RKSLbqaY8LkmxBeFQGKbJdqVy8yUL1Bx57ENr4h4nDBivj16+g1uuCWc+lmScTGI2dUmdm0Gs1xDGiZuc55kPEBIiVVpUF66xPj+TZTKUWlS+MWVqtj1/dogadqoPEXnGQiJ01pEZdkBsiSEgWUUXW2FPEIxwCmdkWYhWR5jW5Uihfa0cyUkUlpIaZLlKenURy9XMWkekav0MHUjDjuJAomFjYlNLnIEYhp1VCg0KQkj3cehRFssTaNLgkCPCCm2W6FR1CVRxxYudWYRWhIRkJNRoYYtPDQaY/onE/LA7uQ6JyKgLmawcEh0xIj+ofv8Es+GPFeEo4TYz6Zt+zlrHwX0VwPyRJFFOSu/6NJf9UnCg8/+wxTe6q/6tC+n1Ba8vUuSxfleJCqNcmI/Q+caIQS7dyd07hVkSVOk1YJBws7tEYZlkAYZWZSjc00a5XSmZKi+4JIlqqifuj+ht+oTjRLCEXz2dzu0L1dxyvvPiEoLYcnhZsi9n3f2CtazRLH6qx6TTnwgerZ9a4RhSSqzRUfd46rdzwqnJDnzWgl/kDHYSQ4IZqrnHEaNWg1hGig6KO3aAAAgAElEQVQ/JP7sHtlgWOgLOTb2mSXs8+dwX3+1SD9OfNJ452DKSivyiY//4VWk4yArZezFeaz59om2r7OcfDAkvnufdGMb4bmUhEQ6NioMiW7cJt3aQSePGYZv7zwZVZISo1bFe/M1St98C7M9S3J/lWRzm7w/KKJHpoksexiVCrJSIR+NCy2nxyCkgdGsIytl8uGI8NrNgswpVUSt2rO4r7+Kc+kCaAhv3CIfjSF78kIIIbHNMoPJKkN/X4al7LWp2DVOK037tSdLQgqkbWC6JqZn0bwyw+w788y+M0/jcqtQag1Tol5A99Mdtj/YpHd9F3/jYIHu+n9cYfF7Z7n4n12h/c0Fzv/+Zcarw8+NLD2ERhMyIdQTumxhaJOGaNNgljotPFHBxKYl5mmxQCoSRrpLX+8y1F1iQjJSFPkX1o1kSIuGt8RS4xvU3EUyFZOphFwlhQv0CTo5sqcU5iWjHoZbon7pbaTtIE0Ls1Ql2LqPNG2sSmHGO1m9hTBMSgvnqJx5hWBzhbi7RTLsIgSU5s9j1Zo4jTbJsFOIHe6sMfzsY+xqi/qVd3Eabfz1z/Y3rnVhfaEL4iSEgdYFOZHSRAoDpdKTqcdOVWb1VOH5oaiaELJQfH4kOpOTkRAfeh1TEiIdkIuMpmiTkaK1Zqz7pDoBNCkxm2qFWbHEnFieRiAF26wS67DohpOzVGkWHXVImqLNXuE3OXUxS13M7EUvQyaM9MG30ISYrtqmJlrUaDIWA8Zq8KWJeH6VoaaaRzf/eovtW0/WlMR+xsf/zxEpnSl274zZvXN0A8LtH+9w+8dHpNw0bF4bsnltePj3FPVHw43jbUzWPuqz9tHhdYHRKGXns/39S6OcT//9k1Hmndtjdm6fXrfTQ8uYlU99tu9HJNH+cxZNno8tGfUq+XBA8OFH+D/7cD8dJSXW4jy13/1tSu+9Q/nb7xBdu0HWHxyMLmnQcUK6WpAAWfLQUUT5B++fbAem0aNsp9Aik5Uy9vIi1sIc+SQgvnu/kA54al3QNKV34RzuG1cw52ZJt3YZ/83fE927jxpPnljWaNTJB4NDI0LCkFgzLaI79wg+vMrkJz/bX840MWoVWpUy7iuXMOfbWAvz6DhBHaa/pzVKZxjSxjbLaK2m46d5ojKIk+JrT5asqk3ztVnmvrXE3LcW8dol7IqNMATxKKHz0SY7v9yk88kO8SAkCzPy+JD8qIKdDzepLFepnWtQu9jEKj+bsuuLQqPJSOnrbYa6g4WNJyoFcZKzVGlgT4lTXcySkTDWfQa6w0B3GH9BdSWmdJirvY5nNfDjLpvDT+gF90nz41WZH8XTlIt1nqHSmDyNkYaJWa1iVRuMVq7j1Gdx6rN4c2cx3FLxxqw1qT9CSEn1wht4c2dQWYpVqqHzjHRSnJssGJNHQfEApnFRIGkcYlERFQO95zQouTP44U7R0ebM4No11nc/OFFhodI5SeqT5SGOXaVSWmDkr+FYNTyniW2V9wjTSPfx9Zic9AnCpMgZ0+em+rA4P1NiIrTY63ZT5EwYEOoJQu8fU05GPo1AbqoVtlnd2+bD9N3DjrsNfY8t/WD/Oky/fxQRPqv69t42it++7N58iS83pCmo1E3e+2dN0kSTPRJZuvvRhJ/825ML2z6EzjKStU38X3yEepQEKUW6vUO8soq1tIB9dhn77DLpbpd07XSMX08b0nMpvfMm5kyTdLvD5B9+TrzyADV50sxbJwlZt3e8b53WRNdvE35y7eByWUY+HJOsPMBsNhCOg9WeKdTK/SfnBaUVk3CXenmZWnmJKBlScpoopRiHW7wUpTwBpG1w5b96i5m35ynNVyi1S4TdkN2Ptxh81mO0MsDfGhNs+0TdAPWUMG4eZcT9iGQUUZor7YmsfdHIp38yUhKdEBEyVgOqoklTzE5TKA6WtjGFhSeqNPUcvh4z0B0mDA5o55w2pDQo2zNkKmEQrrIzuU2Ujoqo0ikiCwOCjRWsch2r1kQISeaPMGyXLJyQjHuMVq6j0gStcnSeYZbrmF6ZLJgQbN+nNH8ew/H21qmVKiI98Egk5OB11jonyXy2elcpOS2W2++hVI6c+n51hrcJ4h55nlL25mhWzmOZLvXKGQxpcWbuOyTphIG/yiTYIssTdvrXqXjzLLffY67xGlkeY5klwniwRzDVlLQcBUV+QDH78GUKgYEjzykpcPTb2NO+h+K8PV6A/hIvjnCYsPHJAL8XM9r+/J7f31TkmWbcz+huxIx6KVmyPx901p+vG05NfPLBEOUHT0bUs5ys1yPb7RbF1zMtjGrlKU/XrwlCIB27KMIulUhW14lu3yEPwqMzBccQJa0U+XBM1u2Rjw5xJlCKfDRBhRGm5yE8r7CROgRKp3RHd4jcEY5dRSKYhLuEyQA/Oj11/681WRJSMPetRSpn64SdgO0PNhje7TO41WXwWY/Jxgh9jAHkYcjTnCxMixz9r9mMV2LsdTwZGBTTVPEn19lUj0lTokJF1GiIWUq6Qk9vM9AdfI5pDX0BCCSWdIjzgEncJUg+n/ZxFYcEWytUzryC4ZRIJwNUlpJOBkWazvHQWYLOU1SWotIYq1xHmnbRoqpU8b31SIRQH9+F8xC5SukMP6NROUutvIghXbTOmITbDCdrpFnIQ9FHQ1oY0mYS7CCEQOt8L10Hxb97o7solVEtL2EYNkkWMA42UVoRJaNTDSe/xFcTSZCTBAH9tc839f+bCq00SaQI/ZxocrAGKk2eLzKq/KBIvR1BKJQfkI9GBRmpVk7RK+2UYUiE62BUKwgpUROfrNM7tkvtWChFPhoV5+YIUqXTpKh3EmIqTXB4cEJrTZL6mIaHadhIwyPLY5TKXnrDnRh6X1Np62frbP18jbgfPTWCdBxUpogHMaN7/c9dPuBw7DeCe5RoyjlmWKAi6tg4qGlaxGfESPfRWhdddKKKhcW8OENF1HF1mfvqOtnU6PQ0oacdW7mKT1UU7HGoLCEe7NJ47T10nhH3tkArMn9EMuziNOeov/ouQkpSf0S4s07c3QQ0XnsZs1SFPEdlKXmWovMclWdFKy0P9UJSVH7YddYk6Zid/jV2+teO3MdJuMUk3HrqsUTJkK3eVbZ6V5/7fHwdIZCYmNNUn57e/XJPhLOItAkMJIKpfs308+NqpB6uRyD3hlO9d+eqp6YNRVGhNv2/ODAo76/n6H0QSAyMveWgePl5dF36hMfyEqcDIQTSFFx4u4zxWNbgsw/HrN969mieTjN0ejSh0GmGmmocSdtGWF/OKVkYBtJxEIZRjIlx8vxEiYKYqjA6tPh7f6FHd+Bo0iOFQcWbp+K1cawqUkgcq0LVmyOI+wTx6bysfzmvzCkhT3Ku/i8fgIZkEpP66eFtjM+AzkdbjO71kaYk+JyLux+HxMDFoynmaIj2HkEyKdpHQwL6epe+3sXXQxIiNGBqk5Ko0hJztMUyLiVmxAKR8OnozVNPyWmdE6RDDGFim6VTXffjEEIiTYt4MiTqbe+9wUX97aJG6aEAnCpIkc5S+jc+YPjZ1T1SpLUuWnTzFLG7tufEnUU+/es/R3+BrtwvsQ+BpC5med18j7X8MxIdUZI1ZuUiGSk9tc1OvopAMm+cpSnaSAz6eoddtcFYH15AbGJREy1m5CIVUcMUDqBJdcxYD+iqTUa6f2TK08DEFaWiTlA0cCljYyNEIccQ64CxHrCr1gm1/8R6TCzqcoYleamwglErGBi05Dw1MYMjiuhCouPCSkZtMtGD59bGeomTIZzk3P5gxGvfqdFatDGt/QnarTynNYjgBAoaj6nOfhkhBI+8VXAqO3pKmRlDWiy23iZKRwyD9QN1sUWE/3TwtSZLaJisj071Bkz9lNT/4iJKAolHmbKoUqZOWVQpUcUVJSzsPdXkCUN8XdiihDy0mChumhhIdFQoLsuUtljEo8ysWGSke6dOljKV0J3cY676KjV3gbq7xDjeOdWaJbNcx2m2cZtz5HFYdLIlj7i8ZylZdvh1yoLjOmgeqU1Q6inLvsTnCYHAxCpq8eQ8GQkOXhFVFWWkNKZRVouSqGAJFxsXSzhkZCR5dODeLtZnMy/P0ZLzlEV1Lz4FEk9UcEUZT5TpqC121OqhhMkTZWbkIm25jIHJo+lvCwdHeJRFHVeU2cofTC1j9CP7ITGxCxkQUSYnoyRq2DgYwkChMTGpyDqerlASVdbzO4x0/xFrmpc4bTglycVvVOhtJWzeCQ+UWWw/eD4VaGGaCPPoaVZYZqHqDahkKlnyZUSeF/ICSiFMY19t+4VeJE9W8vD0tWiyPEJMlbzzRzIBuXhpd3JyfFmZ+lNg42Dj4QiPKg3qYmb6FlsiJSEhwtcjfMYMdYeR7k/tLw4/4JSEIV0yleBIl7KoUROtvajU88KSLpbhHfhMSpMwHZCrlJI9w0L9TWy/RJxNyFWGfjgBHXNt4nxCfkydjjRNTLeMVakTbD0g7j97p8pLfHVQFQ0CPSbCZ6R6tOUSZVHDlBYKxUQPiNR2EUGVC9TFDBPRJ9b7ZMnEoinnWDDO41IiZMJY9YinXnYuJRqyTVPOY2IR6jETPXwiovNQDV2jp757AYlO0DrHESWqsnheHeER6QA/H5JyeIGwJ8rMykUMLCZ6wECNSHWCJWxqokVVNpkTZwm1T6oSxvolWfq84JQMzr1R5sd/ss29qxOydH+AyuLnIwWy5CE996G78ZPfe16hzK1B+T4qek5blWeBnuq0PfSLOUFZj85yVBSjwghZLiFLpUIWYTSGF8zWvDg0mUowhIVtlsnE/jk81Rf0U1vTlx2CPS8kIcWxOdBHoXP1zEXgp4G6mGVenKUl57BwEFoUhdvkDOnSVZv09DY+zxb58BkT4qNQ2DiFovYLHF7FnWOmfOGxTzVKa1IV4ck651rvM197DT/qEKQDMhU/VUJga3SNSXx0J0My7JIMuww/++j5d/4lvjJwRYkdtca9/BNyciSSBXmBsqixo9bYzFfw9ZCqaFIRDRzh4YkK6H29IEeUOG+8TkXU6altVvLrUy+94l40MFnkIkvyIlXZYklfYiW/TviYB5+vh8R5wGa+Qkz4GJkStNQ8r5jfoCIaVESdsqg9YUi8t094CCFYzW+zrR7g6/2mi4aYZZGLnJGXacl5JnpwZGrxJV4ceaYZ91L62wnDzsEXtRNIwx0Ko1bFqNcQlll4pD22HqNRx2zPALoQdjykDf+0UZQZFIKjwjQRiKdPAVqj4ph0t4uslDFqVZwL5wlv3HpSdfwLhhAG1dICSRpMu6735xb1vBfuEPxGkKXKmRozb88x/+0l3JaH6ZonJkuf/etrPPjLu5/zHj6JupihJeaxsFBkjBky1B36qkNMSEL03O3ZWiuUeJheeLGbqerMsVR/+8ltUOSSTWkhENhGGcOzqbhzxeT0lLz3IFw/liy9xK8ZUpxazcFJEOmARId7mk6xDkkIMTAZ6z6JjsjJiHTxImBgHoia2rhT4lIl1D5D3WGihwcKuRU53XyTupgprGLkHOvqDuFjh1noTmnEIXpXoIkJ6asdPKOCiYXN0R1OORmBHrOr1gj1wYlyokeMVA8tL++l3V/i84MQhVHvD/5olje+V2cySPdI0vb9iNsfPEdK3jCwl5cof/c9/F9+jH5ElNJsz+JcOIs930anKfHqOlnvcybDuSIfT1BJgiyXsM8tE9+7D+HTSzF0FBN+ch2jXsWab1P+4XcKD7fVDfTjvzdNjGoZHSWoJDleb+kFobUiiHpkeUSSTsjyeG9mSU/JRBe+7mRJQGm+wuL3z7D8Ty7QuNzCKhcDqNZgOAY610VuWhSu3EIIsigj6oVEvV9fi65AFD5cahefEb4eFzVJjPc6g54XOTkxhWJzrl/sJo7zCeNo+4XWcRiy/AsIR582hMAoV7CaM1itGaTjIiwLYcgijJ0mqCgkH49IB31yf1K8bR4B6bqY9Qb27BxGuYKwHYSU6Cwl933Sfo+0s0MehU+tHZCOg1lvYM3OYVaqB9cV+GT9Psnu9onWZV9Ywnv7FZLVbZL7G+SDk00i7hsXMZo1lB8RXbtzbJfQ48hIphpPD/+dkpOhUYVyOek08lp8JhB7hsIAtnCKtB0Wke4QTMU9H4VGE+GT6BCNwhFeUUeE+UQq7jB/vofIdUqgJygUUhgYwjjycU1J9iyKHq+PyqbpdkWOiXngeI6CKR0WGm9hGg5+3GV3dOvA90IYLDbexLXqZCpmFG4xiXYPCKiWnRkq7hyeXafvrxLEPdI8BASuVcW1ajhWDdss7fs96qlcSRYQpkOCuEeSBTx+4PXSMvXSEqZ0Cp2xuEOSHR9NMQ2H+fob2GaZOB3TndwjyQL0C45djyMJFeu3A0y70EszLblHlgzz+VrQCx84k9K3voEsl8kHQ3SaIWwL+8wSzuWL6CwnunmHdGsH9RjpEFMvuGIcMQqCsziPtIp5zGw2cC5fKLzdcoVK0kKuIDy8Jb8QydzAff1VzAvncF97BRXFZL1+sV9SgmmQbmyRrm8e+K2KY6Lbd7Dm28i3HZzzZ6j+1vdI1jcLLamksJASjo0se5iNRmGku775xHGdLh7WLElsq4JpuPsKeak89pfPgq81WRJS0Hp9lsUfnqP9zjxRPyTYmZCME6QpmXlrjqgTEPYC8jjDKtu4TQ+tNZP1Eds/X2e48utxU5/oIbnOGOhdRvQPTBQvigifvt7ds894EYzCLfL89OsoguSrl26wmi2c5XN45y/inj2HdD2k7SAMc6o4npCPRyQ72wR3bhGt3icbHn5/GeUK9vwi3vmLeBcvYzaaGK5XmGJmOdmwT7yxRnDnNtH6A/LJ4R5MAEapjD2/gHf+Et6Fy5jNFobngZDoPCMbDog31gnu3CJeXyUbj9BHFMcD2BeXqf/RP2XyDx+Tj/2Tk6U3L+FcuUDeGxHfWX0mspQ/ZtfzsKAaNLnej/AcFBLdn+AsHDxR3vvMwaMuZg/dlilsNLooHRcOhjaeIEsCgYGFiYUhjD0ZAgBbuDjCe0QG4OiJNtMJofaPlAbQupAOMDD31n8cTMNhufUuZafF7ugzOuM7e6RCCAPb8DjTeo9G+SxxOmZzcJU0Cw6Qpaq3wFLzHeqlJfKtv50qzMdYhkercoF6aZmK28azGwfIktIZUTpiFGzRm6zQ9x+Q5MGBlHvVm2e59S5Vd47V7oeo/tVjyZIUJiW7yfnZ71JyWvQnDxiGm6RZeOrlqEmk2LwTEgU5WXJw7aPu842/6cYmKogwZ5qUv/MtdBSjswxh25itBjrPie+v4v/0A/Je/4n6H7PVxH39VWSphLStwki3UUc4DgDW0gLl734bnaaFDMFkQry6Qbq2gQqefNnXWUa6vklyfw1zpoXZnqXy/ffJJz46TqZaRgL/5798giyR5WTbu4Sf3gDTwHv9VdzXXsG+cBY18VFRhDBMhOsgPRdh2yQP1gqfuc8RWivCZIhjVTANBwy38NTUGkO+WE3uo/h6kyVD0n53kdq5QpTy7p/dZO3H9/E3xjQut/id//EP2PzHVR786C69Gx28dokL/+JV2u8uoJVi62drjO//esjSlr5P4RZ/uGnqi6Crt+jqIhr0ojYUYTogSo/2iXpefNV0ZYRhUP/ub1F+7U2sZguAbDIm931AY5TKmJUaVqOFPbcAUpKNRkeSpdKV16m+8x6li6+AEEVEKgrRaYZZKYiUvbBE+fW36P34rwhuXSftHZ62LL36GtVvvkfp0pViXXE0XVeKWaliz81jzy9SfuNt+v/xr/BvfkraOf2C+Ydv1OZsA4xne+MrVNUfJUv7T4U6JsrzEEVarkhjzcolZuQiRz1XD/WTFDlSGIeSFBOr8GiUbcqyjos3JU7mVMHJQGI8Vfi1oELZqd3vxcQxwLNrmIaDY5aIMx+tFYa0KLszGEZxHqS0KDuzGPJges82S9hmabquPqmKsEyPZuksF9rfp+zOTrelSTKfXCUIIXHMKlV3gao7z0z1Irc3/5q+/4A426/58qNdhsEaVXeeZvkMo3CDQbB65PHYZpm6t4xleOQqeUSV+fTHB2kISnWT1ZsB3c3HXiKfc3PJ/TXC67cQhkHl++9jnzuDUa+BEGS9PuG1m4RXrxPfXTk0omufXaL2e7+DLJcfqbUVewKN1tIC1sL83g5m/QHyw6vkg8GhZAmtUUFYkLPBgNK338Vsz2AtLSCkKKJMu91jo8vRrc/Idjskd1Zw334de2kRsz2LsC10lqHDiKw/JFlfJ93eRX/OReu5StnufYrr1HGsClKYTIJtcn26Xetfb7IkBeX5MgD9210e/Ogu4W5AHhX+byrJi0FXabIwJdia8OAv75CFKRf+8FUWvn8WlSqGd7/4KMfnQZKOW7dlwfycwffft0kz+PiThEpFsr6R0+sfT6i+asTmtCEdF3tuAWfpDLJUIt7aYPiLn5KNBug0KRpPTAPplbAaLcxajeDeXbLhk/eVdD3shSUqb76D3Z4n6ewwuforks4OeRiCVgjLxl0+i3fpVbyz56m/991CKsGfoOPo4H4tLFF+8xvYc4skvU6xrt1t8iCYrsvCWTpL6dIreOcvUXv3fXSaMp6MUScw13wW6CxHCAGufarKuifFwy2GTIh1ODUYPhpFiu+gTpJA0BBt5uVZanIGKFJpI90vPPuUwsDAlWWaYu4Ee6VP9flRWhGmA7J8HkPauFadNI/ItcKUNmWnjSEtkiwgyXxKdgvzCbJUnpKTlDidkOcJSghG4Sa9yX0GwRpB3MOPe4Vh9FR6wTI85uuv0SifxTbLzDVeJ84mB8lS3GUYbLLUzHDtOiWnhW2Wj4wuOVaFZuUshmEziXamKf/PZ7xxPMnyZY+VTyac0MLyUOSjMeHH10h3OmSdLmo0AQEjP0CUvCKlBqgkKSw9xuMjyUl08w7d4Z8gzELt/2nQaUo+HJEPjifp+WhEeO0WycY20rHhobyBUug4Ob52Smny4Zjo1h2SrZ0iimRZRVpf6z2ZARWGZIPhgYh31u0x+bufEV27Re4HZJ3uEQeiiW7fIe10kY5D1h8ceUxSmMzULlL1FnCsSvEMJAOqziKuXWe988tjz8VJ8bUmSwBW1UFlCn9zzGRtX3NJ68K6RJoSaRc1BXmcM7o/pDzfIw8zZt+eZ3i3/2shS180SiXBu9+wmZ83GI4U83MGZ5YNwlDTH6jn7gb5TYCwLKxmC7NSKIInu9v4Nz4hD/wDg6CwLIxKFbNaIx30D33zM8oVKm+9g7O4jIpCJtc/YfzpR2TDwYH6prTfQyuFPdvGardxl88Sb20Qr+2b3MpSicqb38BdOouKY/wbnzD59OPit+k+UUh7heGlPTuHNTOLe+Yc8eYa0er9Uz1PhUKxUdRXfMEE+1HD30BP6KsdfH18RFSj8dWYR42CXco05RyzcgkhJD21xVB1iQjIdIoix8ahziw1o3WC/dr/+zSgdU4YFx2nhrRw7fq0USLFkDYVp43WmjAdkGYhjdIypukhhIHWOULIaS2SSRD3yVRS1GdpiNIx26Mb6KkFz8GIclEjJoTAkDaztcvUS8tsmzcO7F+ahQXRijqUnBZlu0XFnaM/WXmCNAohca0aNW8RKUz8qIuf9PC8p5/Xw5BnCUl6iA/ZI5CmwC0ZWI4gjZ/vuugkJev2CiPZR5AEz163k/cH5P3Tz27oNCMfDMkHz5cV0FlGPhoX0gHP8rsoJt3cIt18uqtBPng66YNCqqZePoPWmjSPqZbmkcLEtWrTKKjgNJ6xrzVZEqIIrao0Jwseq4/QmjzKMGyj6I57+HGmiIcRk7UR9VdaeC2PXzcehvUft1V4GgpD05ST3CglT/KNty1W13K2dxSNuuTcWZO79/KjJEKOQSEOpnSO0tlTZQL2fiUkUhTXQqnsGVKEovBakwZCGGRZdOrFn8dvXhQCbYDOM3SaIqRECHkwdZSmZP0eWf8I+X0pMWt1Km+8jVEuE67cYfLJr0h7T4bF091tovtlkkuv4p45i92ex11c3idLUmJWa5RfexOjXCFa/ZTxxx+SdHZBHTw3aWeHcOUupctXcJbPYs22cZbO7JMl05i+2U4P1yq6SYUpkbaFcI/r0hIIQxREcbaOsC3yrl+8gX6ByPbq8wql7pHq0dNPH7AfR0XWqYkWlnDoqx3W87tPyAJ4okKZGr8OkTf1MHWWx7hWFc+q7xWGG9Km7M6Sq4Qg7pHlMTOVizhmGctwSbMAUzpYRlG3GSaDA8+RRtGfHEWgi5qlgb9K2ZmlXXsV16piGvZjS2nidEJnco9Fs4TntGiUzzDwV9GPaeJYhodnN/CcJkrn+HGXVEXMtF47sMYCooha8nCs0tPPpudF5QRhh6R/NFnSShOHOTPLDnmu8Qf7+xP5OeP+l1Qw8jccQkhcu87O4AZJ6lMtFWnJ0854fK3J0sPokWPKvS64h1C5Ih4nmCULu+oc/C5VpH6CVbYwnOeUuT8lCAQlqpREFZfS1DD3ZMjI2NL3TyQxoLUmz6BeK0pXhYCFOQPHFc8s0moZLgu1N4nSEZN4lzA92ZuRa9YoO0VqYxRtPbVL5iEM08YrzVKqzGHZZXo71wmDHqCR0pwenzoxaXtWqCQm2dlCJQnOzCzexctUu7v4t26Q9ronVuU1vBJmo4lZraLznGw4mJKbw/dbxTFJdxd7YbGIWDWaj6zLK1J+1WLSzkZDks7OE0TpwDF0drDnF6Ydfa1pL7XEnG1ize2v25qfASmLFuJziwj7mGFESmSlhH1hCff1iwgpyXYHL6j8++xIiAj0GA2URBlXlJ6Lyzh4WMImJ2Wgdw9Vvy8Uxit7XnVfJDQ5QTIgyyMMp4Vn75Ml07CouDOMo12CuFe8yKBxrVoh5pfHeHYdQ9pkKiZI+qhnfOlI82ivWFwgkUJOdXz2T3aS++yObjFbvUTJblIvLSOFOd3W/nIVt03FbYPW+FGHMBlg2RXOnszZ9oEAACAASURBVP2t/ePVGq0zTNN75FnP0VohhJxGzDRxPGRn9xP6/TtH7rvlShYueFx5v4YQkMV6T+Hk058M+fP/deOZzsVLfHF4/OVLiH3yfFr4WpMltCbqhpTmKrgzJaQp90x0VaoItidUz9aonKlhuOb/z96bN9lxnemdv3Nyv3m3urVvWAmCpCiSopZudbdlR3d77J5ojyM6+kvMd5lvMREOT9gz4xiPPb3MyGq31JKohRIXgNiX2qvuvuR+zpk/8qKAAlCFAghQEsVHgSBF3Mqbt27myee87/M+DyotwIDl2wTz5WJqvkAvmccRUmderFAXLTzhn3oi5gEyk9A226ciS8OR4f/9QcKlCzatGYnS8I//lLKx+fy7KVt6LNYvM0x2KXRyarLkOTVa4Tk8u0qukmeSJSltXK/O4sr7hLVFHCfEdgImo13iqIu0XGr1VfxKiywd0mvfeO7PchqYPCfvdZncuIKwJHZrltp738I/e4HsYJ9sf5d0b4ei3z1RBySDALteByERliC8/BZ2o3ns6y0/wJmdR7oeFArpPfTzkX6AVa+XaeFCUrn0BovV6vHv7Qe4rbky9dyYw2NJ18F//Qzhd98rjwVYMzWEY+GeW8Fq1jDxCQJOWRrfyVoFGVZIb94n/tU1TPbF7tIzkzDWfWJrhCdCmnKOkek94bUEDybdbCycab7iw79XFI+E9z55Pzq4VEWTlljE/g0sr8ZosmJMrhKEsPDdBlLY2NLDtcux6qyYMEnLzQQYPKeOZ4ck2QDfbWJLl0KlxE8hS1LYVLwZQm8W32ng2D6WdJHCRk4rw6E/98iD6sE04MN1VKm8NKhNOnh2Dd+p0aisMIx3phYFJR6QJW0U/ckWcTYgUWNu3frbw9fYTkC9toofzJAmQ4ajTYoiKfV40sZ1q8w0L5DlE5Lk5HVocJDz/X+3i1exkFKgH1n7e7tfOaf/tkJrxSjeoxYs4tar+G6Dtblvkhcx43ifl1Xh/VKTJWNgvDWicaGFPxtQWawSH0xQqUKlBYNbXRrnm7TenGP1n51lsjNCWJK5txeorjXIJhl5dLKi3p5r4K3PI3x36luj0HGGjtOjf9L8uWzhXQIaYpZleZaA8iFX8EATESAoF25FMU0wt7GmLazETEiISYieYpp3zO9KQ5oakszQH2j6Q832jmJh3qJek2ztKMZjfSpvMSlsQneWTEVPTNqcBEs4BFONwu7g02e+3nFDWnOvE9aWAMjziPrMOWzbL3cWlISq3jxDEvdfGVlCa3QcEV27iikUwdkLOK1ZgnMX8ZZXyToHeHs7ZPt7ZAf75N32E3omAOl6SD+Y6jgFzkwLq1p79ts/mG57REgpHBfLL8fXEQKnOYMVhqc4VopKHqaBG63RUYIajErCUw0RngtClMLQRhUTntCqNgajFDpOyO7vknx8g/Tm89kGvAw8MH/cV5vMyzVqYoZl6xx93SY3KfqBNxMSV3hIbNQ0rPfRzUZiIlKTUBMt6nKWxEymxrGlEWYo6jTk7JREffEidiing/IiwmiF79SR0sK1K+W/C4s0HxFnfSxhoVSG51Rx7SpCWAROA8tyyYoJUdpDTyuRUti4dkgzXKUWLBF6s3hO9RFZwDQdAfnM8GyDJlcJw3j3UOA9WztPkg8O/ZxKMfosgdug0BmDaJM0H5IVY/YPPj48VqUyT722xmBwj8Fgg+HwfkmWmFoluCF5HlGpzGFZJ4+Rp7Hi/mcRC2d8HE8SDQr27iWEjS/1Y/J3HtoU9Mf3qVeWcayASdLGAHE2YDh5edXAL/VVYJRhcKvLzOuzeDM+9XNN8nGGSksNU/vjfRa/vUrrzXkqi1W6nx5gVxxq63Uqi1X2fr5F0jtZlOetz9P4H76F3aojPQed5hTtAUV7SN4eUHSmfwYT1CBCn7QLfwQ10aAlFglpoCiIGROZMRkJ82IVgSQ2YyYMD1PQA1M6Bg9NjwOzzcC0T+2jVK0Kvvsdj0lkuHsvZ2NLcfmSw9fedCiU4cc/zbh2PSd63M74JcKg0EZjSx9xCgM+12uwsPo+/c5NuvufgYDW3EM9g9YF0eQAKR08r/7KzvsBks37ZJ028Z1bhG++TXDmPM7MDP7aWSrnL6ImY+J7dxl9/CHJvTuoODoqAJcSadmAwBRZaTrZPWZa5DHoJDnyWiElwpq2JYqcvN8l75zOEV0nSflaYzBJRvSLqyRXbmMvz+GuLxG8e5ng3dcp2n3y7X3U4CQdSDldowYTkmt3KfY7mOQ3s0tPSdhQN7GFy5xYZkVeoCUWSUxEQYFElH7bMkQbVYq36R4hS2MzYGz6tFhkRsxjWxaRGaMocIVPSAONoqv3WLDWfyOfEyArJuQ6wbdrWMLBcQICpwGUD5E0H+JYAWkxxrUqeE6InFaiLOlSqO4RzZJrV5itXeDs/HcI3CZaF9MKVYc0H5GrBD3NcmxUVvDdZ91vhn60SS1YpOK1mK2epz28ySTtIoVF4M5MfZxckrTDKNl7aqXZcSrMzl7mxo3/+whRgrIdl2VjOp1r1Gtr1GqrwM+OPSPXl6xcCHjnnzepzTrs30v4wf+2z+qlcjPwol5LX+HVQCAPkzhG8R5JNmDgbOE5VZJ8SJaPyYuvHLxPBaM1nU/3sX0bfzagf7N7WCkqkpze9Tbtj3YJZgNqZ5oEs5WyfCwg6cVsfP8Og5snT8JFV++TbhyUYlfPRYY+Vj3ErleQ1QD/0hr2d97Anmsw/P6HDL7/4anOvUKNUNTRaPbNJvtmi5HpYTBUrSYWFh2zy7Ypp0gcXGqiyVlxGZ8KPgH7xKcWSbuOYG3F4tbdgqVFi6+95bIwJ/mnn6ZMJoZvfcNlY7N4pWRJMHU7PmXZ1LIcgmCWreE/Ek0OqFTnj/y9MQalUoQQUxLy6qGTmHRnk7zbZvThB6Xw+sx5KhcvYdebVF67jDu/QP/HPyS6dZ2i/1DsbZSaVnQMOkmYfPYpg5/95HRvbDT6kWk5o/WhVkqnCZPrVxn85EcvdCyMQccp+cYuxW4HYVt455ZJ72wRffAx2b2d44/FtJWtFSbNMcUXKLx//DzQZMTcKz5jIDvMyiWqoklNziCRpeeRKSNThrpHR+9QPNbCLsg40FsoFIty/TCDzmDITErP7NPTe4zNgJqcOXVl92UjLSZkxZjAaeDaFRy7gufUMMaQ5AOyIsKSDpO0Qy1YwrFDpLSnGidJruLSJRuNFDb1YIkLC3+E59SYpB3aw5vs9D4pp+WMKuW0xmBbDgjJQuONZ57jKN5jkraZM68R+nMEXgsnOQAMM9V1PLtGVkzoR5vkKjlGsFsOd9i2h5QO8PjDUWDbPpbtYo7R6z1Afdbhj/9qnms/GxLs58yveUgLFs74GANXf/Lsyayv8MXBc+s49sOqtkAghKTQ5eSn7zaxrYQoPWag5jnxpSZLmJL07P9qB8u3SXsxOn+YeK+Sgq0f3icdpMy+OY/X9FG5Im5HDG51Ofhol3RwMjM1SUaRF1ihj3RdZOBht2o4izPYjRBZ8cCy0NG0FXdKuMLHw0dR0DG7DEyHjASBmLbeyn+mU0KUkaBMjofPnFihJmao02JoukdGn0/4VQGlV+DcnMXbbzk065JffJgxGGhqVXGij+Cj2o0HegUxbWw8S2dVGtpVqfsLVNwWeRGfOi36kAw+peMhpYXnNwCBVl/QrtCY0uskL2NEHsSSJBt3S1+ks+dxWnNU33qbYtA7QpZ0mpbtOQPCdTHGUIwGLySGNmmKmpRTZ8Lx4HMc6/BzZQUmK1D9EUVngIkT1Cg6tYP380KjGZs+nxU/JyEiX6lTnXufyScfka3U6M1UGBUFyY0U78wFjCVIb95iZy3CmZ2jCC5R1y2Kbpdsbxcdx/jnzmPZLiqYYey1iHoRXr2GSTOS+3fJ+l1MPcAs1LFmvk5V5BTRmLzdJt24h6yGsLBMNn+GLjVcJ0QagRqPGF6/Q5R0ic2Ygoy76goaTWSOVt4UBSPT5Y66AhgmZvhE1MkDjM2AG8WvEEgG5nRVRigrS2k+horAsUP86YMlyYfT+0uhdFGSJX8R1wrwnCq+00DpnKyYHN5bnlMj9Obw3QbGGAaTLXb7V5ik7aeM+4enHqQodMok7TJODqbtvQXGyT5pPmamso7nhERZn974/rEpAUqljMfbNJrnkZbLaLRFnseUwx0Onldjpnmh9GmKTib1UgqCqk1/PydPDYvnSt2e7crnHQf+Cl8AasEC1WCxjJmSDpZwMBgKFWNbAcYoJvHBV2TptNC5ZrJzfJugf71D0o4Y3OoRzAaorCA6iBjdH1AkxTPDQu2FJt6ZRYQlkb6LDFyk52DSnKI7gs4QHWcU/THpxult3+2pBik3ZXZU9siO6TD76pFpG4MmJebAbNMQs4SixixLTMzoVGQpSQ3Xb+WkKQQBbG8rRkNNo17mIx20NcfJTBwrYKZy5lC/4Dt1LGnj2zWaldVnZFqVUwuB06AVnsW1KvTijSNCz+OgVEo8PiAI58jzCZbtgwDb9vH8Bo5ToTn7GhhNEv8GvLK0Rk3GqMmYdHsTFU2QtlNWm9bOYjc+PvJyFUdTI8sc6TjYtTpOo0ne7z33Yq2SaOrNlCFdrzxWc6Y81uecRFPDCdndMhPupGy7z48yq21Dl1qzsDVP5cJFomufoZZqTNZCdByT3ddUl5eQvk+2s8PgjI2sZBitsKhOJwKh6Hbwz54rNWaVCnGlQh5MkGGCThLSOCKJd/EWz+Gt1iivTQev0cAKq+TtA6xqDWdtBXHuDL2tDZARVhgiFmx6Gx2KrH+YybWvN5/6qTSKyIyfIFFPQ0LEln7+IO80L8mSQODZIYHTwLY8oqxDoTPAoHXOJO2gTI5jB6UOyQ5J8gFp/rDl5UyJlECidMJk2hZ7Gly7imc/Wxv3AFHapR9t0qgsU/OXGAcHGGOo+qV5ZpINGUTbqGM2T3k+Yf/gE5rNCzQb5/D9GVRRVqGktHHsgCCYZTLZYzg83ikcQGlDPC6o1C3qsw7Vhs365QquLxn3X43GTtg2MqxgzTSQvo+w7UMbkqee42BAtrnzMPdNiDIzrlZFhhVkECBdpzzGVC9opuaXajzGxI9t/m0L78K58jWjMWiDPdsq3bjTjKLTRU8mCN/Hnp3BCiuYQqNGI4p2t7z/H1+bhEB4LlazgRVWEJ6HsKaROGmGHk9QgyE6Tj4XCTVGo02BxKbqz01NVEflUIIxeHYV7RV85bP0ElGG5r5Y0F/4zgVm//pfkG0dkG21yXa6pPf2yHZ7qP4IHWcvdEHIaTWmIHssE6v0UkGAJWyEeXgZaDQThiRE1GjSYBaL0y20g4Hmb/4+4fIlh6Iw/D9/F+P7gu/9kcf6ms2PfpISRU//HBVnhq8t/wWWdKfC6nICphGs0ghWT/HuU2s+Y4jyHvujayT5s0veWTqms3+FmbnLeP4MeTZGCEkQzoEQhNUFZhfeontwjeHg5IXyc+PBAmfMsd93KfDeLcXRQYCwH7OziCOyXpd80MdpzpQGkWcvUEw+wmTH6HyEACFLhf4j76vjmKzXIe/3cWfnDgXn6spHx0/kHR7LcJKFcXHQI/rVZ6ANevTFhU2boijDOj0X6XnlxJ42SM8DpUtB78ISzvwC0WdXmHzyEUhJ61/9j7iLS+XnEqI05WwfYFVCpOuS3L4F0sJdXqEYDvCWVxCWTe//+1swUP3GN/HXzuDMzQOmnBgUguFP/gkVTahcfpP6N7+D3Wii4+gVh4aeDpmakBZTsuTUSv2PcBgnbdRUW6RMWVlSKsOzQ2r+ArblkcXREdftcgR/uh7p7Fg7AYGk5s9Tmdp/nAZR2qU/2WR99n2q/hyNyipaF7hOlULnxFmP+IScyDQdsr39M/I8Ynb2MrOzl3GdCkJIlMpI0gHd7k3a7SuMxydXlorM0N3JuPR+ndkVl+a8y5/81QL9/YztW6/gOxUCq17Du3iOyjffw1mcx6qFCMct40xkGez+wBUbY5h8+DG9//h/oaMy8FpYFla9hv/W63gXzuGuLmPNNJGOU5KJOKHo9EiuXCP+7AbZ/c0jmyXpB7T++n8qo1euXoe8oPrH38FuzVB0uox++FPSW3dwlhap/tF38M6fQScJyZXrjH74E/L9NjyWSSlcF2dhnsr77+CdP4s9P4sM/NIO5aBDevMO0cdXyO5vlnl0L0iY2sObtIc3sa0A1/4endFt2oOHQzxLM1+bXotfTcP9ViDf7xNfvYdVDXDX5rHnGhSrc7i7HbLdHvl+j2JaXXqeHf2DtCsb5wkjygcTcC7e0350OjVncIV3ahNLzxWcWbN47x2HhXmLLDNICT/+IOWTKwmjkSHNnn7RRXmPq7t/S+jNUXVnCb05Qm8WY/R0cT1+V1b6pChyFTNKDuhF9+lE905VWcrSEfu7H1GolHrjDK35ywgEiyvfIM8ismzM/vav6bavMRk9vwHhaWGFVfwz50DrQ1H2E0G0lo2/fhZv9QxoTTEcoJMnP6MaDhj+4ic0vv1dvMUV6t/4NjrLSDbuokZHCaRwXex6E391nbzXIdvbQacPBf1qPGL04QfUv/1d3IWl8lh5RnzvDmp41LlXOC52vYG3ul76O+1uo9Onkyo1mqBvZ4etuS8KOopQ4zHuwhLCddF5hjEaZ36xnLhLYuxGHTUclHEuULYf+/2yUlcvK0w6y6AoMI6DUgo9rb4J28auN7CbTZyFJWb/4t8A5fersxThOFAUZQWw30MXxcNpvyxFWNaJVYEvEkVRWm9oo6j68/hOHW3UEbKkdVGaU+qU0JujFiwihEVajI84XecqIp2Kq107pOLOEDgN4kccvB3p0wzXWGq+RbNymg3S9Dx1Rpz3GcY7VP156sFiGUwsbYaTHcbJszMKjdH0ercYjbaxLA8py2gQYzRa5xRFQp7Hz2wPjjo5P/o/D5g/4zG/7lNt2nS2UvbuJk9mxX1eCIHVahJ+99tU3vs6MqyQb2yR3ryNAezZFu7aClY1REcx8cdXKdodsnsbZdba9FliNWoE73yN8FvvYTUbZTW70yNP07JqVa3grixht5rYC3OMf/wzsrsbT1SE7ZkmwRuXkNVqOdGdpjhLC9T//Hskq8sIrwz+zdsd7Jkm/luvIxyH/n/5uyMu4CLwqXzj64Tf/AbO8gIUBXo4othvIzwHWatRef8d3HPrTP7pZyTXbp4crXKqX6XAsYPDafAHsKQ31TR9VVk6RP1cE3/25HHVF8V4c0i0d3y5PNtqM/jBr7CqAcKxEZYsLQQE2K0adqtWTibZFvG1DZIbTy/NPw5FgTIKiT0lTA/coA0ZWbljnIZ35mRHtAPCCKQQ6OcYX65UBO+949LuaO5tFIe87vrNgv2DkxeZQqV0JvcYp236dpWav8C51h8QF0OG8Taj9OQFzxiN0hlJPiLO+2RFxGkubmMUWTqk371Nlo6YjHZoT20DtM7J0jGT8R5J1EGpVxfmKH0ff/UMTquFKQqK0QidJpg8w0x3fzKo4C2t4C4uHQqunzadpqIJ0fWr2I0Zwtdex1taofGtPyA4e55iNCgrTJaFdFyk75cGks1WGWPSacMjZEnHMZMb17AbTSqX3sBdXKb+/nfw189SDIeYLJ0ey0F6AVYYYjdbRNeukHf2OXaQslC/EaH2Aw1Y2UpTFN0OSIm3to4ajch7XTAG4bplO2MK6ZWaLZ1NHxBaY7QuW+xGHWm16zwrM7vGo9LB3JRO0DpNKHpdZBCU2Vd59rD6Zkz5PR9WVX/zMGgKlZIWYwJ3BtcOGCcHTJKDw6m1B6/Jigk1f5HQm0MKSZofzXMrbQQ6xFl/mtV2BgSMkzZMA3o9p0rVX0BKhzgblEMnln/c6R0507yI6Izu4Nk1AqeJLX2ksBjF+4yS00kX8jxGCIlt+9i2D5RrgFIZeR4dfuaTUKnbfP17TVRhiIYFu3di+vs5o05Olrxcob6wLfxLF/Ffu4D0fZIr16bEoQ8YZBgSvv8O3sVzCNum6HRJbtwm392bxgWV0FlO0e6Q3t0AdZei30ePy5BsLInVqOO/dgHv3DreuTOo/pB8e/cJsmTNNNFpRnLtBkW7i7uyhP/GaziLC6A16f0txj/+GWoSUXn3bbxz67jn1pHVEDUalbY4UhJcvkTwtTdxFuco9tskN29TtDuYNAfHxpmfxbt4Hu/sGubb30BFMWo8Ob5yfgoYo0nzEdVgEdvyyVUZ/FzxWuSnfJacBl8KsjT37hLz7yy+kmPf+/tbJ5KlojdGjWOEYyNdB6vqY7fqOEstnLkG9mwdq1lF+i46Sk5NlnKTkosUjwBPVHDM6NAGICVCo/BFhTotRvSmf1eOPrvCR2KdOuoEwHUFZ9Ztvv8PCVeu5iTTKlJ2TDXpUZS+KRG5ig4du5fqbzFJDzgY36I9Pt4192UgiTpkyYCh5R16qRijUCpDFaU+45VDgDO3gNOcQUgLowp0lmKULvVsnl96FsUR8b3bTK5+TNZ9kkSaPCc72Gdy5WPQqowgWVrBW1kr21B5hpAW0nXLKobW6CRBWPIJF1tT5OTtfcZXP8FoTfjaZbyFJbzl1en5TY/lOGBZZVsticGyTh9HIqdavVoF6XtlFMqD6JdiGqgZJejxBJOrz6VR0HGEiiZU33mX+MZ18vYBslIhfPsdomtXydsHCCnhfGnZoFZWEUJiVSrkvS7FsI+7tMQDM8Ynf/kGNRpSdNqYLCPb3yuJlCi/l2LQx3FO9ur5bUKhM+JsQDNcw5LOoSv30TR2Q5KPUCan4rTKYZFiMt2wTI+jUsbJAQfDGzTDdXynznLzbdJ8jDFqGjVko7XiYHgDIQSz1fNYJ8bgPESuEjrjO8xWzxF4TWzLI9cpkylBOxkCKS0qwSxhdYmwsoBtB/Bgw5SNGY93mEz2ybLxiTFIXiBZv1xh1M0x2hANFWG9TDOYDAri0UvcIFgW/msXsOdnUf1hWfHZ2jmiKZKeW1aGVlcQUqLHY/To6LNITyLSW3dR/RFqMkH1+0fIv6wEFO0uVi3EWV7Cu3AW8d+fvIal72PynPE/fYAajinOrSMrPs7SEjIMUd0+4x99gMlzrGqIM9c61CQVtoPRGTLwCd5+E+/MKjqKmfzsQ+JPPztSeZL1GjqKcRbm8C6eI7u3Qb6zR7H/7AricdC6oD/epBGu0qiukhcJrh2Q5COG8cmt1+fBl4Iszb+zyLl/femVHLt/s8vuT44nODJwsWcbOHN1nLkGznwDe7aBPdfAqlVASvQkJtvtUPSfLeh8gISIxEQEIqQumkSPkKXIjEhJaIl5zllvcE9do0cbgWBOLFMVDQSSzCSH7bxnoSgM7Y5mblby2ms2o1G5k9rZVfQHz/eA00YRZ/2pkPSLgMD1G1TCBTy/BkZQFAlp3GM82jnVrvLzQI3HjK98DMbgr65jt2axwhp2rdS2mKKgGI/I9naJbt9gcv0KxeChEPhpiO/eImvvE926QfXNt/FW1rCbMzhhFZRCJTFFr0feOSC+d5vk/p2ntvUAknt3yNsHD4+1uo7TbOE0HznWoE/eaRPfv0Ny7/apdTfSd3HPLhN84w28c6tYrTrC98CAHk3Idw5Ibtwn/vAzVG+IyV78u1BRhB6PcReXmXzyEenuDvbMDO78AtHVK+QH+yAE2e4O/rkLhO98AwGkWxtkuzsUvZOF8kZr1HhMsnGfyuuXmf2LvzysLGW7O3T//m9eeoTCq0ShMqK0Rz1YRpGRF9FTvYqSbEiaT6i4M9NKU4x67N4dJ21u7v6ApeZbzNYuUA+WCf3ZqWP4hFGyx17/Gr3JPQK3ie82qHinC7xVOmMYbxNnA2oqQwiLSXxAkg2eOI/HIaWF69Y4e/ZfUK+vA4YkGWCMwXF8XLeK1oqNzR+xv/8JWXb85GZ7K+U//C/3Of/1Kpfer/H+n7WwPcmdT8Zc+fGAGz9/eVOfQkrsuRZWWCHf2SO7c/9IxQgg39un6PTwzp7Bnmsh/KdU6rRGRzFZdMwwQRQTf3yF8Fvv4p5dx2qWrv5PvC5NUYMhqluSUzUakx90wGiKg3ZZHZpWo9RojBqNsWaaiErZUYFp6/DMKsLzyG/dZfzTXzyhZ9LDEdn9TZKbd6i88xbOyhLu2vLnI0um4GBwjcFkE98to3vSfDyd/Hx5msovBVna/3DnMMbkcWilCWYr1M42qJ9tErcjot0x8cGEIi4w2iBtiR06hItVwuUaKld0r7Y5+HCb3Q9OrgRV3jpL48+/hZrE6HGMGsfEN7fQv7qBGifoOCsrAmmOOiHE8XFEZsRYDJhhAZ8QRziHm+GR6TMRA2aYp0qDC9bb5KZcVDzh41MhZkKXfRSn05TkOewfKBp1Sb0mUap8s5/kGf3B8+lSlM7pTu6iTHHqfLcXgZQOnt9gcfV9qrVVbCfA6AIDSCHL0M5kQHvvEwa9u+TZ6X//zwOdZ+TtA4a//BnjKx8jHAdh2Y8Eez6YSkmnraTxiUTpAVQckWzdp+j3kJ4/rdpY5QNcK3RRlFMsSVySmxM0cSqOSbc3KYZ9pOeX1aTHj5XnZfUmOflYANgW7uoCle+8jf/mBeyZOiLwpp+9/NwycLEaVZz1RSrvXWbyk49Irtym2H/BUV6lyfZ22fv3/yt5p42OSjH1/n/49xS97uHDJrp2jfT+/VJjRGmyqSZjTJ4z+vkHZYvUmNK0UwhMUQYfJxv3UHGMKfYZTSZE1z47vOd0lmLy0ihUX/kEYTuHD490e7OsSI2GRzRjv2nEWY+Nzs/ZG1xFCHGkWvQoDkY3Gca7OJaPodQ1PQlDoTMORjcZRNvYlocUFgZT2hCojLSYUKiYQmfc3vshm51fEqXdU3m9GWPQ6PJ4Oqc7uUeSP5uceF6D1dU/QOuC7e0PGAw3Dm0GpLBw3JDZ1uuE4SKtVsru7i9POAfIU83GtQnDbs7m9Qnnv15j7bUKRWpeKlmanmBZ49T66ZVcNk1NuQAAIABJREFUrcs/gjLMWr4gUZ8aw5q8KAc4xJNkyWQ5Onnk2p1WhQF0nBy9rpU6vNce6PRk4OOsLiNcFzUclUTrmDVOJymq18cojVWrlbFMLwG5SlBJTiwHaF2c2n7mtPhSkKX2x3uMt56cnhJC4DZ8lv9gjXCpys5PNulePWC8NSTrJxRp2RYQlsT2bbwZn5nLc9TWG9iBzWhzRNo72Wep6E9IbmyWfjOjuPznOEKNIvQ4KXUSD26E5yjQxEzomX0cXAamQ2Ie7vQzEgamQ4Uas2KRmmgcOpkCpCZmYLp09d5zkCXDzq7i0sUyG06I8rQD//lvUKUzetEGBkOuXp6D6uNwvRrzS+8QhouoImEy3p3mQhksy8FxQ/zKLM3WRbRWdA+uvpoT0RqdJscKol8YSqGjiCx6CbsjraaTWp//WMKxsWebhN99F/+dS1jVCsVBD9UbopP0UM8kXQdZC7FaDbyL5a4fIYiiBD2JX6AlV7YJk9sP27omz0nuHp34VMPBEwL2BziNi7lWCp0kpSbq8TPIMorH9BUv7Tt6yVA6Y5K2iVQfpHy6wFkIMhGT5REmLkrhca2KZTXQcVJOK0E5Cl6rkscJadKB5Ph1RSvF+DnueyEkjhXgWEEZx1KM6U82yIpnb24cO6A18xr7+x/T6d54YuLNsjyMMSwuvEO1unTysXzJ3KrH7IpHtWHj+pJBOyNLFDu3X+40nDEGPYkweY5wHaxmAzUcHanEyGoVWamU7ftJdGJEkNWol22xeg1ZCRC2jbCnAwdS4iyV9jaHUX2Pn48qjuiYygm88noxeXFUo6gfmfh94KnnOtitZvm+jo17ZpX6n//zp59rrYqzslQK0H0PGZxG2/ZsGKNQRj2zGvmi+FKQpdG9AaN7Ty6OwhIsfWcNt+ahleHWf7pK+6M90v7xN3Lj4j5n/uwCF/7tm9TPNhjd759oK5Dc2ibbPMBqhAjPKQXelsRuVqH5SHCpgbw7PHV1qSCnb9rEZkLM+DH7AHNoUGcJG88EWNOvUqMYmh4ds8OI55syMPqRzYwAx3mx4R5tFOPsdNEanweuV2dh+T363dt09q/Q793BTFtuQkhcr8780jvMzL5Go3n21ZGl3zPIagX34hrhH75TJrrf3CD+6DrZxh5qMCrFnIAMA5zFFu7FNYJ3L+OeW0UnGfn2AemtDfgNunn/3kAIZBiUJqd5cUQ/cujRUwmmD8QCpCw9fyo+ajAuR8OVKisHywuo0YSi00MPX16VxZIu9WAJ3ykrDEk+YJzsn2qjJaWN7zeJky5J8uR6p1TOaLTFwvzXcJyTh4D8iuT816usXAwIqhbJWHH74zEf/ff+yw/S1Zp8Zw97YR4rDPEvv0Z2937pdQRTwrGG3ZrBJCn59i76KYRcuA5Wo1EKrtfXsBfmkGHwUIdoWQgpsWpVOCnFQJtjq8nmwUPhyH88chbTIZagvH5qIf6li3gXzp74KzBFjs7KIZjfBXwpyNJxEJZk6Q/WplEnHXZ/uonKTl6gh3f7tD/ZZ+VPzrL0nTVGm0OGd48XGcrQwz+/TPNffwd3fb6cinucYRiDUZru//GP9P7LKeMrKAlTQRl/8Tgy0tLZW3UJqeOJkp0nTIhNdOpMuAdo1CX/6s98dvcVm1sFWgvOn7N+S2Z7ng5p2XhBg0HvFqPhxiFRgnJCIktHHOx+RK2xhuOe3ijvK5wMe3GWyjffRFY8Rj/4OZMf/Yp8++DhhBnTCbJJRNHukd7ZIr16h+Zf/0ucpTmCd18n39hFf0WWXj2EmFYcqug4eYwsAY6NDHy0zGASHU4KympYVjv6A3RUlN+tAHd1CbQme4lkybEC5huv4zlV4mxAb7JBoU43mGEwKJUjhfPUuBMhxCPTcSdX2S1bEDYsPvqHHvv3U+JxgSoMqjAn2Y69EExREH18BXt+jsrbb9L8iz8n+uhT8r19MAZ7fo7ga2+U1bztHZLPbqD6T3ZPnMUFan/6z/Bfu4DwPfRoTLa1TdYflm3qLIe8oPKt93DPrJ10Rp//Q02rVuV93yHv9p55WD0eUxy8+o31y8CXmyxJQXWlhnQskl5cEqVnfHlGGYpJTtKJqa7W8BpP9zJ6AG99geofvoXRmskvrmM3qgRvnmH0kyugDM5yC//CMuOffUZya+sFPsXxJ6ynMScazcRIBFPLAdQxOUonvIuBQhk2tgri2HDxvEOzKQkC8WDo6nNBCAvPquDaFSxZTskoXVCohKSYuq4+7znrgiwZAPLpwbtCYNkeqkjJ89++NsnvKsrJmnmK7pBsY5d8t/OUFsHULVUr9Dgmu79LvrmH9/pZnNWFctf7FV49BNNWjIX0POy5FrJaQY8mmDzHe/0CKE2+1y59/o3BpCkmy0vLhQcoCvQkxqrVjrT8Py98p85M9Qyz1fM4ls8g2qI9unWsY/fjKPKYfv8OzeY5LMuh179Dlo0Bg225+H6Lufk3EEIwGT3ddfwBkkhz79MJ65dD3v6TJtISxCPF9Z8P2boREb3MaTilyXcPiH71MUhB5e23CN5+A++189PFVqBHY5LPrpNcvU7RG0xzIx/Cmp3Bu3gO//WLCCmJP75C/PGV8rV5VrbOVFkV8l6/8PLO/SkwSpVGmUqjkpjk9j2iX/762c/bokBPfjfW5i81WQKwAwfLs55vikWURMupOFjOyYu6M9fAO7PI+IOrJNc38c4u4q7PM/n5NdQ4wV2ZpeiOKIZRGSj6CvB42OeLIIo1H32ac+NWQVgRCAHDoSZNzefYdAhcq0LotcoUcbs+JUulWF2ZgkKnpPmIKO8xSbsk+eDURC/PYwa9u4TV0jYimuyjVQYIhLRw3Sr15hmgXFT94OF0jlLZKxN8f9khfBdZC8m39lGD8aGu5VhojZ7EFL0hrtJYzdqLi1W/wgtBuE6Za+c6pY3DVHMihERUPKT/kBiZQj3xYDbalILfz5mRFnqzBO4MUljlyL87QyNcI3CbjJMD+pNNxsnBiSP+jyKbxp3Mti5Rr6/jB80yG86UQdu2E+C6NYbDjWfGndiOYGbJRVqQxZpy/2VYvVS272788uUKvE2eYZQuJ1IHQ7LN7ZI4KI3OyqiRbHObfHPnqbFCdrOBs7SI1aiT3d8ivXGL+JOrRzcuQiBc91Cb+6pg0ozioDMdlrCgKMjub33+XfZvEb70ZEllBbZnE8xVcGse+STDqONveMuzcBs+/myA1gatTv6yhe8iPZvJr26S73SxmiGmUOTdEflOh3yvdPFu/dX3UP0xyfXT+Sx90ZhMDD/9eYbWhjC0SFLDODKMxuZZ8XjHwrECGsEKS403aVXOYkuPsnA+XagR5c2MoBdvsD+8Tnt8iyQfnoowqSJhPNxhYeU9as11RsMt8nQECGzHxw9aNGfOMxpuIaRFa+71w5+N4y699vUX+2C/5xBClL5OeX4oAj0NTK4OIxpeZnXiKzwbshKULs6mxfiHH6C6fYRjk97bwrt4BuGdzhPp86IZrrPcfBvHDrClh235WNIiLxIOhjfoTu49l0A3zyccHFxBIJidvczc7BtIaVO23RRZPqbT/oxO5xqTyckGl9WmzTf+tMWP/tMBtz4ckUSKesvhT/5qgXNvhy+XLAmBVangXzyHu75Gdm+D4d9+n2x799QEQ/g+shKANhSdLkV/+ESFV7gOztICMgzL++4VQScJ2fYOehJhz83iLC5g1WroyeQJ4l2emEDYdtnePcVk8G8DvtxkSRvGW0Nq6w1mLs+x/qfn2fnxBtHe8ePsM5fnWPr2KtWVGoPbPdLBM0SGxkzHkK0yz0cZTF5gVXwKx0GnGfnBAKsaICsvR/X/KuC4gtUVi2+/73Jm3cb3AQO3bufcfP4cTwSS5cZbLNXfpOrNH4q+k3xIoZIy8Fa6uFaV0Jul4a/g23VCb45bBz+cxp2cTJi8YIbVc3+MZZcOzUFldjrxU4bzCiGRlkOtuU5YXzmSd9br3PyKLL0gSiuMDFkNEe7pTRqtWunJokavrsr6FZ4O4djTB6t+qs/OFweDFBLfqSGFTaEzRpNdDoY3aI9unZgDdzw0ne41BoO72E6A44QIBIVKyfMJRZFO7QROvuaMAVUYJv2CeKIwGobdnCRSL12zhJTY83OlV5FtoUbjqS7s9JsIk6RlGK0Aq14tMwsfhWVht2ao/bM/xFmYf8kf4LFzyTKKdpf03iayGuKsrVD93neJfvYh+f7BUQI4Ddp1V5dRgxFqMHzFgdwvB19qsqSVZu+DLcLFKnPvLnHhLy/TujzHaHNI0olKnyVjkI7ECV0qCyGNCy0aF2bQhWb3p5tPnbI78h5xihpGOIszFP0xKkooOkPCb76OVa+Uf7fUQtjWc0VEiMP/yWeM/wsqVPEoIwIykxAzoeD5Lr6wIvjmey47u4orn+WHZP/Ovef3qrCkQzNYnVaTfDrjO3Sj+yVR0umh/4UUFpZ0cKwKrco6NX+JmWCNueoFupN7pMXJO7kk6nLv1vef+/wA0uRZzsCvBsKyccMmzQvv4oTl9I/KEtpXf0w+/s2c0/NCjWOK/S7O0hzumSXyzT2Kg+MfcsJzcZbnSq0SkG/v/87sJr8s0OMJuVLoOMFdXUb6HjpJ8S6exV1ZpAj8qZg7xl1dwllfwQorOCuLqN4AWQlwL5zFmS83JHo0pug8P7HpTTbIigjHChAIlFHkKiJOeyT5+NiQ3uPgOCEzMxfp92+TZiOyfIKU5ZptjEJrhRCSMJzH85oIIUmSHknSpyiOTjlrZUgjzZm3QoKaRRprqk27zIh72dlwWqP6g9Jv6Mwq3qULyEatJD8PNhJKldE7ozH59m7ZpntEWF90e2X8SZaXQvH338Fq1FCj8XRKro4zN4s910LHMWr4CnWCpvRqij78CGHb+Jdfo/Le29itJkW7O60wqbIdXKlg1arYMw3GH/yS5NNrX5Gl3zSMNnSuHFBZquI2fBoXZqiu1kl7MXE7Io9zMJRkqeoSLlaxfJt8lLH7wRa7H2wx2Tn5gV20hyQ3t6YWMoKiOyK+sUXlrbPYrRo6TrFnauQHfYr26R+GDi4VqlREjbEZEDF5Qpvk4FKjRUO0CESIxCITpQfT0PSIOZ0mx3VhpilZW7W4cTPns+s5SVLesHHy/BUAW7rMhucJnAZJPmB78DG9aINCH7fgCJJ8wDIwG55jrnqBSdp5JlnK0iH726XJnG372E6IZZftBKNVGaCZTU6tf/hiULYepe3gVGdwq02k7dG/89HvDlnqDUiv38NdXcC/fA6T5SQ37peZVFn2sDU3nbSy55v4b5wv86K6A9Jrd0/0jPm8cIRPKOu4wiM1CWPVRz3n5uFLA21KoqTLXEkdJzgLcw8jafKcojdAjSeHnjymUKUAPEnLcosUpbFqmlJ0e5goKavoL4Ao7RKlL2hK+hS4bpXFhXfBGNJ0gJAWSmUkSY88z5DSolZdodE4i+/PlHl4RcJgcJ/RaPPI4EcyUdz61YigZrF0PqDINV5g0T/I2bv7kj3ULAsZVhB2qaeV9VrpN6RLAYIQlJOJxpTdid09pO+V0SaDcipOj8ZkG1vEV67hrJZO2HariZ5MQFqlia3SpPc2saoh7uoyohK83M/xKLQmu7txmMXonl2bWhqslno3rUorA8dBWBY6Tct2/hcRR/US8KUmSxhIujGbP7hL0kt47a/epLZaJ1gIqSxVH5Y8jcGY0k8iPojY/8U2t//zNYb3+qj05Adttt1BJ1n5J0owowmTX17HO7NA8PoaMgxQwwm9//pTktu7pz71gCpL8izL4ixb5g67+j5DHi4yEouQBhfl1whFHRt7OrAtGIoeu/oeG+bmqdxzG3XJ8pJFlsHiokWWw3hS/tzGpqLbe74atBRlZclg6MdbHIxvPuMnDL1oA8+uUfMXaAQruPZpg5FLfVJYXaJaX8XzS4POIo9J4i7D3l2ybIxWT7dg+KJhVE46OGDn539DZX6d5vmv0zj/7m/6tJ4LxX6P6FfXCN6+hHfpDM7qAt7rZ8nubqO6A3SSlYSwWsFdmcc9v4J3YQ01ikhvbxJ/cvOVkSWBpCobnHXeomnN01W73DK/ZqJPrhB/aWEMxcFRc81i/+H/L/aeEubcO8bQc/Pl5Wy9LNh2QLN5HgCtcyzLJU0H7B98wmi0hZQ2y8vfxPebaF2Q5xGzrUu4bq3MFOs/1BiM+wW/+LsO62+EzK97eIFk927M9s2YcS8nqFrkmf78VgK2jVWvUXn/67hn1zFKkd25hx6N0UVxuPEWjo3VaGAvzhG+/y7SdTFKE//6E6Bsh2f3txj8178n/M43cM+ewZ5plqG4k4h8d4/k+i0mv/iI4NIFhGVhLy0cyY7DGHQUI6ZpAA//u8YUOWocYZL0SBSLKQp0kqKjqOyWPPLLMHlO/OlnZFs7+G+9jn/xfKmZqtUQlkQnCXo4pjjokN69T3p3A/Nb5Hp/Er7cZGmKpJ+w98EW/RsdausNqqs1gvkQJ3QQQqAyRTZOmWyPGW8OmOyOSfvJMz2ZoGxJ6CQtdwSq3L0V7QGd//gPWBUfLInJCtRggopPf1EEoqwqgaCgQHP0XKo0WJCrhKKOQJIQkZNRoUZIjRmxwMj0GNJFcfLnWFywuHTRZjzWzDQlYUUctpjjOH0BsmTh2lWSfHAkvfxZyFVCmo+ouC2kePalKaWN41ZZO/cnVOurSGmRZ+VO0bJdpHyTxZX32d38Gf3Oza/sA14STJZT7LTp/+cfUP3eN/EvncV/6yLexXLhf7AYC0uWkSNSoAZjRv/t58QffoaeJJ97qup3GQKBg4ea3tcvurOW2FhY0+OUa8/vG4QQWJaD64ZMJvsk6QDfazI//zVs22c43CKsLtHtXKfdvkqhUmZmLlCtLtNsnjtClpoLLn/8b+fptzPamymdnZRJv+C192qcf2ee+pzDpz8acOfj8ecyqXTmZql8+xtU3nmbbGub+L9dIb17v3x+PHpfCIH0Pdz1VWb+6i9xlhdxlxcPyRJMK4PtDqN/+CeE+/MywkeKsiqVlxEmJklIrt8i29wuNYOPeG3pOKbz7/73snoYPWxLquGY6Nefkt7bRMdx6bg/RXLrLvnuXhltMhgejUmBMpB6OCL+9ackn90oK0lSlsUJrTFKY6bkzEyfnb8L+L0gS6bQZKOUbJSS9GKGd3s4VRfLtQCBVhqVFmTDlGyYPrOadARaY7KjZMLkiuJgQCEemIgZ7JkaUjunNuLz8PEIMBhiMz5iMikQVEWDGbGAhc2B2aJv2uRk1EWLObFERVRpinkmZvhMsrR/oPj0as76ms3enmI41riO4Mya/ULSEvMg1f1FJ57MManwj8H1aswtvYPthIyHW0Tj/TLuhJJIuV6NWmOdWnMdpTK67WvYXki4dA5hO4y3blJbeQ233kLaLrrIGdz9hHTQxkwN7LyZRYLWMl5jHmnZqCwhHRwQ7d+nSEpRprBsnKBGZX4dt9bCcssA3SKNSHp7xAebFOnky0MQTNnOSW/cL/Pa7u3gri5gzdSRgYewy2VFxTF6cEB+0CW/v0ty/V6pbfoSjRO/CHxR5Yxzma7aY6g7pObFSPyMNU/TWqRdbDLRw5diIfK7CGM0vd4t+oO7KJXiOFXm5t4kCGYZjbZx7IA8j4iiA5QuEEJQqczjezNHjlOpWbz1Rw1ufzTG9SWNOYcPv9+jMe9i2YI7vx6z/nqFwUH2uciSrIX4r53DatQoft0luXHrqYaTAEpKhGVhsgz5YPrt6IefOrM//ecfQMfx08OxtX56iK1S6En0VA8kkyQUyTPakkqhxxMYP382qD9fZe4Pz9H/dId4d4iKfjta6L8XZOlR5KOMfPQFLSoPHo6WJHjjDPl+j+Tm9ql+1MHFwcWgic2Y/JGF0MUnFHUqVMlJOTDbtM02CsXEDKnIKjXRpC5m2DHPFvXtH2jyvGBl2ebOvYL7m4owFMzPvZgg0BhDpiIs6eDaIVLYzww1lMLCtQIcq0Ku4lOFIDpejfnFt+l1btI9uMqwv8GjJMt2KuTZhJm516k11uh2rmN5FWprb+DWZjBFQTC/hludQTpln32ye4d02EFIC9sPqS1fJJhfx/ZDhJAYo0pC5AUM739GkYynr60SzK3iNeaQU92UkBZutYUQFqOt6xj123HTvxRogx5OiD+6UZKl9UXshdLwsAywNegoQXUG5Ltt8o29J1LVfx9hYRPKOqvOJRSK2IxfiCzZODStBZbsc0R6SGIiCvP7R5aM0Sid0R/cpde7hTEaISSzrUs4dgUpLISwMGi0KatvSdLHaIXtHTUclpYgqJWttmrDZvGMz6c/GuCFkmEn59c/6PFv/uc1KvXP99gUTim+RlroNEOf0HEQnousVaeBz8Vv5T0kXQvp2khHkg/TaYfl8RcJLM9GuhY616jo+GtVejbBUo3xnc7/396b/siVnXeazzl3jT0i9ySTa7HIKtaiqlKpSpJluW23ZU97PD0zjXYPZnqAAfrrYID5ZwZozKdBA93TaBjdNrwMvLQlyypLlmqv4lZckrlnRmbGem/c7ZwzH24wySSTySSLVFHSffRBxcyIG/dE3jjxu+/ye5GWfMSt/s+PXzmx9FUgbIv6d18n+OTmkcWSFDYSi4yEjHRf7VFNtChTQ6PpsUNgentiqk+HmBFNMYlPGcHR2oR9X/DSeZtr11PEqsJ1BKdO2qxvKCz5WHY6aJMRxDu0yiepeTN4do04GxwigASuVaHqTVN2W/RGa6Tq0SlL2/KoVGdZuvn9sTvv/siNyiJ22pdpTp7D8xp7P5eOiz8xR+vcm3RufMj2pfcwSuE1phjtrmNUOhZV56ktXCAZdln/9AdkoyGV2dM0Tr/C7Ju/Q9zbQSVRvmGnEUF7mf7KVZL+NkYpJi58g+rcCzjn3ybYWkQ9U7Ek7hmQKdhz0GZ/WP/ug+7//T0/v/fx9x/jfrRGdfqMOoff2X51PF/RPEd4lGUNKfKo9pNSklU8UR4f51cXYwxZFpPbheR7nRAWUjrYdt74IcZebkKIvDZ1XGNz/1iqONQsXQr4+G87VOo2L71bx/FkXqqhDFpDEuU1S18KrfP0UzM3lrSnJkjXNx68VKXAmZ+j9PpFZLlEur5Jtvv8NYG4jRKl+TpO3afz8Srp4MG9WzoW5WMNvMkKcTdkcO2AaNaYcKXLF//3PzzLU34iCrH0c0K44ynQR0Qic68QsgdqGmqiSUlUyEjZ0Rv3zYEz4xoGg42TGz8eAWMMaQoXX3JoNSS2LVg4ZuF74rGEEkCmYzb7Vyg5DVrlBV6a+212gkWGcZsoHYznPuUWA55dpuy2mKycoV6aJ9URG/1LROmjC3Lzu8oUy3LyFNn9AksIbKeEgH1CTQiJGg3pLX7GqL1COhqAAZ3GqDQ/hu2VaZx+jWSwy2DtC5L+LkYrhhu38ojTsfOUJuZJgx7JcJdk2CWLQ4xWmCwFDMHGIm5tkvLUwsHjWJ4GQuDVJqnMnsJrTGO0wfJKZHHAaHuV/vIVMJrS5HFqCxdwSlWEZaPiEaPOOoPlK9jlOn5jBul6DJavkEUBdqlG/cRLqGRE1Nki7t1j6GdbSNdBx+lzbwHwfEkl8EWZimwc+XP5MMqygS+P2gTxy4tSEYPBCrMzr9NsniZNQ0p+C99vIoTF2bO/g5QOntekVJokDNtUKjNIyzmwhtEY+NYfTGG7knLN4vf+zTFqEzbt5ZiF82WqLRvb+XJ/u2y3S/DxZ9Rq36T06kvYky2S5VVUEGKyDCElwvewJydwpqewJ1voOGH0+RXiL258qdd+FpSO1am9MIXJ9EO/46ySQ+PlWaRjodPne894GIVYekz8c8cpXTjxWM8RjoUz03osu3kz/t+9kSGBwMKhSgMXjxEBPbOzL0V357kYc+SoEsAwMLz3k5hGXdJqSYyBDz5KWN98/Atb64x+tMn28CZCWDRLx3GsMlHWJ81G9/gs2diWh2dXKTlNEhWyM7xFd7Q2NqU8nCyLGfbXqTUW0Fox7K+QpSMMYFkunl+nOXEOA0ThPZ4wQqCSiNH2KuloiFH5+ajkrqCSjktpYg7LKyFth9Lk8b3f+c1ZpOPiVJtYng/DvNDUq0/h1lrYXhmkheNX8ZszSMd9huM9BNJx8RozuLUWvduXkI6HV88F1Gh7hSwK8lqr/jbZaDBOD7aoL7xEsLGIThOEZVObP0eweRuiAMsrUz12jv7tz9HZ/uvLPTlP6bUXGX1yLZ8LNzp6W7XVrOEcn8GebiFcJ6+36PRJbq+hBiE8xeG6hvwmwMalLqeoygau8HN/HxSJiRjqDiMdHGotIBA4wqMi85sUR3hIYeU3GCZmZIYEukdiRg/c2DjCoyQqVGQDW3jUZIuGNY1A0rJmcIRDbPZf68pkrGU3Sc3d99UTZcqyRklUcYRH05qhIps4wmXGPknNmnggDRfoHpvZ7YeuyhEuVdnEFxVc4R95TXfeExuXaTsfztrXuwS6iy8qlGWdkqxhi9ywVJv8ve6pbWITPtCs8mVIkiFbm5/QaJzGc+u4bg0pbbrdW2id4ThlhsMNLNtlfv7rJMmAkj8BQjIY7I/yB72Mj3/QodbMzzuJNVKC40oQMHPSZ+36iO7Wl4sQq36f6POrWL6Pc3IBq9nAr1ZAqb0xNHccrlGKZHmNZCW3CMh2n8S08x6kwG341F6Ywp+u5tGrmg/GkHRHDBd3CZY6GKXxJis0XprFqXoIW6KijGBpl2C5SxYkODWPxsU5Jt9aoLzQRMcZTjWfkhFvB2y9dwvpWVQWWrRem2fy7Xz0VOVEi8rJvF6s89Eqw9u7IAX+dJXKyRblYw3sisvO+8uEK/lrAQhbUjs7Rf3FaYLlDt5kBbdZAgHhao/BjW3i7bxGymn4VE9PUD6WZxScmg9SkA0iBuM1ZgdEwA6jEEuPSenlk7R+/5tkncHRC3alxGpW97xNjoIiRZNhY48jRBILiyq/qh48AAAgAElEQVSNvS65kRkSMniggFvcGf/8GPfVw6HhRz+OOXfWZmY63zQvX80YDB6/GNegSVTA1vALNAohXsa1K5TdJlLYe+FyYzTGKJROibIB28ObbPavEh9x3EmaDNnZukxr8iyW7eF6VZI492aybJ9SqUW9eYphf41hf/8QY61S0rCP0Qds3EIgpI3llfEsB9srU8r2b5DR7gZqHEmyHB9/cp768fO4tQmk7YCQSNvFqTTz1tpnPN5DSAsVh3RvfgTAxPm3qR17EafSQGcJKg6Jdtf3rtn6iZeon3wZaTvE/W3SoIftV7C9EpnrY7k+dqlKEnRJw/1RPvfUPPXvfQsdjDBKowdB7ukiRD5XLE7y7pn7Ph+yUsJ94QSVd17FO3McUfIxUUyytkX408+Jry7mXmRPsRBeCEndmqQkKjStGXxZRmChUcQ6ZEets5OtMtAHezEJBL6oULcmmbYXqMgm3lhYYCAxEQPdYSdbp6M2iM1onxhwhEfNmmTaWsCTZXxRxhG503LdmqQiGw/YeyQmYjtbJSXaOwtflGlZs/kaRBlPlrHJa+Mm7Xm00Q8cp52tsJktcf8+IBB4ory3pqps4ooS1r41ddkdryk6QOAIJI7wWHDyEULr2S20UbTsWVrWLDXZwhkLU40iNiE34o9JVfxUxVKahmzvXCVTCdXKLLbtkyQBne5N0mSIbftokzE7+wYTrRew6icAwc7uNXq9/UIy6GV8+DcdyjULrXLfJQCvLJk9VWLhfJnLP+mxvfrlWt1NFJOsrGGSBHdjC/fkceyJVu5PJGUenU5SdH9Iur1DurpGfOM2Ooq+dHOE5Vo0LszSeuMY/nQNnSpqZyaxyg7hao+VP7/EaHOAU3FpXJyn9do8TtVD2hKdKSonW2z+8AbBUger7FJ7YYra2Sn8mRpqlCBsCx1nDBd3af/4FtK28Geq1M/PUD3VwmQap+rmIgcIlzsMl3YRApyaR/X0JJNvn6B5cY5smJB0R3tiSdqS5itznPjnr7Hx/S/wmmW8qQqWaxF3R3uCD2OovTDFxBvHqSw0yUYp1dMTOHWfeDdE/dkloq1hIZaeNcKx0XFK728/ymddHfE5rT/45mN9CSQmIhExJapURZPYjLCwmRencPEZMaRrdtAHiAoLG4kkecxNyRi4fjPjxq08wvJlm5bCZJfVzpCd4U0mKqep+3OU3CaO5YPJ03VR2mcQt9kJFgmTzngu1NHepzjqsbH6UzCaqdlXmJ59PR/iSC7E0mTA9ubntDc+YThY218iYgxaq4e+1h1t07n+Id2bHxP3HsyxG52hlaI8dZz5r/8uRmX0li7TW/yULA7x69NMvvQutYXzDzz3aaOSESq7K8ZVPCKLQuxSnTTo4zdnaJx5DWk5GKNxay0s283rNowhiwPC7WWcShNh2ViOT7SzhoofFD0AWBJrqokvRD5/aroFjoXqDEgW1xh99sXYiO7uc70XTlD95muUv/FqLqyUgrJPeaqJe2KO3p98n+BHHz01DyYpLDxR4rT7KhJBamIGuoPExpcVGtY0DWsKT5RYy27QVQ/ODrNxmLNPc9w9T0lUScyIyAQkOsYRLmVRY84+zYQ1x1Jymc1sidDcU781Hhgdmj6hGlCRdWpyAl9UGOouge7tiyABZCZ9oLPNAKmJGeoOAV3qTFERDaSw6Ko20QHRsYHqcND1beMwa5/ihHthvKaIyIQkOsLGoSxrzNmnmLTmWUovs5ndPtSnSgqbsqhTcqpM2vPYwiXUA0IzxMXFl3m0yaCfqlC6gzEq74br3uTOTaIZd9SmWZ5qW139Ce32JUp+kzjukyQD0uyAiKiBsL//HONQs3w1YOVamJtzPo1mTq1JN9ukW9sEP/1wvN/s26DGTcF5luBpdZDaFZdj37vAcHGX23/0McHiLhNvLTD51gJqlNL+0U0wMPNrZ5h6+yRL/+UTgqUuOsmonp7gpf/9uySdkKQTMlrvces/vE+8PaTx0izhWo/NH9wg3g3ywcvKkA1jtn+8SLDU4fS/epNsENP5dI2d9/OhxjrTefmkMgxu7DBc3GVwvc3L/8d3D0zXWb6D2yhheTYrf/454XqfykKTi//nb1I/P8Pgxg7pIGLuN86RBglLf/wpvcubTLyRr9EqObTfu0UWPL7gLcTSY2IyRdYZEH5yE5McbVMXnkP9O68+1riTwAwYmh4V0WBBvsCkmUUgqIkJbGyGpkfHtPfdTQoEHiVsHAyGxERHMqXctz7zdDvclUkZpX3aw+t0whUs6SDviSwpnZHpmESFKJ3X+jzG2aJVyk77MsPBOq5fw3HyOg6VJaTJkDjqEce9vKhTHDGyZww6S8lGA6RtI20XlRyUasrtESyvRGlinp0rPyFsL5ONhhitkI6LdH4+A0otr5R7rIy/LKRbymuXoiF2pY5bnwRj2Ln2U4xW1E+8hFeb3Ht+Fvbpr1ylOncWvzVHNhrQX75CNjrYJ0v6HpVvvJJ/BiyBdN3cqyXJ8C+epfS1Fxn8zU9IV7b2rnv3zHHsuSnSrV0Gf/VjVKePNVHHv3gW/8VTeGcXSFe3ckuCp4CNTc1qMVAddrN1unqLzGR5tEjmkabjzjkm7fk8mqJ2940WEkhmnTNM2seRSLayJbazFULTRxmNFJKyrDFlHWfaPsG88wIxI5J0tDduKDYhHZUx0Lmh7KQ1j2N7+FaZgdplW+Vt//dijCY1++sQQ90nMSOssf/YAgLX8rFw2FUb9FSb5ADRdRAz9imm7IXcdiRboa1WCHUfZRRSCEqixpR9nBn7FPP2GRITEevRQ60JfFGmZc+gjaKdLdPXu8RmhDEaicQWLrZwGeru2A/qWWDuprAOQKmEOO6SpgFaZ+OI8tH3GqM5UrT7sbhHCP3cauuEwPLdfA5enKKSDBWn6Cw/B6MMTt2nNFOjcXGO056dR3a0wao4OE0fp1nCqfmM1vuYTOfPVSb/7zRD3+dPaLRBpyp/jNLoVD/wmPyBBpOZ3F7nEPsYFaV5im69TxYkxDsBSTdEWBK74pIOYyzPIQsSVJSfT75GhYUz9rN6/LeuEEuPSbKc332m270j11cI1ybd2EUNH12Hc4eAPl2zQ11MUqZGWdYAgzSSHrt0zfYD40wkFhVRxxEeipQRwTPcnI6KQZuMKO0Dz6JjypDEA5RKSJLBnljSOkOrBGMMjlNBSps0O/r7r5KI4fpNbL9KeXohr/eJg3xan+thuyWSYXdc7yQQlp2nFcf+TLZfoTS9gNeYegZrfhAhBE6pTv3EywjbxqtPkkUBadBDuh5CWlheGbfSQKUJQkiyeLTXGaTSmLjXzlN3pSo6iRjtru8VvD/weraFMztJtttD7fZINnbyOrmyj1WrUHrzZdL1bUyckq7nLtH2VBPhu2SrbUYfXSHb7WPVK+jhCOfYDPbsBM7C7FMTS3nq2mZXrbOllhjqu51EeUQnpmlNUZYNanKCimyMv9AVAokrfCatecqyTmwC1rMbdO8TJYHu5a7hVouyrFGXkwxkZ08cKTKUyYjHm3NFNFBkGCAxMaEeHsldPCPJa5LGx0n0CG0pJBaxDgn14JEWBAKBLTwm7Hkqsk5sRqxnN+moLZJ76qYC0QMhqFqtvUhYX+7Q1zsHHtcRLhrFjlpjR63TVzv3iU6BxB7/7KsquTf5nqCf3Zide7HrPq13zhKtd4lWu6Td58MQVyeK/hdbuHWf6XdOU1loUTnRREUZ4XJeDyUdC8t3EEBwexed3jU8Hd7cof9Fm3TwlMe/PM4aUkW42tsTcTpRqFE6PneJ0ZrBrW38qSrT75zCn6lRWWhgNAxubB9sbXAECrH0mIyurRAtbjxWIarRhtEXq6SbRy/OiwjpmjYlU2VCTOMYD4MhI2FD36Zrth8IaUskZaoIYGQCBqb7TMLezw1CYlkOfmkCz2/gelWkvBNd2U8YbNHt3DryobNkRHfxMyYvvEN55iTZaEg82EEIge1Xscs1eoufk4Z9VBoT9dq41SalyeMIIbFLNcqTx3HK9XG6b3zKloPtlxGWg1ttYXkVpGXh1ibQaYJWKSoK0Sp9rBCfzjKkZVNbeBHLK5ONBoRbt0nDPjK2SRs9wFCdP4dKIoRlEbaX0XdqsYwZv36GzlJUGqHih2/wRhtMkhBfXyb6/Abp6hZGa+zJJt6FU1TeeRX/4lmydmdPLMlyPvsq2+6gwwiUym0HPr9O5dtfw2pWcWYmjrzmR2HQpCahk23sE0qQi49Ad+mqNq7w8WSJupxkpAdoFBY2ZVmjIhtIBEPVpZ2tPBBdSE3MUHXpqTa+nRdyV2VzTyw9T1jYlEWNqmwgsQh0l+1s9YFB3alJCPatqU7Vaj5ULAkkymSsZ7cYqs4DxzOYX7rZfNJ3cFoVkp0B5oAoiTtZ5eT//E123rvO9g+vPTdiScUZux+ucPyfXaRxcY5gaRdhWex+uMLux3nBex79UYw2Byz/l0+JdgNMOrZbcCRGmftGpuT/J2x5eG2mzucMCutL1m+aXCA94Pw9/qdRhu5n68z/zkvMfOcspWMNhCXpXd5g+6dLeervCSjE0mOiwwhGj/nHzhT9H37y2G3WAX0W9SW2RA0Xf8/NO2b0wIYEjMVURsfkd787ZpPsgMf9suA4JerNUxw/+W3K1Zm8Duaggm2gvfnpY4klnUQM164jLZv6iQtMv/4b2F4pH9A7GjLa3WCwcg2ApL9D+5Pv0zr3FrNv/BYIQRr06N36FKMyKnNn9oRPaWKOiQvvUJ5ewCnVsNwS0nFZ+PZ/P47mbND+/O/zAvLk6JEwnSWE26u0P/u7sT+SRqt8bpPOEvrLVxmu3+SuvxIg2J9eFALL9clGA6Ldw/3ATJqS3Fwh+NGHjD67sWeWlyyukW7tIn0PZ2EGa/Kuv5WwLRCg02y/EMwU2cY2VqOKrFWOvOZHochrhR72GdBGMVQ9WtYstshrdcS4yNkWLjU5gSVsYjMiNIOHpmEUKZEOMehceIlnOKz0S2AJh5qVrykxIwLdf2iaXpmMSAd5fZvw8cTDbQruiNKh7jzQmfvLSvXcDCf+9be49W+/T7i4/fx5VDwEYUm8qSrRdkDvyibrf30VEOgk2xvvlQ4i4p184sDsb7zA5g9vMlrvIxxJaa5O2ovIhjFmLFbu1BZ5rfLDO761QcUZdsnBLj/b0gQhBO5EhbQfsfF311n508/H1jAKHWdPPF6lEEuPy52iu8d9WvT4m4jBkJIwND3kOOWWd8k9ZIND0TVtBia/u4t5/Jqlp4lnV6l609T9OVy7giWdvU64R7G8+wH96PDBna5XZ+bYmyTJkN7KbUZhG/OQQsho1AFtSMM+25//PUJaeQrtkL+lURnB1m3SoEd/+SrSdvIp4FmCikLScABGo+IRw7UbpOEA26+AEOhxWmu4cYve0uW9KE0y2KVz/QMGK1cRVj6bcG9mktGoOCTubT/Qrv8ojDGgs4cKLKPSh5piurVJSpPzlCaPY3klot114v7BUYS942WKZL1N1ulj4rvnalDo/pBkZRP39LG8w+cOd0wu73/PjdmbPSU859GLPSLGaDKTPPQzYDCkJkIbhRQ+tnD3/I+ksHBFCYnElxVm7VNUZfPA49jCwRdVbBws7L26oucNSV7wLrFwpc+sfYqKbPKwInBfVrCFQ0aKdchXhUKREqPNL3EU+x6kZ+NOVamcmcLyn971+vNAAMISlOfrNC7MUF5o5qabo5Th7V02f3gTHad0Pl1DWJLq6QlO/2EjFxgCdKbY/MENele39kRHsNTBn64y/e4pXvjXb5MGCcFSh9W/uLR3aWVhwu6HK8z82hnmvnuO5sU5VJKx+Xc36F/dQjoW0986TflYg+rpCbyJCrO/cY7aC7lNwO4HyweaXT50nZagNFOjNF/Dm6rkdiFRxmi9x+bf3SAdPMRp/BCez0/1HWwLWS7lG+mzNr9zbNyFeXQ4QvUHmMcYensoe2sIH88G+x4U2YGRpAdwLdSJSdJhgOpFmOir2bwEEtcuMVU5u9cF545HD+T1x4+OzLUHXzxSLNlOiUbzFKu3f8TO1mXC4MFupvvRaUS0tYrrVmnVT+deVkIiAKUzgnCLLBshpUOlPINtuYjMhm5Emu0yivJUaslvUfWnsCoeAkjSADeEtN9mFHXIshGuW8NWLnaW0KydJssi4qRPsHH0CNejMXdtAZ7YniDf0YxWjLZXibqbDyloHzMe0mmSDNSDX7Rm/HthyTyaJO91Dj/g1cfzrQCE9fTMOw159OhhESGDGQ+y1XldjbD2zlIgxqJHYGHjiwqOdfgdcWQCYhM+tLD6qyZfk8Odai5Plve8kB5GbEJiffiatFGon8Oape/gTlTw5xvY5dz7xyiNGqWEy7uknSCPHAC1i8eQjkW8PcCfqWPXfIQlUVFKtNoh3h7eHbkhyI8718CdrCJsiU4UaSckXNpBhQlGaaRnU3tpHm+mRv3VBZyaz8S7ZyktTHDnM9T9YIlk524tqXQtSseauM0yVsXFKEPaDYnWuiSdAHNPSsibq+PP1HFaZYRloUYJcXtAtN5DhXHeT2Jb2DWf6gvTxO0BKkopn5rEGkdr0k7I4Mp6nqa637rDtfAmy3l0qB/l4kMbjAB/porl2QTLXYaLu4TL3XFRtsabLGP5DkZBOohRcX6TaVlw7JgFVoDfadOKqtRbksAWuE1B/WUH2zLEEQxCTbDcZmJUY+6FSfS0zcptBTOSidiiUrdZeMMhq1oMdUT3Z7c4Pq3xL8Co5bAysFm8FDG8tcPm39/Mz2GMSjJ2P1ol2hqiogxvokxpto6KUoKlDqh8jd5EGbfuEyx3GdzYJu0/Xt3Vcy2WZMnHO7NAfH3pwIF+T/W1fI/Kt98kXd0gunqLbPRwO/bHwaqUcE8dz9cQHj2t8iTISonKr71FsrhKfPUW2f3ToH9OWNKm4R/jWPN1muXjKJ2gdEaqR3mB5RECc3ln3OEIIZGWSzhsE0dHHwPgOGWa9VPMTL1KmoX5caSN1orbK3/PMItwbJ+pifP4Xgvb9hAIorjHRvtjtM6Ym34dhMD3cqfgwXCNWvUYQbhFe/cyg8Ea9epxGvWTlPwJhBAkyZBOb5F28vleYfWXxhiSYZdk+ORjEJLBLslgl97iZ49+MGDSDBMlWPUqsuKDZd29mZESWfKwJ5pgWwjPwapXgdxCQ0jxwJgJEHAnfP/Uhw0fJtTEnifZHSPX/a+e/ysxMYHuEehH1xzeeexzy/j9TU1es5XXch3+nqcmJtCHX19PvVPsAJy6T+3leaZ/4wLeTA3Lc9CZJuuP2PzrS/Q+WiZaz89z9ndfxZ2s0v3gNo3XFvCPNbB8h2wQsfPedXZ/cpPgZhsMWCWX2kvzTP7ai1TOzeSPC2KCm222/voSwc022SDCrnrM/PbLVM/P4U1XEY7F3O+/vq/FPd76i31iyWmWabxxgtKxFt5MDaM04e0ddt+7we4/3iTtjUAKpGfTfOMkzbdOUTkzhfRskt2Q/mcr7Pz4BsG1LXSSYfkO5VOTnPhfvkn3/UWijT7Tv/0y/mwdhGBweZ1waQejIsx9Y1mcmk/1zCSNi3Os/tnnbP3oZl5/BMz+k3O0Xp2neXGWqD0gbgcEtzsEtx9+zXtlwdtvO8QxxPE2k593GA41O8sKC/je73kYDVtbmsXFjJWVmPmdG5y4sUgYGlY+TDlZE0x/06XVlNT9VVZvZ1z7ImNtSfG13/NZWLBQCmZOKXa+SFn+8SLtHy/uOw8Vpiz950/yNTZ8GudnaLw8y/ZPb7P2/13ZiyBNvXOK6W+dpn5+mqg9/OUSS3arQfU7Xydr7z5zsfSssCZbuQjb3HnmYul5wZY+M/ULlN0mQbzNeu8SnXCJVI3TgkfYV+Ps4Jb1e9EqIQp3cL0qjltFjY5eVHvH4Xvl1k8Iwi3KpSlOLXwH36sTx12SNGBt42dAPhvKc+ucPfVP8d0GYbSLMZpwtEsUdbHt3GRwe+cyUtrUKnMk8ZB6bYEkDVhZ/0fAMD/zJpXyNMNgglHUwfyCpi10MCLb7eFfOEW23UENQ9KVrfxuc6KO9+Ipym9fxKpX8V8+k9/RD0KsyQbCdZC18j6DViFFXqskRe7N9JQQQuIIF/kQsSQQ2HLsxo0et8aPo2xGkZp4XI8T01GbrKbXHvmaBoM6whDorwKDJhmn5lOT0lVbrKRfPDJVn6/pq79WdaKItwZ03r9NtNpBjRKciSpT3znH5DdfAG32xBJA5cwUTs2n/f0rbPzZx0jfof7Kcaa+cx4VpkRrPVSU0HrnDK2vn8Yquyz9u/fIBhH+XIP6xeOc+FfvsPpH79N5f5G0O+L2//Me/vEmE++e5dg/f5Ob/9ffMryxtSdC4/b+fat+8RiDqxts/PmnxO0+5VNTNF47zrH/8S3C5V2yMMGuejReW6D1jTPEm322/vJzsmFM7cIctYvzLPzLb3Dr3/6AeGvcTSwFdtWn+dYpep+ssP7HH5IOIuyKh1GarB8dmGISjsQquXk0SZm9+xLp2XgTFZyaT+/y5l4x96OQElotiesK0tTg+/nw9eFQMxwYjh2z+I//MeSLaxm1muQ3f9NjaSnjww/ziN4/+298jIHtHc2VqxlLS4o3vmbz7rsunpexvaPpdDRag2Xlr/EohCWxKm5+46Pu2klI18JtlnBbZfrX2k80cuX5E0sCZLWMc3yW0sUXcU8fp/KtN8l2u6jekNHHl0FpnIVZ3DMnUJ0eslJCVsqgDaMPL6H6Q6xmDe/8GWTZRzgOJstQO13im8u543DJwztzIh+74OThdrtVI9scR5SkxFmYxZmbxmpUAYHq9EhWNsg2th+xBpGvYWGW0qvncU8vUPn2m6huP+/++fgKGINzYh731LF8DdUKslKCTBF+eAk9DLFadbwXTyMrJYRjY5I0X8ONJXQwQpR9vLMnsKdaefrCktiNKumd+TyWNV7DVH53b0B1+yRL62Rbh9ekfBmktKh6Uyid0glX2BpcY5T2DhmkezRsu4Rfvtst5bhVhv1VmhNncb0ag/5qPu5EP5h6SdOQeHT3LknrjDQJiOIeUdzFtjyUzpDSzodwCkGjfhIp8zSFY5fwvTpynIoxJje8UyK3DBDSIkmGuG4N163gew1KfouSmNwTRaVSizQd5ZGq8VDPX0SyrQ7Rp9dxfueblN54CWduCtUPwGhkuYQ93cJqVIk+vwGWxH/5LEA+vsGAMzeFe2KOZGkdozTO7CTuibnx9Tl4audpYVES1b3U0/0qXYrcasMWDplJGem7VhsZKUPdRRmFLVwc4Y59y77cH82Mk3/AePrjk6VO9fhI+XGOVgeYkTJUXZSd4QgXR3gkJkb/gjSBqDBhtJKn29LeCJ1kOM0hdtVj9nuv4E3X9j9+lDBa69L/bJVovYewJdkwpvX2abzpGk6zhG4rml87geU79D5aYvD5Wp6q2+ij44yF/+ldKmenGK128tTZzjA/Ti83a423+oyWdx96A5jsBgQ3tuh9tkI2iIi3h9gVl+bXT+PN1IjWu7itClO/fp60G9K/vMbg6gY6zsgGEU6rzMS3XqByZgo1SjCpRpB/+afdEcHNNoMrG6goQY4jtw+rxckGMcHSLtHOkIm3Fqi9OIVRBjn2JwqWOnQvb5KFR6+X1BocB6QUWJbAtsCSAq0No5Gh09F0ewbPN0xOSq59Ae0tjeMK6g1JmhqyTdhuKzY2FNmrNpYlWF9XvHTBxXEEK6uKK1dTBoNHf/ZUmBLc7hBtD2m8NENproZRJvdgKjsESx16VzYfO6oEz6NYQuShfN9DVkuIko+slrGSdFzXkG8u9tQEpdfOkyyugtG5INImD+cLAZaVP69SQrgOwnXwzp4g28nblq1GHf/1C3ltbZTfUcpKGWwbISWy7OO9eDoXGSKf6G5P5/NsVLd/eMG2AKzxGiolZNnHqpZhPAriDs7MBKVXXyS5nXce3ZmVJWQ+i0jY9ngN5XwNnpMb97V30VGC3WxQev2lvEYkjvN0UrWc14lYElkp4Z8/jaxWxmsQ2LMTGK1RvcG+c3m6f0GJI31iFTKMtwmSpyPMPL/B1Oyre/+W0gIhqTaOU6pMU6pMkSQBRmcPGNQN+6v3iSVFkoZ7As5g0DrNow22h2VVaTXPkiQBmYpw7BLScvbqm+4cA5HXbKD0XoGrQI5Te/n0c8epgDFEcZ8o6pJlyaEGes87WafH6PPrOCfmcE/N47/yAtJz8y/vVKGCkPjGCsGPP8WqlfFeOoPVqpEtbSBLHtZEg9LXX86vRaVw56dxjk2Trm6Rrj+d9DewV5dTlU0iPSS6x4foTrFzzZrAwWNoOrnH0vhvmJmUoeoRmYCaaFKVTWpyglD39wwn7+XO/DhlsvH4oYP/vhpFNr7mHOFh82QFwop0XJgu8UTp0ALsveeYjEB3iUxAXUxQkU1qskWgewcaTua+TC7a6K/YIylHZwqZaaRrUz49iXRsrJKD5Ts4NR9ZcvZp4rQ7YvjFBqP1LmqYlyQEN7dQUYpVcnAaJbIgoXRikngjF1VJN8w7t8KEoS1RowRvuoY3Wydae/xU92itS3Bzm6Sd3wTEGz2ijV7+fVLPz9mu+9RfPU73oyW8qRqN1xb2nm/XS1gll9JCi/D2Dml3lK9RCqL1LsPrW3u2BDo6XPRmQUKw3KXzyRrVkxN4rXL+nWkgXO/Rv7LFaO3oKWStIQgMnpfviEmsKVcExhiUMgSB3svOZ1mejqvXBGdfsBEC+v3ceFJlhigyZFke7UoTw/a2Yn7eolaTBIEhDPJjPgoVpYQrXbqfrVM7O7VvjVF7QP9am2C5s69W7Kg8f2LJGHRvyOjjq+g4wX/1PMMf/ozk5vKBjzVZxujjq2Sb+6M9ardH8KP3QWkMAu/cSab+zb9k+PfvI0sDnKkW3sl5en/6faLLN7AmGnjnTiFsC+HYWBNNvBdOEn12jfBnn4EQNC9uXJYAAA8JSURBVP/F97DnprFWt8g22g+vr9AG3R0w+ugKRim886cZ/OCnpEsHtGObvAZk9PEVsvb+NFK23dm3Bv/CGSb/t/+Bwfd/iiz52NMt3FPH6P7RXxJ/sYg9M4l34TRYFsJ1cs+bc6cIP7jE6MNLCNum+S++hzM3TbrWztfwTMjvepWKUfrp1U15pSYz828c+Dvbsak3Tz/0uVJabG/eW5NjHpoSdJwyntfAtnw2e58xHK5RLk0xM/Uqd58wdt89IDCgjRpHrPrEcY/V9Z+Oown5aJFcoP3iiiUTJSRLG3T/+G+pvH2R0ivnsGcnQQpUp098fYngvU9IVjdBacIPruAcnyZd28Kem6L6nTepffcthDuO+AgBShHcXie+vvJUz1UgmLFPkpl07JOUb5K+qNC0pmla00gsRjqgr7b35ixqFJEZ5F5DokRVNjnhXmA1+eIBJ+pcVDjU5RQjMyDUw4dGazKTjg0gDWVZpyzr9PQ2+fVw52IyjzSTTUxMSkJV2NSsSTp6i0gF+45zbxTrzppGZjheU5mqbHDCPc9q8gUD3XlwTdjjNQWEevCVR6DsskvlhRmmv/sipZOTOPUSwrGQlsSZqOTDqoXY25fVKCHeHu6PtJi8kxMpsMouTrOE5duoUUqyG+zb03WiSLaHSNfGqftPdM5pb0Q62F9+YbTBZArpWEjbQnoO7mSV6X9ygalfP//A90raG2GNC9r3/bwfkXYerzwlG8as/+XVJ1rL/WhtaLc1jp0PR+h0NAvHbbTOhVR6j1XcYKD50Xsxv/VbHt/6lstgYLh8OaNaE2RqPM3FwJ0G5VpV4HkCz4dmS3Lhgk0QGqLo0SJHp3nH3uYPbjyVdd7h+RNLj4FJM9K19oO1QFLgzE1RfusVsK28lqLVQJa8vEPH9xBln2y3h46TsehSqE4PHcUIz8Uql7AnGlTe/Rre2RN5DepEM09/OU/vbTNpSrq2hb5/crsUOMdmKL/x8t4a7Mkm0huvoeQhSh7ZTgeTJHvCMdvtYeIY6bnIWgWr1aDyrTfwXzyV++hMNlHdPsJ5el1H96ONZpR2kdLGtZ+eb06/c5tLH/27J3pumhx9U0nT/HqybZ/5mTdJWi8iEKTZCKUeLf7yqNWAXv821co8587+LsYYBIL+YJXN9se/+G3WmUK1Owz/7gPCn126Z5BuXvytBkFef2Qg6/TRYYiOM3QYM0gyyBTOyXlk2ccEI0afXSf88ArZ9pecqn4PKTFD1aEsqpxyLjJjnyQyAQJJSVSoWi1sXLazFbbVyjhidM+XJZr17CYCwZx9mmnrBFW/yUgP9wbm2jh73kqO8LmdXsp/95CU88gM6Ko28/ZZalaLE+ICTWua2Iz2OvI0GbeTyw+ML7mXgdphKCeZsGaZsOawhUOo+6QmyXvdhMVA77KaXn/guevZLQSSefs0U9YCFb+xb00WDq7w8EQZV/gsp1eITfil0+hflta7Z5n4Rl4Dt/HnnxBt9BBS4s83WPjDbzzweKNNPr/zsPuSR92zHN7I+UhMpg5vURcitw8xhvU/+ySPbu0EDxwj6YSk3RBp3923jdZP7Eb9NIhj+OCDhM/c/A3KMoPnpowiQ5bBv//3Ibu7+fmlKayvK/70TyN8T6C0IQgMlpWn7MLQkKTwo/diNjZtfv+/LfFXfx2zsaEolwW/+z2fxduK7e2vbr3PsVjK75CEdYgrqDGYOH7AVkDWKtizU9izk0TXbqHDCNeQV6Td8bRRCum7eyZaQgiE4yBk3o6qoxiTpKRbuyQ3l8anszyunRocsWtnvAaZFwkf+Ag9fq37LnqrVsWZncKensjXECX5+d95P3Se+pG+d7dYVgik64w9hDQmSjBpRra5Q7K4kp/O9SWynQ6q/+gC6icl0wk7wW2mqmepebPU/XmGcftLb7ZZNmLY//JF8lkWMQjWyVS8N2gzSYdstj8lDNsk6ZA0C9nY+ggQ+SwpoxmGmwyDTbIsYrd7gyjujdNteSolUxFJGiCFhVIp/cEqaRrievW96yWKur/QKbh7MUmKSlJU5xFjbLIMnY2HMweKZGmd4Q8/xJq4kaeek5R0dYus3XmqBd6pjmlnKzjCpSTrlGSVCg0kMhclRrGlltjKluip7QPrkUI9YCtbJjMpTXsGX5SpyQlqgBF3DD7zSFBoBiRj36aHnpNJGKhdVtJrNK0ZPFGiZc2OLQxyK4ORHiI5/GYmNiN21QZu6tOwpimJKr5VwYyrmfII1sFia6SHtLNl1HhN3kPWlJvgDsbi7ysW91JQPjmJN1Nn58c3GFzdIN7sY5Vd7Kp3cFrlEYMuTabJhhE6zpCejV0vkXRC7igoYUuceom0N7prMwB7QeX8QXfU1ENexzz8V3fOUScZaT9CDWOitTy1dvBxDLJ6/3Xx1e0lxtxNpd3z073/CkOz77FxnKfi4N4A4P7z73YNKyuKM2c0pZJgfs5CSrh9WxEEX+2++fyKJQNkCh1EODOTua/LKM7vPM29f4QHtzjpunmtkO+he0Oy3gBZLmGSJB/qF8XoQZDX8MxMoqMEWfaRJR9hWZgkQQ+GpBvbpBttkrXcgEtIieoP0UcVGuMUmx7F2LOTGKPRYYS6/+75gKGBwsvXIHwX1RugBgFWvbIXRdLju3eExJmdwmQZVq2K8L28qyhOyMIR2UabdH0rX4PJPYVUb4Du7797eZpondIbrdAoHaPsTTBXf5mdwCfOArRJj9Q2n2ThM/NuyVREFkYE4d1NKU1D2juX9j1us/3pw8+v9+hrIIq7RPGTt/T/UmIMJoyILt98Vi+w5yYdmxE7ag1lMqpWi5Y1S1nU8rl4OmWkB+yodYa681BhYdD09DYjMyQwPepygpKs4QgPYQTKpCQmJjYhQ919YBjvQccbmQEr6TVGJqAmW3gyrznS5B144XjkymFoFD21TWYSIhNSktVx55+FIiPRI0b64GL5fE07jHS+ppqcpCRruHtryu5ZU4e+2jngfHJh19c7JCYi0D2e5ThYIQRWyUVYgmi1QzaIQQicZoXqudk9n6HHQStNNoiINvtIz6bywjTJ9gAVZ1hlF3++id0okX4WEm/f/bzrTOUu9IBd87HK7t7NrMkeEcm6D6MN2TAiuLmFN1XDn28yWu2io3TPUkDaFtkg2mvz/2XgsPvFft/w/vsJFy86zMxIBgPDT/4xptP5auecPr9iCdBBSPzFLaq//nWMNiQ3l+n+yd88ci6b6g9RgwDZrFH7nW/vuQNn23nKyoxisq1d4sU1ym+9QuXdr6GDEJNl6HgcjdnpEV2+gf/KOcpvv5onVYUg/MdPGP7ogyPPhtODgOTWMrXffBejNPEXi/T+5L8+MjKl+gPUMMRqNah/7zt7qca0vYtOU0wYkW3tkiyuUn7ndSr2m+gwxMQJJknzu/5Oj+jSdfyL5yh/43Uw+RqCf/iQ4McfP9Z8u8fBYHKDx3ibklPn1OQ3mK1fIIi3CZMumY4fKZg2+lcIkkd0HRYU3IfBMNQdrif7b0jCbMBWtsT+nMpRv3wMiRmxlS2xxZ0hv09ynByNZmSGrKR3akee7FgZCT29TW/vc/I4xzEkRGxly2xxpx706M/XaCITcCX+Rw6NrDwlcvPJXJBUzk4zvNFGejbV87NM/+ZLuBPVJziowShN96MlJt45w9R3zxOtdkg6IeVTk0z+2otISxIu7jBaultPqoKYrB+Bgeq5WZLtIaO1DlbJJe2N8tTfY5DsBGz918sc+4M3MBiSTkC4uIP0bErzDdyJCt0PlsiGX93w2p8no5Hh1i3F4uLd9/F5CMY/12Ip2+ky+Ot/yKMlxuR1PeN0VXxjiay9S9bpPdCZls+tWqbzH/5sL+UGIByHdFyYrYYB4Y8/YvTxlXG7pcpt34chehiCUsTXb5NutPNU152iwd7wsZy4s/Yug7/6B4Sfez/oMLqbkvniNul6O19DvD+KYpKU+Poinf+3N/bFuLMGO7cuMAY1GBL8wweEH13KW9HvrGEQ5uIvzYiuLZKutxGee3cN3cETu4kfBc+ucG7616l4UzhWGYHEs6vY0qPqzxwpstSL1guxVPAMeFq77tPcvZ+Xc3rS5/98vsm6H95GuhbNt05Rf+UYKsyLslf/8wfM/3dv7M0qeywMdD+4DUDzzZOc/F+/nX8faEPaG7Hyn37K8NrGvjIJnSrCxW02/uJTqudnqb8yn7f6D2NW/tPP8llxj0HaH9F9/zZOxafywjQLf/gNpG2hs1wgjlZ26X6y/AvcEvJkPA8C6V6ea7Fk4uShrcR6EOSptAN/afKIzsN+D/nwzvbhJoaHvsYRyddw8BgOfVhKTxt0PyA5LF2WZmRbz34Nj4sxhlRFBPEO8GS2AdkRCqkLCgp+dQgXt/P5jt0Qq+Sik4xoo0//0ipCCKLN3t43bOdnt7B8h9FaN0+NjdFJxtZ/vUzaCUnGqbVke0j/s1V0lFI6MYF0LNQoJd7s0ft8ba81/+5Bcn+l9vevUH1xFqeRD05WYZJHv8g72Db+4lPC29sku/v3+NHKLut/8hHDa5tkwwiT5l13nZ8tEu8M8Y81sUsuOlN5mnCjl9sCGINO8zVv/NknDK5sfKUF3r9qiOeh2FQI8dWfRMFTwxIOjdIxpHxyLT6INoizn6/IKygoKCj41cKYIwwrpRBLBc8IwSFdjEcgT9UVl0VBQUFBwbPjqGLpuU7DFfzictQZcAUFBQUFBc87RxsqVFBQUFBQUFDwK0ohlgoKCgoKCgoKDuG5qFkqKCgoKCgoKHheKSJLBQUFBQUFBQWHUIilgoKCgoKCgoJDKMRSQUFBQUFBQcEhFGKpoKCgoKCgoOAQCrFUUFBQUFBQUHAIhVgqKCgoKCgoKDiEQiwVFBQUFBQUFBxCIZYKCgoKCgoKCg6hEEsFBQUFBQUFBYdQiKWCgoKCgoKCgkMoxFJBQUFBQUFBwSEUYqmgoKCgoKCg4BAKsVRQUFBQUFBQcAiFWCooKCgoKCgoOIRCLBUUFBQUFBQUHEIhlgoKCgoKCgoKDqEQSwUFBQUFBQUFh1CIpYKCgoKCgoKCQyjEUkFBQUFBQUHBIRRiqaCgoKCgoKDgEAqxVFBQUFBQUFBwCIVYKigoKCgoKCg4hEIsFRQUFBQUFBQcwv8P4NUIL/UgJW8AAAAASUVORK5CYII=">
            <a:extLst>
              <a:ext uri="{FF2B5EF4-FFF2-40B4-BE49-F238E27FC236}">
                <a16:creationId xmlns:a16="http://schemas.microsoft.com/office/drawing/2014/main" id="{EC9FEE61-4F2D-42F0-977E-E9EB643BB3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419600"/>
            <a:ext cx="1736576" cy="17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901B7D5-A9F6-44A0-A22E-98FC24C08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65" y="3648161"/>
            <a:ext cx="3287926" cy="2029077"/>
          </a:xfrm>
          <a:prstGeom prst="rect">
            <a:avLst/>
          </a:prstGeom>
        </p:spPr>
      </p:pic>
      <p:pic>
        <p:nvPicPr>
          <p:cNvPr id="22" name="Picture 21" descr="Common Chat Words&#10;">
            <a:extLst>
              <a:ext uri="{FF2B5EF4-FFF2-40B4-BE49-F238E27FC236}">
                <a16:creationId xmlns:a16="http://schemas.microsoft.com/office/drawing/2014/main" id="{C40E9303-3312-4470-80D8-5A65841DB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3647144"/>
            <a:ext cx="3168352" cy="20300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5D8D005-FA0B-4D1D-8679-EAED97CDF0C2}"/>
              </a:ext>
            </a:extLst>
          </p:cNvPr>
          <p:cNvSpPr txBox="1"/>
          <p:nvPr/>
        </p:nvSpPr>
        <p:spPr>
          <a:xfrm>
            <a:off x="482858" y="5552295"/>
            <a:ext cx="2514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ill Sans MT" panose="020B0502020104020203" pitchFamily="34" charset="0"/>
              </a:rPr>
              <a:t>Common Chat Words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65BE98-2D6E-4CF3-92E7-6EBE3328DA18}"/>
              </a:ext>
            </a:extLst>
          </p:cNvPr>
          <p:cNvSpPr txBox="1"/>
          <p:nvPr/>
        </p:nvSpPr>
        <p:spPr>
          <a:xfrm>
            <a:off x="3692544" y="5552295"/>
            <a:ext cx="2514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ill Sans MT" panose="020B0502020104020203" pitchFamily="34" charset="0"/>
              </a:rPr>
              <a:t>Abusive Word Variants</a:t>
            </a:r>
          </a:p>
        </p:txBody>
      </p:sp>
    </p:spTree>
    <p:extLst>
      <p:ext uri="{BB962C8B-B14F-4D97-AF65-F5344CB8AC3E}">
        <p14:creationId xmlns:p14="http://schemas.microsoft.com/office/powerpoint/2010/main" val="281861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225</Words>
  <Application>Microsoft Office PowerPoint</Application>
  <PresentationFormat>On-screen Show (4:3)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Gill Sans MT</vt:lpstr>
      <vt:lpstr>Rockwell</vt:lpstr>
      <vt:lpstr>Office Theme</vt:lpstr>
      <vt:lpstr>Abusive Content Detection</vt:lpstr>
      <vt:lpstr>ABUSIVE CONTENT DETECTION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Saket Kumar</dc:creator>
  <cp:lastModifiedBy>Nitesh Choudhary</cp:lastModifiedBy>
  <cp:revision>29</cp:revision>
  <dcterms:created xsi:type="dcterms:W3CDTF">2017-10-03T02:06:34Z</dcterms:created>
  <dcterms:modified xsi:type="dcterms:W3CDTF">2017-11-06T04:41:21Z</dcterms:modified>
</cp:coreProperties>
</file>