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71" r:id="rId4"/>
    <p:sldId id="259" r:id="rId5"/>
    <p:sldId id="260" r:id="rId6"/>
    <p:sldId id="258" r:id="rId7"/>
    <p:sldId id="269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F68DC-28A0-ACFC-7E14-3F5E6104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1" y="1298448"/>
            <a:ext cx="6441741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5900" spc="-100" dirty="0" err="1"/>
              <a:t>InnovateGPT</a:t>
            </a:r>
            <a:r>
              <a:rPr lang="en-US" sz="5900" spc="-100" dirty="0"/>
              <a:t> Group</a:t>
            </a:r>
            <a:br>
              <a:rPr lang="en-US" sz="5900" spc="-100" dirty="0"/>
            </a:br>
            <a:r>
              <a:rPr lang="en-US" sz="5900" spc="-1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9A198-E428-C605-28B6-55A6B4FB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083" y="4670246"/>
            <a:ext cx="6037903" cy="9144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endParaRPr lang="en-US" sz="2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Hi </a:t>
            </a:r>
            <a:r>
              <a:rPr lang="en-US" sz="5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Atheni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5" name="Picture 4" descr="A logo of a robot&#10;&#10;Description automatically generated">
            <a:extLst>
              <a:ext uri="{FF2B5EF4-FFF2-40B4-BE49-F238E27FC236}">
                <a16:creationId xmlns:a16="http://schemas.microsoft.com/office/drawing/2014/main" id="{51B2DBBC-F56E-42AD-1AA6-17742339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7" y="1702228"/>
            <a:ext cx="3458249" cy="34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8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br>
              <a:rPr lang="en-GB" dirty="0"/>
            </a:br>
            <a:r>
              <a:rPr lang="en-GB" dirty="0"/>
              <a:t>“Hi </a:t>
            </a:r>
            <a:r>
              <a:rPr lang="en-GB" dirty="0" err="1"/>
              <a:t>Athenie</a:t>
            </a:r>
            <a:r>
              <a:rPr lang="en-GB" dirty="0"/>
              <a:t>”?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600" dirty="0"/>
              <a:t>Hi </a:t>
            </a:r>
            <a:r>
              <a:rPr lang="en-AU" sz="3600" dirty="0" err="1"/>
              <a:t>Atheni</a:t>
            </a:r>
            <a:r>
              <a:rPr lang="en-AU" sz="3600" dirty="0"/>
              <a:t> </a:t>
            </a:r>
            <a:r>
              <a:rPr lang="en-AU" dirty="0"/>
              <a:t>is an advanced AI-powered solution designed to transform sustainability reporting analysis. </a:t>
            </a:r>
          </a:p>
          <a:p>
            <a:r>
              <a:rPr lang="en-AU" dirty="0"/>
              <a:t>It uses Azure OpenAI and Azure AI Search for efficient document retrieval while ensuring sensitive information remains secure within internal storage, addressing concerns over using external AI services like ChatGPT.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AF40-9919-26AB-3AEB-B8D487B8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br>
              <a:rPr lang="en-GB" dirty="0"/>
            </a:br>
            <a:r>
              <a:rPr lang="en-GB" dirty="0"/>
              <a:t>Architect </a:t>
            </a:r>
            <a:endParaRPr lang="en-AU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A0672C-9BD0-E4E1-7ED1-038CFA82F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31765"/>
            <a:ext cx="7315200" cy="4584944"/>
          </a:xfrm>
        </p:spPr>
      </p:pic>
    </p:spTree>
    <p:extLst>
      <p:ext uri="{BB962C8B-B14F-4D97-AF65-F5344CB8AC3E}">
        <p14:creationId xmlns:p14="http://schemas.microsoft.com/office/powerpoint/2010/main" val="42328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D37-F74F-BD5F-E260-2B69D44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E63174-9A50-660A-5760-DBE5158EC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66700"/>
            <a:ext cx="12192000" cy="6124575"/>
          </a:xfrm>
        </p:spPr>
      </p:pic>
    </p:spTree>
    <p:extLst>
      <p:ext uri="{BB962C8B-B14F-4D97-AF65-F5344CB8AC3E}">
        <p14:creationId xmlns:p14="http://schemas.microsoft.com/office/powerpoint/2010/main" val="364681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73A409-14E0-4E87-F79F-9BB12D17D16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11500" y="0"/>
            <a:ext cx="5654768" cy="6858000"/>
          </a:xfrm>
        </p:spPr>
      </p:pic>
    </p:spTree>
    <p:extLst>
      <p:ext uri="{BB962C8B-B14F-4D97-AF65-F5344CB8AC3E}">
        <p14:creationId xmlns:p14="http://schemas.microsoft.com/office/powerpoint/2010/main" val="159210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3EB2-F0B1-9B41-CF2E-3FD8CD0D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5617DB-7060-5C24-4A0D-DD8FF9836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9164"/>
            <a:ext cx="12192000" cy="5770527"/>
          </a:xfrm>
        </p:spPr>
      </p:pic>
    </p:spTree>
    <p:extLst>
      <p:ext uri="{BB962C8B-B14F-4D97-AF65-F5344CB8AC3E}">
        <p14:creationId xmlns:p14="http://schemas.microsoft.com/office/powerpoint/2010/main" val="2187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ECD6-90E9-FA79-696B-82E2D20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1205E7-6E20-EC6A-03AC-E8CFDE87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961"/>
            <a:ext cx="12258675" cy="6908204"/>
          </a:xfrm>
        </p:spPr>
      </p:pic>
    </p:spTree>
    <p:extLst>
      <p:ext uri="{BB962C8B-B14F-4D97-AF65-F5344CB8AC3E}">
        <p14:creationId xmlns:p14="http://schemas.microsoft.com/office/powerpoint/2010/main" val="46397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877C-5631-5577-9266-B45CC56E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8D2F01-85EA-6108-7147-D5E67F651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1475"/>
            <a:ext cx="12143934" cy="5819775"/>
          </a:xfrm>
        </p:spPr>
      </p:pic>
    </p:spTree>
    <p:extLst>
      <p:ext uri="{BB962C8B-B14F-4D97-AF65-F5344CB8AC3E}">
        <p14:creationId xmlns:p14="http://schemas.microsoft.com/office/powerpoint/2010/main" val="320064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Currently, Hi </a:t>
            </a:r>
            <a:r>
              <a:rPr lang="en-GB" dirty="0" err="1"/>
              <a:t>Atheni</a:t>
            </a:r>
            <a:r>
              <a:rPr lang="en-GB" dirty="0"/>
              <a:t> is in the prototype phase. </a:t>
            </a:r>
          </a:p>
          <a:p>
            <a:pPr marL="0" indent="0">
              <a:buNone/>
            </a:pPr>
            <a:r>
              <a:rPr lang="en-GB" dirty="0"/>
              <a:t>    Future developments include: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 Advanced NLP Models:</a:t>
            </a:r>
            <a:r>
              <a:rPr lang="en-GB" dirty="0"/>
              <a:t> To improve the accuracy and depth of text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Teams App and Chat Integration:</a:t>
            </a:r>
            <a:r>
              <a:rPr lang="en-GB" dirty="0"/>
              <a:t> Using Power Apps tools to integrate with the Teams app on company accounts to automatically update data and provide ease of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Enhanced Visualisation Tools:</a:t>
            </a:r>
            <a:r>
              <a:rPr lang="en-GB" dirty="0"/>
              <a:t> Adding more sophisticated visualisation tools to provide deeper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AI-Powered Recommendations:</a:t>
            </a:r>
            <a:r>
              <a:rPr lang="en-GB" dirty="0"/>
              <a:t> Offering personalised recommendations based on the analysis to improve sustainability practices.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237</TotalTime>
  <Words>153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2</vt:lpstr>
      <vt:lpstr>Frame</vt:lpstr>
      <vt:lpstr>InnovateGPT Group Problem Statement</vt:lpstr>
      <vt:lpstr>What is  “Hi Athenie”?</vt:lpstr>
      <vt:lpstr>Solution Architect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Nary Byun</dc:creator>
  <cp:lastModifiedBy>Nary Byun</cp:lastModifiedBy>
  <cp:revision>3</cp:revision>
  <dcterms:created xsi:type="dcterms:W3CDTF">2024-06-07T01:16:24Z</dcterms:created>
  <dcterms:modified xsi:type="dcterms:W3CDTF">2024-06-09T17:27:26Z</dcterms:modified>
</cp:coreProperties>
</file>