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0" r:id="rId3"/>
    <p:sldMasterId id="2147483692" r:id="rId4"/>
  </p:sldMasterIdLst>
  <p:notesMasterIdLst>
    <p:notesMasterId r:id="rId65"/>
  </p:notesMasterIdLst>
  <p:handoutMasterIdLst>
    <p:handoutMasterId r:id="rId66"/>
  </p:handoutMasterIdLst>
  <p:sldIdLst>
    <p:sldId id="344" r:id="rId5"/>
    <p:sldId id="256" r:id="rId6"/>
    <p:sldId id="292" r:id="rId7"/>
    <p:sldId id="259" r:id="rId8"/>
    <p:sldId id="290" r:id="rId9"/>
    <p:sldId id="291" r:id="rId10"/>
    <p:sldId id="332" r:id="rId11"/>
    <p:sldId id="331" r:id="rId12"/>
    <p:sldId id="333" r:id="rId13"/>
    <p:sldId id="334" r:id="rId14"/>
    <p:sldId id="335" r:id="rId15"/>
    <p:sldId id="336" r:id="rId16"/>
    <p:sldId id="337" r:id="rId17"/>
    <p:sldId id="430" r:id="rId18"/>
    <p:sldId id="431" r:id="rId19"/>
    <p:sldId id="432" r:id="rId20"/>
    <p:sldId id="433" r:id="rId21"/>
    <p:sldId id="434" r:id="rId22"/>
    <p:sldId id="435" r:id="rId23"/>
    <p:sldId id="338" r:id="rId24"/>
    <p:sldId id="339" r:id="rId25"/>
    <p:sldId id="340" r:id="rId26"/>
    <p:sldId id="341" r:id="rId27"/>
    <p:sldId id="423" r:id="rId28"/>
    <p:sldId id="388" r:id="rId29"/>
    <p:sldId id="391" r:id="rId30"/>
    <p:sldId id="392" r:id="rId31"/>
    <p:sldId id="424" r:id="rId32"/>
    <p:sldId id="393" r:id="rId33"/>
    <p:sldId id="421" r:id="rId34"/>
    <p:sldId id="422" r:id="rId35"/>
    <p:sldId id="257" r:id="rId36"/>
    <p:sldId id="260" r:id="rId37"/>
    <p:sldId id="261" r:id="rId38"/>
    <p:sldId id="262" r:id="rId39"/>
    <p:sldId id="436" r:id="rId40"/>
    <p:sldId id="437" r:id="rId41"/>
    <p:sldId id="438" r:id="rId42"/>
    <p:sldId id="439" r:id="rId43"/>
    <p:sldId id="440" r:id="rId44"/>
    <p:sldId id="269" r:id="rId45"/>
    <p:sldId id="274" r:id="rId46"/>
    <p:sldId id="273" r:id="rId47"/>
    <p:sldId id="272" r:id="rId48"/>
    <p:sldId id="271" r:id="rId49"/>
    <p:sldId id="270" r:id="rId50"/>
    <p:sldId id="425" r:id="rId51"/>
    <p:sldId id="426" r:id="rId52"/>
    <p:sldId id="427" r:id="rId53"/>
    <p:sldId id="428" r:id="rId54"/>
    <p:sldId id="429" r:id="rId55"/>
    <p:sldId id="275" r:id="rId56"/>
    <p:sldId id="474" r:id="rId57"/>
    <p:sldId id="475" r:id="rId58"/>
    <p:sldId id="476" r:id="rId59"/>
    <p:sldId id="482" r:id="rId60"/>
    <p:sldId id="483" r:id="rId61"/>
    <p:sldId id="484" r:id="rId62"/>
    <p:sldId id="485" r:id="rId63"/>
    <p:sldId id="342" r:id="rId6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93D81CF-94F2-401A-BA57-92F5A7B2D0C5}"/>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handoutMaster" Target="handoutMasters/handoutMaster1.xml"/><Relationship Id="rId65" Type="http://schemas.openxmlformats.org/officeDocument/2006/relationships/notesMaster" Target="notesMasters/notesMaster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23E10C-4735-4A0D-A76B-FFFBF4B6ED03}"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D13D6A-DFDD-4B27-9F53-83C0CD9331E8}"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35CDE-2E0B-4188-96E9-ADF9ACB826A9}" type="datetimeFigureOut">
              <a:rPr lang="en-US" noProof="0" smtClean="0"/>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1D7B6F-E65C-42E7-86A5-0A01C6C95227}" type="slidenum">
              <a:rPr lang="en-US" noProof="0" smtClean="0"/>
            </a:fld>
            <a:endParaRPr lang="en-US" noProof="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grpSp>
        <p:nvGrpSpPr>
          <p:cNvPr id="25" name="Graphic 23"/>
          <p:cNvGrpSpPr/>
          <p:nvPr/>
        </p:nvGrpSpPr>
        <p:grpSpPr>
          <a:xfrm>
            <a:off x="-12700" y="-12700"/>
            <a:ext cx="12212320" cy="6882130"/>
            <a:chOff x="-12700" y="-12700"/>
            <a:chExt cx="12212320" cy="6882130"/>
          </a:xfrm>
        </p:grpSpPr>
        <p:sp>
          <p:nvSpPr>
            <p:cNvPr id="38" name="Freeform: Shape 37"/>
            <p:cNvSpPr/>
            <p:nvPr/>
          </p:nvSpPr>
          <p:spPr>
            <a:xfrm>
              <a:off x="6134100" y="2558390"/>
              <a:ext cx="6057900" cy="2717800"/>
            </a:xfrm>
            <a:custGeom>
              <a:avLst/>
              <a:gdLst>
                <a:gd name="connsiteX0" fmla="*/ 12700 w 6057900"/>
                <a:gd name="connsiteY0" fmla="*/ 1852320 h 2717800"/>
                <a:gd name="connsiteX1" fmla="*/ 6055360 w 6057900"/>
                <a:gd name="connsiteY1" fmla="*/ 2705760 h 2717800"/>
                <a:gd name="connsiteX2" fmla="*/ 6055360 w 6057900"/>
                <a:gd name="connsiteY2" fmla="*/ 664870 h 2717800"/>
                <a:gd name="connsiteX3" fmla="*/ 486410 w 6057900"/>
                <a:gd name="connsiteY3" fmla="*/ 33680 h 2717800"/>
                <a:gd name="connsiteX4" fmla="*/ 12700 w 6057900"/>
                <a:gd name="connsiteY4" fmla="*/ 1852320 h 271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2717800">
                  <a:moveTo>
                    <a:pt x="12700" y="1852320"/>
                  </a:moveTo>
                  <a:cubicBezTo>
                    <a:pt x="12700" y="1852320"/>
                    <a:pt x="1485900" y="1508150"/>
                    <a:pt x="6055360" y="2705760"/>
                  </a:cubicBezTo>
                  <a:lnTo>
                    <a:pt x="6055360" y="664870"/>
                  </a:lnTo>
                  <a:cubicBezTo>
                    <a:pt x="2434590" y="-165710"/>
                    <a:pt x="486410" y="33680"/>
                    <a:pt x="486410" y="33680"/>
                  </a:cubicBezTo>
                  <a:lnTo>
                    <a:pt x="12700" y="1852320"/>
                  </a:lnTo>
                  <a:close/>
                </a:path>
              </a:pathLst>
            </a:custGeom>
            <a:gradFill>
              <a:gsLst>
                <a:gs pos="0">
                  <a:schemeClr val="accent2">
                    <a:alpha val="5000"/>
                  </a:schemeClr>
                </a:gs>
                <a:gs pos="100000">
                  <a:schemeClr val="accent1">
                    <a:alpha val="40000"/>
                  </a:schemeClr>
                </a:gs>
              </a:gsLst>
              <a:lin ang="1080000" scaled="0"/>
            </a:gradFill>
            <a:ln w="12700" cap="flat">
              <a:noFill/>
              <a:prstDash val="solid"/>
              <a:miter/>
            </a:ln>
          </p:spPr>
          <p:txBody>
            <a:bodyPr rtlCol="0" anchor="ctr"/>
            <a:lstStyle/>
            <a:p>
              <a:endParaRPr lang="en-US" noProof="0"/>
            </a:p>
          </p:txBody>
        </p:sp>
        <p:sp>
          <p:nvSpPr>
            <p:cNvPr id="40" name="Freeform: Shape 39"/>
            <p:cNvSpPr/>
            <p:nvPr/>
          </p:nvSpPr>
          <p:spPr>
            <a:xfrm>
              <a:off x="5767070" y="5688330"/>
              <a:ext cx="1130300" cy="1181100"/>
            </a:xfrm>
            <a:custGeom>
              <a:avLst/>
              <a:gdLst>
                <a:gd name="connsiteX0" fmla="*/ 1127760 w 1130300"/>
                <a:gd name="connsiteY0" fmla="*/ 12700 h 1181100"/>
                <a:gd name="connsiteX1" fmla="*/ 1127760 w 1130300"/>
                <a:gd name="connsiteY1" fmla="*/ 12700 h 1181100"/>
                <a:gd name="connsiteX2" fmla="*/ 547370 w 1130300"/>
                <a:gd name="connsiteY2" fmla="*/ 491490 h 1181100"/>
                <a:gd name="connsiteX3" fmla="*/ 12700 w 1130300"/>
                <a:gd name="connsiteY3" fmla="*/ 1169670 h 1181100"/>
                <a:gd name="connsiteX4" fmla="*/ 435610 w 1130300"/>
                <a:gd name="connsiteY4" fmla="*/ 1169670 h 1181100"/>
                <a:gd name="connsiteX5" fmla="*/ 835660 w 1130300"/>
                <a:gd name="connsiteY5" fmla="*/ 67056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300" h="1181100">
                  <a:moveTo>
                    <a:pt x="1127760" y="12700"/>
                  </a:moveTo>
                  <a:lnTo>
                    <a:pt x="1127760" y="12700"/>
                  </a:lnTo>
                  <a:lnTo>
                    <a:pt x="547370" y="491490"/>
                  </a:lnTo>
                  <a:lnTo>
                    <a:pt x="12700" y="1169670"/>
                  </a:lnTo>
                  <a:lnTo>
                    <a:pt x="435610" y="1169670"/>
                  </a:lnTo>
                  <a:lnTo>
                    <a:pt x="835660" y="670560"/>
                  </a:lnTo>
                  <a:close/>
                </a:path>
              </a:pathLst>
            </a:custGeom>
            <a:gradFill>
              <a:gsLst>
                <a:gs pos="100000">
                  <a:schemeClr val="accent3">
                    <a:alpha val="20000"/>
                  </a:schemeClr>
                </a:gs>
                <a:gs pos="0">
                  <a:schemeClr val="accent3">
                    <a:alpha val="5000"/>
                  </a:schemeClr>
                </a:gs>
              </a:gsLst>
              <a:lin ang="7440000" scaled="0"/>
            </a:gradFill>
            <a:ln w="12700" cap="flat">
              <a:noFill/>
              <a:prstDash val="solid"/>
              <a:miter/>
            </a:ln>
          </p:spPr>
          <p:txBody>
            <a:bodyPr rtlCol="0" anchor="ctr"/>
            <a:lstStyle/>
            <a:p>
              <a:endParaRPr lang="en-US" noProof="0"/>
            </a:p>
          </p:txBody>
        </p:sp>
        <p:sp>
          <p:nvSpPr>
            <p:cNvPr id="41" name="Freeform: Shape 40"/>
            <p:cNvSpPr/>
            <p:nvPr/>
          </p:nvSpPr>
          <p:spPr>
            <a:xfrm>
              <a:off x="-12700" y="492760"/>
              <a:ext cx="2692400" cy="762000"/>
            </a:xfrm>
            <a:custGeom>
              <a:avLst/>
              <a:gdLst>
                <a:gd name="connsiteX0" fmla="*/ 12700 w 2692400"/>
                <a:gd name="connsiteY0" fmla="*/ 429260 h 762000"/>
                <a:gd name="connsiteX1" fmla="*/ 12700 w 2692400"/>
                <a:gd name="connsiteY1" fmla="*/ 759460 h 762000"/>
                <a:gd name="connsiteX2" fmla="*/ 2044700 w 2692400"/>
                <a:gd name="connsiteY2" fmla="*/ 334010 h 762000"/>
                <a:gd name="connsiteX3" fmla="*/ 2689860 w 2692400"/>
                <a:gd name="connsiteY3" fmla="*/ 12700 h 762000"/>
                <a:gd name="connsiteX4" fmla="*/ 2689860 w 2692400"/>
                <a:gd name="connsiteY4" fmla="*/ 12700 h 762000"/>
                <a:gd name="connsiteX5" fmla="*/ 1936750 w 2692400"/>
                <a:gd name="connsiteY5" fmla="*/ 127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762000">
                  <a:moveTo>
                    <a:pt x="12700" y="429260"/>
                  </a:moveTo>
                  <a:lnTo>
                    <a:pt x="12700" y="759460"/>
                  </a:lnTo>
                  <a:lnTo>
                    <a:pt x="2044700" y="334010"/>
                  </a:lnTo>
                  <a:lnTo>
                    <a:pt x="2689860" y="12700"/>
                  </a:lnTo>
                  <a:lnTo>
                    <a:pt x="2689860" y="12700"/>
                  </a:lnTo>
                  <a:lnTo>
                    <a:pt x="1936750" y="12700"/>
                  </a:lnTo>
                  <a:close/>
                </a:path>
              </a:pathLst>
            </a:custGeom>
            <a:gradFill>
              <a:gsLst>
                <a:gs pos="100000">
                  <a:schemeClr val="tx2">
                    <a:alpha val="20000"/>
                  </a:schemeClr>
                </a:gs>
                <a:gs pos="0">
                  <a:schemeClr val="tx2">
                    <a:alpha val="5000"/>
                  </a:schemeClr>
                </a:gs>
              </a:gsLst>
              <a:lin ang="9840000" scaled="0"/>
            </a:gradFill>
            <a:ln w="12700" cap="flat">
              <a:noFill/>
              <a:prstDash val="solid"/>
              <a:miter/>
            </a:ln>
          </p:spPr>
          <p:txBody>
            <a:bodyPr rtlCol="0" anchor="ctr"/>
            <a:lstStyle/>
            <a:p>
              <a:endParaRPr lang="en-US" noProof="0"/>
            </a:p>
          </p:txBody>
        </p:sp>
        <p:sp>
          <p:nvSpPr>
            <p:cNvPr id="36" name="Freeform: Shape 35"/>
            <p:cNvSpPr/>
            <p:nvPr/>
          </p:nvSpPr>
          <p:spPr>
            <a:xfrm>
              <a:off x="7642860" y="-12700"/>
              <a:ext cx="1282700" cy="1231900"/>
            </a:xfrm>
            <a:custGeom>
              <a:avLst/>
              <a:gdLst>
                <a:gd name="connsiteX0" fmla="*/ 12700 w 1282700"/>
                <a:gd name="connsiteY0" fmla="*/ 1226820 h 1231900"/>
                <a:gd name="connsiteX1" fmla="*/ 613410 w 1282700"/>
                <a:gd name="connsiteY1" fmla="*/ 773430 h 1231900"/>
                <a:gd name="connsiteX2" fmla="*/ 1270000 w 1282700"/>
                <a:gd name="connsiteY2" fmla="*/ 12700 h 1231900"/>
                <a:gd name="connsiteX3" fmla="*/ 831850 w 1282700"/>
                <a:gd name="connsiteY3" fmla="*/ 12700 h 1231900"/>
                <a:gd name="connsiteX4" fmla="*/ 334010 w 1282700"/>
                <a:gd name="connsiteY4" fmla="*/ 581660 h 1231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2700" h="1231900">
                  <a:moveTo>
                    <a:pt x="12700" y="1226820"/>
                  </a:moveTo>
                  <a:lnTo>
                    <a:pt x="613410" y="773430"/>
                  </a:lnTo>
                  <a:lnTo>
                    <a:pt x="1270000" y="12700"/>
                  </a:lnTo>
                  <a:lnTo>
                    <a:pt x="831850" y="12700"/>
                  </a:lnTo>
                  <a:lnTo>
                    <a:pt x="334010" y="581660"/>
                  </a:lnTo>
                  <a:close/>
                </a:path>
              </a:pathLst>
            </a:custGeom>
            <a:gradFill>
              <a:gsLst>
                <a:gs pos="100000">
                  <a:schemeClr val="bg2">
                    <a:alpha val="20000"/>
                  </a:schemeClr>
                </a:gs>
                <a:gs pos="0">
                  <a:schemeClr val="bg2">
                    <a:alpha val="5000"/>
                  </a:schemeClr>
                </a:gs>
              </a:gsLst>
              <a:lin ang="3120000" scaled="0"/>
            </a:gradFill>
            <a:ln w="12700" cap="flat">
              <a:noFill/>
              <a:prstDash val="solid"/>
              <a:miter/>
            </a:ln>
          </p:spPr>
          <p:txBody>
            <a:bodyPr rtlCol="0" anchor="ctr"/>
            <a:lstStyle/>
            <a:p>
              <a:endParaRPr lang="en-US" noProof="0"/>
            </a:p>
          </p:txBody>
        </p:sp>
        <p:sp>
          <p:nvSpPr>
            <p:cNvPr id="37" name="Freeform: Shape 36"/>
            <p:cNvSpPr/>
            <p:nvPr/>
          </p:nvSpPr>
          <p:spPr>
            <a:xfrm>
              <a:off x="8820150" y="-12700"/>
              <a:ext cx="2349500" cy="1943100"/>
            </a:xfrm>
            <a:custGeom>
              <a:avLst/>
              <a:gdLst>
                <a:gd name="connsiteX0" fmla="*/ 12700 w 2349500"/>
                <a:gd name="connsiteY0" fmla="*/ 1560830 h 1943100"/>
                <a:gd name="connsiteX1" fmla="*/ 1536700 w 2349500"/>
                <a:gd name="connsiteY1" fmla="*/ 1941830 h 1943100"/>
                <a:gd name="connsiteX2" fmla="*/ 2346960 w 2349500"/>
                <a:gd name="connsiteY2" fmla="*/ 68580 h 1943100"/>
                <a:gd name="connsiteX3" fmla="*/ 1965960 w 2349500"/>
                <a:gd name="connsiteY3" fmla="*/ 12700 h 1943100"/>
                <a:gd name="connsiteX4" fmla="*/ 939800 w 2349500"/>
                <a:gd name="connsiteY4" fmla="*/ 12700 h 1943100"/>
                <a:gd name="connsiteX5" fmla="*/ 12700 w 2349500"/>
                <a:gd name="connsiteY5" fmla="*/ 1560830 h 194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9500" h="1943100">
                  <a:moveTo>
                    <a:pt x="12700" y="1560830"/>
                  </a:moveTo>
                  <a:cubicBezTo>
                    <a:pt x="12700" y="1560830"/>
                    <a:pt x="1094740" y="1871980"/>
                    <a:pt x="1536700" y="1941830"/>
                  </a:cubicBezTo>
                  <a:cubicBezTo>
                    <a:pt x="2020570" y="1625600"/>
                    <a:pt x="2346960" y="68580"/>
                    <a:pt x="2346960" y="68580"/>
                  </a:cubicBezTo>
                  <a:cubicBezTo>
                    <a:pt x="2346960" y="68580"/>
                    <a:pt x="2222500" y="40640"/>
                    <a:pt x="1965960" y="12700"/>
                  </a:cubicBezTo>
                  <a:lnTo>
                    <a:pt x="939800" y="12700"/>
                  </a:lnTo>
                  <a:cubicBezTo>
                    <a:pt x="664210" y="1154430"/>
                    <a:pt x="12700" y="1560830"/>
                    <a:pt x="12700" y="1560830"/>
                  </a:cubicBezTo>
                  <a:close/>
                </a:path>
              </a:pathLst>
            </a:custGeom>
            <a:gradFill>
              <a:gsLst>
                <a:gs pos="0">
                  <a:schemeClr val="accent3">
                    <a:alpha val="40000"/>
                  </a:schemeClr>
                </a:gs>
                <a:gs pos="100000">
                  <a:schemeClr val="accent3">
                    <a:alpha val="5000"/>
                  </a:schemeClr>
                </a:gs>
              </a:gsLst>
              <a:lin ang="5940000" scaled="0"/>
            </a:gradFill>
            <a:ln w="12700" cap="flat">
              <a:noFill/>
              <a:prstDash val="solid"/>
              <a:miter/>
            </a:ln>
          </p:spPr>
          <p:txBody>
            <a:bodyPr rtlCol="0" anchor="ctr"/>
            <a:lstStyle/>
            <a:p>
              <a:endParaRPr lang="en-US" noProof="0"/>
            </a:p>
          </p:txBody>
        </p:sp>
        <p:sp>
          <p:nvSpPr>
            <p:cNvPr id="39" name="Freeform: Shape 38"/>
            <p:cNvSpPr/>
            <p:nvPr/>
          </p:nvSpPr>
          <p:spPr>
            <a:xfrm>
              <a:off x="7265670" y="5240886"/>
              <a:ext cx="4927600" cy="1193800"/>
            </a:xfrm>
            <a:custGeom>
              <a:avLst/>
              <a:gdLst>
                <a:gd name="connsiteX0" fmla="*/ 204470 w 4927600"/>
                <a:gd name="connsiteY0" fmla="*/ 13105 h 1193800"/>
                <a:gd name="connsiteX1" fmla="*/ 12700 w 4927600"/>
                <a:gd name="connsiteY1" fmla="*/ 786535 h 1193800"/>
                <a:gd name="connsiteX2" fmla="*/ 4923790 w 4927600"/>
                <a:gd name="connsiteY2" fmla="*/ 1181505 h 1193800"/>
                <a:gd name="connsiteX3" fmla="*/ 4923790 w 4927600"/>
                <a:gd name="connsiteY3" fmla="*/ 366164 h 1193800"/>
                <a:gd name="connsiteX4" fmla="*/ 204470 w 4927600"/>
                <a:gd name="connsiteY4" fmla="*/ 13105 h 1193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7600" h="1193800">
                  <a:moveTo>
                    <a:pt x="204470" y="13105"/>
                  </a:moveTo>
                  <a:lnTo>
                    <a:pt x="12700" y="786535"/>
                  </a:lnTo>
                  <a:cubicBezTo>
                    <a:pt x="12700" y="786535"/>
                    <a:pt x="2622550" y="715414"/>
                    <a:pt x="4923790" y="1181505"/>
                  </a:cubicBezTo>
                  <a:lnTo>
                    <a:pt x="4923790" y="366164"/>
                  </a:lnTo>
                  <a:cubicBezTo>
                    <a:pt x="2410461" y="-13565"/>
                    <a:pt x="204470" y="13105"/>
                    <a:pt x="204470" y="13105"/>
                  </a:cubicBezTo>
                  <a:close/>
                </a:path>
              </a:pathLst>
            </a:custGeom>
            <a:gradFill>
              <a:gsLst>
                <a:gs pos="100000">
                  <a:schemeClr val="tx2">
                    <a:alpha val="40000"/>
                  </a:schemeClr>
                </a:gs>
                <a:gs pos="0">
                  <a:schemeClr val="tx2">
                    <a:alpha val="5000"/>
                  </a:schemeClr>
                </a:gs>
              </a:gsLst>
              <a:lin ang="900000" scaled="0"/>
            </a:gradFill>
            <a:ln w="12700" cap="flat">
              <a:noFill/>
              <a:prstDash val="solid"/>
              <a:miter/>
            </a:ln>
          </p:spPr>
          <p:txBody>
            <a:bodyPr rtlCol="0" anchor="ctr"/>
            <a:lstStyle/>
            <a:p>
              <a:endParaRPr lang="en-US" noProof="0"/>
            </a:p>
          </p:txBody>
        </p:sp>
        <p:sp>
          <p:nvSpPr>
            <p:cNvPr id="26" name="Freeform: Shape 25"/>
            <p:cNvSpPr/>
            <p:nvPr/>
          </p:nvSpPr>
          <p:spPr>
            <a:xfrm>
              <a:off x="0" y="4398010"/>
              <a:ext cx="6605059" cy="2459990"/>
            </a:xfrm>
            <a:custGeom>
              <a:avLst/>
              <a:gdLst>
                <a:gd name="connsiteX0" fmla="*/ 6399530 w 6616700"/>
                <a:gd name="connsiteY0" fmla="*/ 12700 h 2476500"/>
                <a:gd name="connsiteX1" fmla="*/ 12700 w 6616700"/>
                <a:gd name="connsiteY1" fmla="*/ 1666240 h 2476500"/>
                <a:gd name="connsiteX2" fmla="*/ 12700 w 6616700"/>
                <a:gd name="connsiteY2" fmla="*/ 2472690 h 2476500"/>
                <a:gd name="connsiteX3" fmla="*/ 1996440 w 6616700"/>
                <a:gd name="connsiteY3" fmla="*/ 2472690 h 2476500"/>
                <a:gd name="connsiteX4" fmla="*/ 6606540 w 6616700"/>
                <a:gd name="connsiteY4" fmla="*/ 1192530 h 2476500"/>
                <a:gd name="connsiteX5" fmla="*/ 6399530 w 6616700"/>
                <a:gd name="connsiteY5" fmla="*/ 12700 h 2476500"/>
                <a:gd name="connsiteX0-1" fmla="*/ 6386830 w 6605059"/>
                <a:gd name="connsiteY0-2" fmla="*/ 0 h 2459990"/>
                <a:gd name="connsiteX1-3" fmla="*/ 0 w 6605059"/>
                <a:gd name="connsiteY1-4" fmla="*/ 1653540 h 2459990"/>
                <a:gd name="connsiteX2-5" fmla="*/ 0 w 6605059"/>
                <a:gd name="connsiteY2-6" fmla="*/ 2459990 h 2459990"/>
                <a:gd name="connsiteX3-7" fmla="*/ 1983740 w 6605059"/>
                <a:gd name="connsiteY3-8" fmla="*/ 2459990 h 2459990"/>
                <a:gd name="connsiteX4-9" fmla="*/ 6605059 w 6605059"/>
                <a:gd name="connsiteY4-10" fmla="*/ 1157391 h 2459990"/>
                <a:gd name="connsiteX5-11" fmla="*/ 6386830 w 6605059"/>
                <a:gd name="connsiteY5-12" fmla="*/ 0 h 2459990"/>
                <a:gd name="connsiteX0-13" fmla="*/ 6386830 w 6605059"/>
                <a:gd name="connsiteY0-14" fmla="*/ 0 h 2459990"/>
                <a:gd name="connsiteX1-15" fmla="*/ 0 w 6605059"/>
                <a:gd name="connsiteY1-16" fmla="*/ 1653540 h 2459990"/>
                <a:gd name="connsiteX2-17" fmla="*/ 0 w 6605059"/>
                <a:gd name="connsiteY2-18" fmla="*/ 2459990 h 2459990"/>
                <a:gd name="connsiteX3-19" fmla="*/ 1983740 w 6605059"/>
                <a:gd name="connsiteY3-20" fmla="*/ 2459990 h 2459990"/>
                <a:gd name="connsiteX4-21" fmla="*/ 6605059 w 6605059"/>
                <a:gd name="connsiteY4-22" fmla="*/ 1148976 h 2459990"/>
                <a:gd name="connsiteX5-23" fmla="*/ 6386830 w 6605059"/>
                <a:gd name="connsiteY5-24" fmla="*/ 0 h 245999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605059" h="2459990">
                  <a:moveTo>
                    <a:pt x="6386830" y="0"/>
                  </a:moveTo>
                  <a:cubicBezTo>
                    <a:pt x="2965450" y="420370"/>
                    <a:pt x="524510" y="1424940"/>
                    <a:pt x="0" y="1653540"/>
                  </a:cubicBezTo>
                  <a:lnTo>
                    <a:pt x="0" y="2459990"/>
                  </a:lnTo>
                  <a:lnTo>
                    <a:pt x="1983740" y="2459990"/>
                  </a:lnTo>
                  <a:cubicBezTo>
                    <a:pt x="3195320" y="2000250"/>
                    <a:pt x="4846109" y="1442346"/>
                    <a:pt x="6605059" y="1148976"/>
                  </a:cubicBezTo>
                  <a:cubicBezTo>
                    <a:pt x="6526319" y="682886"/>
                    <a:pt x="6478270" y="457200"/>
                    <a:pt x="6386830" y="0"/>
                  </a:cubicBezTo>
                  <a:close/>
                </a:path>
              </a:pathLst>
            </a:custGeom>
            <a:gradFill>
              <a:gsLst>
                <a:gs pos="100000">
                  <a:schemeClr val="bg2">
                    <a:alpha val="40000"/>
                  </a:schemeClr>
                </a:gs>
                <a:gs pos="0">
                  <a:schemeClr val="accent5">
                    <a:alpha val="5000"/>
                  </a:schemeClr>
                </a:gs>
              </a:gsLst>
              <a:lin ang="540000" scaled="0"/>
            </a:gradFill>
            <a:ln w="12700" cap="flat">
              <a:noFill/>
              <a:prstDash val="solid"/>
              <a:miter/>
            </a:ln>
          </p:spPr>
          <p:txBody>
            <a:bodyPr rtlCol="0" anchor="ctr"/>
            <a:lstStyle/>
            <a:p>
              <a:endParaRPr lang="en-US" noProof="0"/>
            </a:p>
          </p:txBody>
        </p:sp>
        <p:sp>
          <p:nvSpPr>
            <p:cNvPr id="27" name="Freeform: Shape 26"/>
            <p:cNvSpPr/>
            <p:nvPr/>
          </p:nvSpPr>
          <p:spPr>
            <a:xfrm>
              <a:off x="-12700" y="741680"/>
              <a:ext cx="6629400" cy="5981700"/>
            </a:xfrm>
            <a:custGeom>
              <a:avLst/>
              <a:gdLst>
                <a:gd name="connsiteX0" fmla="*/ 5783580 w 6629400"/>
                <a:gd name="connsiteY0" fmla="*/ 12700 h 5981700"/>
                <a:gd name="connsiteX1" fmla="*/ 12700 w 6629400"/>
                <a:gd name="connsiteY1" fmla="*/ 1029970 h 5981700"/>
                <a:gd name="connsiteX2" fmla="*/ 12700 w 6629400"/>
                <a:gd name="connsiteY2" fmla="*/ 5971540 h 5981700"/>
                <a:gd name="connsiteX3" fmla="*/ 6620510 w 6629400"/>
                <a:gd name="connsiteY3" fmla="*/ 4806950 h 5981700"/>
              </a:gdLst>
              <a:ahLst/>
              <a:cxnLst>
                <a:cxn ang="0">
                  <a:pos x="connsiteX0" y="connsiteY0"/>
                </a:cxn>
                <a:cxn ang="0">
                  <a:pos x="connsiteX1" y="connsiteY1"/>
                </a:cxn>
                <a:cxn ang="0">
                  <a:pos x="connsiteX2" y="connsiteY2"/>
                </a:cxn>
                <a:cxn ang="0">
                  <a:pos x="connsiteX3" y="connsiteY3"/>
                </a:cxn>
              </a:cxnLst>
              <a:rect l="l" t="t" r="r" b="b"/>
              <a:pathLst>
                <a:path w="6629400" h="5981700">
                  <a:moveTo>
                    <a:pt x="5783580" y="12700"/>
                  </a:moveTo>
                  <a:lnTo>
                    <a:pt x="12700" y="1029970"/>
                  </a:lnTo>
                  <a:lnTo>
                    <a:pt x="12700" y="5971540"/>
                  </a:lnTo>
                  <a:lnTo>
                    <a:pt x="6620510" y="4806950"/>
                  </a:lnTo>
                  <a:close/>
                </a:path>
              </a:pathLst>
            </a:custGeom>
            <a:gradFill flip="none" rotWithShape="1">
              <a:gsLst>
                <a:gs pos="0">
                  <a:schemeClr val="bg2"/>
                </a:gs>
                <a:gs pos="100000">
                  <a:schemeClr val="accent5"/>
                </a:gs>
              </a:gsLst>
              <a:lin ang="2700000" scaled="0"/>
              <a:tileRect/>
            </a:gradFill>
            <a:ln w="12700" cap="flat">
              <a:noFill/>
              <a:prstDash val="solid"/>
              <a:miter/>
            </a:ln>
          </p:spPr>
          <p:txBody>
            <a:bodyPr rtlCol="0" anchor="ctr"/>
            <a:lstStyle/>
            <a:p>
              <a:endParaRPr lang="en-US" noProof="0"/>
            </a:p>
          </p:txBody>
        </p:sp>
        <p:sp>
          <p:nvSpPr>
            <p:cNvPr id="28" name="Freeform: Shape 27"/>
            <p:cNvSpPr/>
            <p:nvPr/>
          </p:nvSpPr>
          <p:spPr>
            <a:xfrm>
              <a:off x="7533640" y="-12700"/>
              <a:ext cx="1676400" cy="1549400"/>
            </a:xfrm>
            <a:custGeom>
              <a:avLst/>
              <a:gdLst>
                <a:gd name="connsiteX0" fmla="*/ 1123950 w 1676400"/>
                <a:gd name="connsiteY0" fmla="*/ 12700 h 1549400"/>
                <a:gd name="connsiteX1" fmla="*/ 12700 w 1676400"/>
                <a:gd name="connsiteY1" fmla="*/ 1268730 h 1549400"/>
                <a:gd name="connsiteX2" fmla="*/ 320040 w 1676400"/>
                <a:gd name="connsiteY2" fmla="*/ 1541780 h 1549400"/>
                <a:gd name="connsiteX3" fmla="*/ 1672590 w 1676400"/>
                <a:gd name="connsiteY3" fmla="*/ 12700 h 1549400"/>
              </a:gdLst>
              <a:ahLst/>
              <a:cxnLst>
                <a:cxn ang="0">
                  <a:pos x="connsiteX0" y="connsiteY0"/>
                </a:cxn>
                <a:cxn ang="0">
                  <a:pos x="connsiteX1" y="connsiteY1"/>
                </a:cxn>
                <a:cxn ang="0">
                  <a:pos x="connsiteX2" y="connsiteY2"/>
                </a:cxn>
                <a:cxn ang="0">
                  <a:pos x="connsiteX3" y="connsiteY3"/>
                </a:cxn>
              </a:cxnLst>
              <a:rect l="l" t="t" r="r" b="b"/>
              <a:pathLst>
                <a:path w="1676400" h="1549400">
                  <a:moveTo>
                    <a:pt x="1123950" y="12700"/>
                  </a:moveTo>
                  <a:lnTo>
                    <a:pt x="12700" y="1268730"/>
                  </a:lnTo>
                  <a:lnTo>
                    <a:pt x="320040" y="1541780"/>
                  </a:lnTo>
                  <a:lnTo>
                    <a:pt x="1672590" y="12700"/>
                  </a:lnTo>
                  <a:close/>
                </a:path>
              </a:pathLst>
            </a:custGeom>
            <a:blipFill>
              <a:blip r:embed="rId2"/>
              <a:srcRect/>
              <a:stretch>
                <a:fillRect l="8684" t="-98206" r="-65455" b="7644"/>
              </a:stretch>
            </a:blipFill>
            <a:ln w="12700" cap="flat">
              <a:noFill/>
              <a:prstDash val="solid"/>
              <a:miter/>
            </a:ln>
          </p:spPr>
          <p:txBody>
            <a:bodyPr rtlCol="0" anchor="ctr"/>
            <a:lstStyle/>
            <a:p>
              <a:endParaRPr lang="en-US" noProof="0"/>
            </a:p>
          </p:txBody>
        </p:sp>
        <p:sp>
          <p:nvSpPr>
            <p:cNvPr id="29" name="Freeform: Shape 28"/>
            <p:cNvSpPr/>
            <p:nvPr/>
          </p:nvSpPr>
          <p:spPr>
            <a:xfrm>
              <a:off x="-12700" y="431800"/>
              <a:ext cx="2921000" cy="1041400"/>
            </a:xfrm>
            <a:custGeom>
              <a:avLst/>
              <a:gdLst>
                <a:gd name="connsiteX0" fmla="*/ 12700 w 2921000"/>
                <a:gd name="connsiteY0" fmla="*/ 1031240 h 1041400"/>
                <a:gd name="connsiteX1" fmla="*/ 2912110 w 2921000"/>
                <a:gd name="connsiteY1" fmla="*/ 415290 h 1041400"/>
                <a:gd name="connsiteX2" fmla="*/ 2827020 w 2921000"/>
                <a:gd name="connsiteY2" fmla="*/ 12700 h 1041400"/>
                <a:gd name="connsiteX3" fmla="*/ 12700 w 2921000"/>
                <a:gd name="connsiteY3" fmla="*/ 610870 h 1041400"/>
              </a:gdLst>
              <a:ahLst/>
              <a:cxnLst>
                <a:cxn ang="0">
                  <a:pos x="connsiteX0" y="connsiteY0"/>
                </a:cxn>
                <a:cxn ang="0">
                  <a:pos x="connsiteX1" y="connsiteY1"/>
                </a:cxn>
                <a:cxn ang="0">
                  <a:pos x="connsiteX2" y="connsiteY2"/>
                </a:cxn>
                <a:cxn ang="0">
                  <a:pos x="connsiteX3" y="connsiteY3"/>
                </a:cxn>
              </a:cxnLst>
              <a:rect l="l" t="t" r="r" b="b"/>
              <a:pathLst>
                <a:path w="2921000" h="1041400">
                  <a:moveTo>
                    <a:pt x="12700" y="1031240"/>
                  </a:moveTo>
                  <a:lnTo>
                    <a:pt x="2912110" y="415290"/>
                  </a:lnTo>
                  <a:lnTo>
                    <a:pt x="2827020" y="12700"/>
                  </a:lnTo>
                  <a:lnTo>
                    <a:pt x="12700" y="610870"/>
                  </a:lnTo>
                  <a:close/>
                </a:path>
              </a:pathLst>
            </a:custGeom>
            <a:blipFill>
              <a:blip r:embed="rId3"/>
              <a:srcRect/>
              <a:stretch>
                <a:fillRect l="-32063" t="15838" r="1073" b="-15838"/>
              </a:stretch>
            </a:blipFill>
            <a:ln w="12700" cap="flat">
              <a:noFill/>
              <a:prstDash val="solid"/>
              <a:miter/>
            </a:ln>
          </p:spPr>
          <p:txBody>
            <a:bodyPr rtlCol="0" anchor="ctr"/>
            <a:lstStyle/>
            <a:p>
              <a:endParaRPr lang="en-US" noProof="0"/>
            </a:p>
          </p:txBody>
        </p:sp>
        <p:sp>
          <p:nvSpPr>
            <p:cNvPr id="30" name="Freeform: Shape 29"/>
            <p:cNvSpPr/>
            <p:nvPr/>
          </p:nvSpPr>
          <p:spPr>
            <a:xfrm>
              <a:off x="5916930" y="5568950"/>
              <a:ext cx="1358900" cy="1295400"/>
            </a:xfrm>
            <a:custGeom>
              <a:avLst/>
              <a:gdLst>
                <a:gd name="connsiteX0" fmla="*/ 12700 w 1358900"/>
                <a:gd name="connsiteY0" fmla="*/ 1289050 h 1295400"/>
                <a:gd name="connsiteX1" fmla="*/ 538480 w 1358900"/>
                <a:gd name="connsiteY1" fmla="*/ 1289050 h 1295400"/>
                <a:gd name="connsiteX2" fmla="*/ 1350010 w 1358900"/>
                <a:gd name="connsiteY2" fmla="*/ 269240 h 1295400"/>
                <a:gd name="connsiteX3" fmla="*/ 1028700 w 1358900"/>
                <a:gd name="connsiteY3" fmla="*/ 12700 h 1295400"/>
              </a:gdLst>
              <a:ahLst/>
              <a:cxnLst>
                <a:cxn ang="0">
                  <a:pos x="connsiteX0" y="connsiteY0"/>
                </a:cxn>
                <a:cxn ang="0">
                  <a:pos x="connsiteX1" y="connsiteY1"/>
                </a:cxn>
                <a:cxn ang="0">
                  <a:pos x="connsiteX2" y="connsiteY2"/>
                </a:cxn>
                <a:cxn ang="0">
                  <a:pos x="connsiteX3" y="connsiteY3"/>
                </a:cxn>
              </a:cxnLst>
              <a:rect l="l" t="t" r="r" b="b"/>
              <a:pathLst>
                <a:path w="1358900" h="1295400">
                  <a:moveTo>
                    <a:pt x="12700" y="1289050"/>
                  </a:moveTo>
                  <a:lnTo>
                    <a:pt x="538480" y="1289050"/>
                  </a:lnTo>
                  <a:lnTo>
                    <a:pt x="1350010" y="269240"/>
                  </a:lnTo>
                  <a:lnTo>
                    <a:pt x="1028700" y="12700"/>
                  </a:lnTo>
                  <a:close/>
                </a:path>
              </a:pathLst>
            </a:custGeom>
            <a:blipFill>
              <a:blip r:embed="rId4"/>
              <a:srcRect/>
              <a:stretch>
                <a:fillRect l="-121206" t="11183" r="13010" b="-182361"/>
              </a:stretch>
            </a:blipFill>
            <a:ln w="12700" cap="flat">
              <a:noFill/>
              <a:prstDash val="solid"/>
              <a:miter/>
            </a:ln>
          </p:spPr>
          <p:txBody>
            <a:bodyPr rtlCol="0" anchor="ctr"/>
            <a:lstStyle/>
            <a:p>
              <a:endParaRPr lang="en-US" noProof="0"/>
            </a:p>
          </p:txBody>
        </p:sp>
        <p:sp>
          <p:nvSpPr>
            <p:cNvPr id="31" name="Freeform: Shape 30"/>
            <p:cNvSpPr/>
            <p:nvPr/>
          </p:nvSpPr>
          <p:spPr>
            <a:xfrm>
              <a:off x="7754620" y="4657090"/>
              <a:ext cx="4445000" cy="1765300"/>
            </a:xfrm>
            <a:custGeom>
              <a:avLst/>
              <a:gdLst>
                <a:gd name="connsiteX0" fmla="*/ 187961 w 4445000"/>
                <a:gd name="connsiteY0" fmla="*/ 12700 h 1765300"/>
                <a:gd name="connsiteX1" fmla="*/ 12700 w 4445000"/>
                <a:gd name="connsiteY1" fmla="*/ 859790 h 1765300"/>
                <a:gd name="connsiteX2" fmla="*/ 4434840 w 4445000"/>
                <a:gd name="connsiteY2" fmla="*/ 1753870 h 1765300"/>
                <a:gd name="connsiteX3" fmla="*/ 4434840 w 4445000"/>
                <a:gd name="connsiteY3" fmla="*/ 871220 h 1765300"/>
              </a:gdLst>
              <a:ahLst/>
              <a:cxnLst>
                <a:cxn ang="0">
                  <a:pos x="connsiteX0" y="connsiteY0"/>
                </a:cxn>
                <a:cxn ang="0">
                  <a:pos x="connsiteX1" y="connsiteY1"/>
                </a:cxn>
                <a:cxn ang="0">
                  <a:pos x="connsiteX2" y="connsiteY2"/>
                </a:cxn>
                <a:cxn ang="0">
                  <a:pos x="connsiteX3" y="connsiteY3"/>
                </a:cxn>
              </a:cxnLst>
              <a:rect l="l" t="t" r="r" b="b"/>
              <a:pathLst>
                <a:path w="4445000" h="1765300">
                  <a:moveTo>
                    <a:pt x="187961" y="12700"/>
                  </a:moveTo>
                  <a:lnTo>
                    <a:pt x="12700" y="859790"/>
                  </a:lnTo>
                  <a:lnTo>
                    <a:pt x="4434840" y="1753870"/>
                  </a:lnTo>
                  <a:lnTo>
                    <a:pt x="4434840" y="871220"/>
                  </a:lnTo>
                  <a:close/>
                </a:path>
              </a:pathLst>
            </a:custGeom>
            <a:gradFill>
              <a:gsLst>
                <a:gs pos="100000">
                  <a:schemeClr val="tx1"/>
                </a:gs>
                <a:gs pos="0">
                  <a:schemeClr val="tx2"/>
                </a:gs>
              </a:gsLst>
              <a:lin ang="900000" scaled="0"/>
            </a:gradFill>
            <a:ln w="12700" cap="flat">
              <a:noFill/>
              <a:prstDash val="solid"/>
              <a:miter/>
            </a:ln>
          </p:spPr>
          <p:txBody>
            <a:bodyPr rtlCol="0" anchor="ctr"/>
            <a:lstStyle/>
            <a:p>
              <a:endParaRPr lang="en-US" noProof="0"/>
            </a:p>
          </p:txBody>
        </p:sp>
        <p:sp>
          <p:nvSpPr>
            <p:cNvPr id="32" name="Freeform: Shape 31"/>
            <p:cNvSpPr/>
            <p:nvPr/>
          </p:nvSpPr>
          <p:spPr>
            <a:xfrm>
              <a:off x="6718300" y="1951990"/>
              <a:ext cx="5473700" cy="3289300"/>
            </a:xfrm>
            <a:custGeom>
              <a:avLst/>
              <a:gdLst>
                <a:gd name="connsiteX0" fmla="*/ 5471160 w 5473700"/>
                <a:gd name="connsiteY0" fmla="*/ 1239520 h 3289300"/>
                <a:gd name="connsiteX1" fmla="*/ 513080 w 5473700"/>
                <a:gd name="connsiteY1" fmla="*/ 12700 h 3289300"/>
                <a:gd name="connsiteX2" fmla="*/ 12700 w 5473700"/>
                <a:gd name="connsiteY2" fmla="*/ 1934210 h 3289300"/>
                <a:gd name="connsiteX3" fmla="*/ 5471160 w 5473700"/>
                <a:gd name="connsiteY3" fmla="*/ 3285490 h 3289300"/>
              </a:gdLst>
              <a:ahLst/>
              <a:cxnLst>
                <a:cxn ang="0">
                  <a:pos x="connsiteX0" y="connsiteY0"/>
                </a:cxn>
                <a:cxn ang="0">
                  <a:pos x="connsiteX1" y="connsiteY1"/>
                </a:cxn>
                <a:cxn ang="0">
                  <a:pos x="connsiteX2" y="connsiteY2"/>
                </a:cxn>
                <a:cxn ang="0">
                  <a:pos x="connsiteX3" y="connsiteY3"/>
                </a:cxn>
              </a:cxnLst>
              <a:rect l="l" t="t" r="r" b="b"/>
              <a:pathLst>
                <a:path w="5473700" h="3289300">
                  <a:moveTo>
                    <a:pt x="5471160" y="1239520"/>
                  </a:moveTo>
                  <a:lnTo>
                    <a:pt x="513080" y="12700"/>
                  </a:lnTo>
                  <a:lnTo>
                    <a:pt x="12700" y="1934210"/>
                  </a:lnTo>
                  <a:lnTo>
                    <a:pt x="5471160" y="3285490"/>
                  </a:lnTo>
                  <a:close/>
                </a:path>
              </a:pathLst>
            </a:custGeom>
            <a:gradFill>
              <a:gsLst>
                <a:gs pos="100000">
                  <a:schemeClr val="accent2"/>
                </a:gs>
                <a:gs pos="0">
                  <a:schemeClr val="accent1"/>
                </a:gs>
              </a:gsLst>
              <a:lin ang="10440000" scaled="0"/>
            </a:gradFill>
            <a:ln w="12700" cap="flat">
              <a:noFill/>
              <a:prstDash val="solid"/>
              <a:miter/>
            </a:ln>
          </p:spPr>
          <p:txBody>
            <a:bodyPr rtlCol="0" anchor="ctr"/>
            <a:lstStyle/>
            <a:p>
              <a:endParaRPr lang="en-US" noProof="0"/>
            </a:p>
          </p:txBody>
        </p:sp>
        <p:sp>
          <p:nvSpPr>
            <p:cNvPr id="33" name="Freeform: Shape 32"/>
            <p:cNvSpPr/>
            <p:nvPr/>
          </p:nvSpPr>
          <p:spPr>
            <a:xfrm>
              <a:off x="-12700" y="1065530"/>
              <a:ext cx="6286500" cy="5397500"/>
            </a:xfrm>
            <a:custGeom>
              <a:avLst/>
              <a:gdLst>
                <a:gd name="connsiteX0" fmla="*/ 12700 w 6286500"/>
                <a:gd name="connsiteY0" fmla="*/ 1008380 h 5397500"/>
                <a:gd name="connsiteX1" fmla="*/ 12700 w 6286500"/>
                <a:gd name="connsiteY1" fmla="*/ 1046480 h 5397500"/>
                <a:gd name="connsiteX2" fmla="*/ 5509260 w 6286500"/>
                <a:gd name="connsiteY2" fmla="*/ 57150 h 5397500"/>
                <a:gd name="connsiteX3" fmla="*/ 6238240 w 6286500"/>
                <a:gd name="connsiteY3" fmla="*/ 4236720 h 5397500"/>
                <a:gd name="connsiteX4" fmla="*/ 12700 w 6286500"/>
                <a:gd name="connsiteY4" fmla="*/ 5356860 h 5397500"/>
                <a:gd name="connsiteX5" fmla="*/ 12700 w 6286500"/>
                <a:gd name="connsiteY5" fmla="*/ 5394960 h 5397500"/>
                <a:gd name="connsiteX6" fmla="*/ 6263640 w 6286500"/>
                <a:gd name="connsiteY6" fmla="*/ 4271010 h 5397500"/>
                <a:gd name="connsiteX7" fmla="*/ 6282690 w 6286500"/>
                <a:gd name="connsiteY7" fmla="*/ 4267200 h 5397500"/>
                <a:gd name="connsiteX8" fmla="*/ 5541010 w 6286500"/>
                <a:gd name="connsiteY8" fmla="*/ 12700 h 539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86500" h="5397500">
                  <a:moveTo>
                    <a:pt x="12700" y="1008380"/>
                  </a:moveTo>
                  <a:lnTo>
                    <a:pt x="12700" y="1046480"/>
                  </a:lnTo>
                  <a:lnTo>
                    <a:pt x="5509260" y="57150"/>
                  </a:lnTo>
                  <a:lnTo>
                    <a:pt x="6238240" y="4236720"/>
                  </a:lnTo>
                  <a:lnTo>
                    <a:pt x="12700" y="5356860"/>
                  </a:lnTo>
                  <a:lnTo>
                    <a:pt x="12700" y="5394960"/>
                  </a:lnTo>
                  <a:lnTo>
                    <a:pt x="6263640" y="4271010"/>
                  </a:lnTo>
                  <a:lnTo>
                    <a:pt x="6282690" y="4267200"/>
                  </a:lnTo>
                  <a:lnTo>
                    <a:pt x="5541010" y="12700"/>
                  </a:lnTo>
                  <a:close/>
                </a:path>
              </a:pathLst>
            </a:custGeom>
            <a:solidFill>
              <a:schemeClr val="bg1"/>
            </a:solidFill>
            <a:ln w="12700" cap="flat">
              <a:noFill/>
              <a:prstDash val="solid"/>
              <a:miter/>
            </a:ln>
          </p:spPr>
          <p:txBody>
            <a:bodyPr rtlCol="0" anchor="ctr"/>
            <a:lstStyle/>
            <a:p>
              <a:endParaRPr lang="en-US" noProof="0"/>
            </a:p>
          </p:txBody>
        </p:sp>
        <p:sp>
          <p:nvSpPr>
            <p:cNvPr id="35" name="Freeform: Shape 34"/>
            <p:cNvSpPr/>
            <p:nvPr/>
          </p:nvSpPr>
          <p:spPr>
            <a:xfrm>
              <a:off x="9467850" y="-12700"/>
              <a:ext cx="1727200" cy="1714500"/>
            </a:xfrm>
            <a:custGeom>
              <a:avLst/>
              <a:gdLst>
                <a:gd name="connsiteX0" fmla="*/ 1355090 w 1727200"/>
                <a:gd name="connsiteY0" fmla="*/ 1706880 h 1714500"/>
                <a:gd name="connsiteX1" fmla="*/ 1719580 w 1727200"/>
                <a:gd name="connsiteY1" fmla="*/ 12700 h 1714500"/>
                <a:gd name="connsiteX2" fmla="*/ 314960 w 1727200"/>
                <a:gd name="connsiteY2" fmla="*/ 12700 h 1714500"/>
                <a:gd name="connsiteX3" fmla="*/ 12700 w 1727200"/>
                <a:gd name="connsiteY3" fmla="*/ 1413510 h 1714500"/>
              </a:gdLst>
              <a:ahLst/>
              <a:cxnLst>
                <a:cxn ang="0">
                  <a:pos x="connsiteX0" y="connsiteY0"/>
                </a:cxn>
                <a:cxn ang="0">
                  <a:pos x="connsiteX1" y="connsiteY1"/>
                </a:cxn>
                <a:cxn ang="0">
                  <a:pos x="connsiteX2" y="connsiteY2"/>
                </a:cxn>
                <a:cxn ang="0">
                  <a:pos x="connsiteX3" y="connsiteY3"/>
                </a:cxn>
              </a:cxnLst>
              <a:rect l="l" t="t" r="r" b="b"/>
              <a:pathLst>
                <a:path w="1727200" h="1714500">
                  <a:moveTo>
                    <a:pt x="1355090" y="1706880"/>
                  </a:moveTo>
                  <a:lnTo>
                    <a:pt x="1719580" y="12700"/>
                  </a:lnTo>
                  <a:lnTo>
                    <a:pt x="314960" y="12700"/>
                  </a:lnTo>
                  <a:lnTo>
                    <a:pt x="12700" y="1413510"/>
                  </a:lnTo>
                  <a:close/>
                </a:path>
              </a:pathLst>
            </a:custGeom>
            <a:gradFill>
              <a:gsLst>
                <a:gs pos="100000">
                  <a:schemeClr val="accent3"/>
                </a:gs>
                <a:gs pos="0">
                  <a:schemeClr val="accent6"/>
                </a:gs>
              </a:gsLst>
              <a:lin ang="5940000" scaled="0"/>
            </a:gradFill>
            <a:ln w="12700" cap="flat">
              <a:noFill/>
              <a:prstDash val="solid"/>
              <a:miter/>
            </a:ln>
          </p:spPr>
          <p:txBody>
            <a:bodyPr rtlCol="0" anchor="ctr"/>
            <a:lstStyle/>
            <a:p>
              <a:endParaRPr lang="en-US" noProof="0"/>
            </a:p>
          </p:txBody>
        </p:sp>
      </p:grpSp>
      <p:sp>
        <p:nvSpPr>
          <p:cNvPr id="3" name="Subtitle 2"/>
          <p:cNvSpPr>
            <a:spLocks noGrp="1"/>
          </p:cNvSpPr>
          <p:nvPr>
            <p:ph type="subTitle" idx="1" hasCustomPrompt="1"/>
          </p:nvPr>
        </p:nvSpPr>
        <p:spPr>
          <a:xfrm rot="720000">
            <a:off x="8126323" y="5127866"/>
            <a:ext cx="3963590" cy="858767"/>
          </a:xfrm>
        </p:spPr>
        <p:txBody>
          <a:bodyPr anchor="ctr" anchorCtr="0">
            <a:normAutofit/>
          </a:bodyPr>
          <a:lstStyle>
            <a:lvl1pPr marL="0" indent="0" algn="l">
              <a:buNone/>
              <a:defRPr sz="2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a:t>
            </a:r>
            <a:endParaRPr lang="en-US" noProof="0"/>
          </a:p>
        </p:txBody>
      </p:sp>
      <p:sp>
        <p:nvSpPr>
          <p:cNvPr id="42" name="Picture Placeholder 26"/>
          <p:cNvSpPr>
            <a:spLocks noGrp="1"/>
          </p:cNvSpPr>
          <p:nvPr>
            <p:ph type="pic" sz="quarter" idx="15"/>
          </p:nvPr>
        </p:nvSpPr>
        <p:spPr>
          <a:xfrm>
            <a:off x="90" y="1115082"/>
            <a:ext cx="6230657" cy="5314602"/>
          </a:xfrm>
          <a:custGeom>
            <a:avLst/>
            <a:gdLst>
              <a:gd name="connsiteX0" fmla="*/ 0 w 5738813"/>
              <a:gd name="connsiteY0" fmla="*/ 5403850 h 5403850"/>
              <a:gd name="connsiteX1" fmla="*/ 1350963 w 5738813"/>
              <a:gd name="connsiteY1" fmla="*/ 0 h 5403850"/>
              <a:gd name="connsiteX2" fmla="*/ 4387851 w 5738813"/>
              <a:gd name="connsiteY2" fmla="*/ 0 h 5403850"/>
              <a:gd name="connsiteX3" fmla="*/ 5738813 w 5738813"/>
              <a:gd name="connsiteY3" fmla="*/ 5403850 h 5403850"/>
              <a:gd name="connsiteX4" fmla="*/ 0 w 5738813"/>
              <a:gd name="connsiteY4" fmla="*/ 5403850 h 5403850"/>
              <a:gd name="connsiteX0-1" fmla="*/ 0 w 5738813"/>
              <a:gd name="connsiteY0-2" fmla="*/ 5403850 h 5403850"/>
              <a:gd name="connsiteX1-3" fmla="*/ 11560 w 5738813"/>
              <a:gd name="connsiteY1-4" fmla="*/ 6440 h 5403850"/>
              <a:gd name="connsiteX2-5" fmla="*/ 4387851 w 5738813"/>
              <a:gd name="connsiteY2-6" fmla="*/ 0 h 5403850"/>
              <a:gd name="connsiteX3-7" fmla="*/ 5738813 w 5738813"/>
              <a:gd name="connsiteY3-8" fmla="*/ 5403850 h 5403850"/>
              <a:gd name="connsiteX4-9" fmla="*/ 0 w 5738813"/>
              <a:gd name="connsiteY4-10" fmla="*/ 5403850 h 5403850"/>
              <a:gd name="connsiteX0-11" fmla="*/ 0 w 5746572"/>
              <a:gd name="connsiteY0-12" fmla="*/ 5397410 h 5397410"/>
              <a:gd name="connsiteX1-13" fmla="*/ 11560 w 5746572"/>
              <a:gd name="connsiteY1-14" fmla="*/ 0 h 5397410"/>
              <a:gd name="connsiteX2-15" fmla="*/ 5746572 w 5746572"/>
              <a:gd name="connsiteY2-16" fmla="*/ 6439 h 5397410"/>
              <a:gd name="connsiteX3-17" fmla="*/ 5738813 w 5746572"/>
              <a:gd name="connsiteY3-18" fmla="*/ 5397410 h 5397410"/>
              <a:gd name="connsiteX4-19" fmla="*/ 0 w 5746572"/>
              <a:gd name="connsiteY4-20" fmla="*/ 5397410 h 5397410"/>
              <a:gd name="connsiteX0-21" fmla="*/ 0 w 6092996"/>
              <a:gd name="connsiteY0-22" fmla="*/ 5397410 h 5397410"/>
              <a:gd name="connsiteX1-23" fmla="*/ 11560 w 6092996"/>
              <a:gd name="connsiteY1-24" fmla="*/ 0 h 5397410"/>
              <a:gd name="connsiteX2-25" fmla="*/ 5746572 w 6092996"/>
              <a:gd name="connsiteY2-26" fmla="*/ 6439 h 5397410"/>
              <a:gd name="connsiteX3-27" fmla="*/ 6092982 w 6092996"/>
              <a:gd name="connsiteY3-28" fmla="*/ 4940210 h 5397410"/>
              <a:gd name="connsiteX4-29" fmla="*/ 0 w 6092996"/>
              <a:gd name="connsiteY4-30" fmla="*/ 5397410 h 5397410"/>
              <a:gd name="connsiteX0-31" fmla="*/ 0 w 6092982"/>
              <a:gd name="connsiteY0-32" fmla="*/ 5397410 h 5397410"/>
              <a:gd name="connsiteX1-33" fmla="*/ 11560 w 6092982"/>
              <a:gd name="connsiteY1-34" fmla="*/ 0 h 5397410"/>
              <a:gd name="connsiteX2-35" fmla="*/ 5746572 w 6092982"/>
              <a:gd name="connsiteY2-36" fmla="*/ 6439 h 5397410"/>
              <a:gd name="connsiteX3-37" fmla="*/ 6092982 w 6092982"/>
              <a:gd name="connsiteY3-38" fmla="*/ 4940210 h 5397410"/>
              <a:gd name="connsiteX4-39" fmla="*/ 0 w 6092982"/>
              <a:gd name="connsiteY4-40" fmla="*/ 5397410 h 5397410"/>
              <a:gd name="connsiteX0-41" fmla="*/ 0 w 6092982"/>
              <a:gd name="connsiteY0-42" fmla="*/ 5397410 h 5397410"/>
              <a:gd name="connsiteX1-43" fmla="*/ 11560 w 6092982"/>
              <a:gd name="connsiteY1-44" fmla="*/ 0 h 5397410"/>
              <a:gd name="connsiteX2-45" fmla="*/ 5746572 w 6092982"/>
              <a:gd name="connsiteY2-46" fmla="*/ 6439 h 5397410"/>
              <a:gd name="connsiteX3-47" fmla="*/ 6092982 w 6092982"/>
              <a:gd name="connsiteY3-48" fmla="*/ 4940210 h 5397410"/>
              <a:gd name="connsiteX4-49" fmla="*/ 0 w 6092982"/>
              <a:gd name="connsiteY4-50" fmla="*/ 5397410 h 5397410"/>
              <a:gd name="connsiteX0-51" fmla="*/ 0 w 6092982"/>
              <a:gd name="connsiteY0-52" fmla="*/ 5397410 h 5397410"/>
              <a:gd name="connsiteX1-53" fmla="*/ 11560 w 6092982"/>
              <a:gd name="connsiteY1-54" fmla="*/ 0 h 5397410"/>
              <a:gd name="connsiteX2-55" fmla="*/ 5746572 w 6092982"/>
              <a:gd name="connsiteY2-56" fmla="*/ 6439 h 5397410"/>
              <a:gd name="connsiteX3-57" fmla="*/ 6092982 w 6092982"/>
              <a:gd name="connsiteY3-58" fmla="*/ 4940210 h 5397410"/>
              <a:gd name="connsiteX4-59" fmla="*/ 0 w 6092982"/>
              <a:gd name="connsiteY4-60" fmla="*/ 5397410 h 5397410"/>
              <a:gd name="connsiteX0-61" fmla="*/ 0 w 6092982"/>
              <a:gd name="connsiteY0-62" fmla="*/ 5408602 h 5408602"/>
              <a:gd name="connsiteX1-63" fmla="*/ 11560 w 6092982"/>
              <a:gd name="connsiteY1-64" fmla="*/ 0 h 5408602"/>
              <a:gd name="connsiteX2-65" fmla="*/ 5746572 w 6092982"/>
              <a:gd name="connsiteY2-66" fmla="*/ 6439 h 5408602"/>
              <a:gd name="connsiteX3-67" fmla="*/ 6092982 w 6092982"/>
              <a:gd name="connsiteY3-68" fmla="*/ 4940210 h 5408602"/>
              <a:gd name="connsiteX4-69" fmla="*/ 0 w 6092982"/>
              <a:gd name="connsiteY4-70" fmla="*/ 5408602 h 5408602"/>
              <a:gd name="connsiteX0-71" fmla="*/ 0 w 6065273"/>
              <a:gd name="connsiteY0-72" fmla="*/ 5408602 h 5408602"/>
              <a:gd name="connsiteX1-73" fmla="*/ 11560 w 6065273"/>
              <a:gd name="connsiteY1-74" fmla="*/ 0 h 5408602"/>
              <a:gd name="connsiteX2-75" fmla="*/ 5746572 w 6065273"/>
              <a:gd name="connsiteY2-76" fmla="*/ 6439 h 5408602"/>
              <a:gd name="connsiteX3-77" fmla="*/ 6065273 w 6065273"/>
              <a:gd name="connsiteY3-78" fmla="*/ 4979386 h 5408602"/>
              <a:gd name="connsiteX4-79" fmla="*/ 0 w 6065273"/>
              <a:gd name="connsiteY4-80" fmla="*/ 5408602 h 5408602"/>
              <a:gd name="connsiteX0-81" fmla="*/ 0 w 6065273"/>
              <a:gd name="connsiteY0-82" fmla="*/ 5408602 h 5408602"/>
              <a:gd name="connsiteX1-83" fmla="*/ 11560 w 6065273"/>
              <a:gd name="connsiteY1-84" fmla="*/ 0 h 5408602"/>
              <a:gd name="connsiteX2-85" fmla="*/ 5724405 w 6065273"/>
              <a:gd name="connsiteY2-86" fmla="*/ 12034 h 5408602"/>
              <a:gd name="connsiteX3-87" fmla="*/ 6065273 w 6065273"/>
              <a:gd name="connsiteY3-88" fmla="*/ 4979386 h 5408602"/>
              <a:gd name="connsiteX4-89" fmla="*/ 0 w 6065273"/>
              <a:gd name="connsiteY4-90" fmla="*/ 5408602 h 5408602"/>
              <a:gd name="connsiteX0-91" fmla="*/ 0 w 6065273"/>
              <a:gd name="connsiteY0-92" fmla="*/ 5408602 h 5408602"/>
              <a:gd name="connsiteX1-93" fmla="*/ 11560 w 6065273"/>
              <a:gd name="connsiteY1-94" fmla="*/ 0 h 5408602"/>
              <a:gd name="connsiteX2-95" fmla="*/ 5724405 w 6065273"/>
              <a:gd name="connsiteY2-96" fmla="*/ 841 h 5408602"/>
              <a:gd name="connsiteX3-97" fmla="*/ 6065273 w 6065273"/>
              <a:gd name="connsiteY3-98" fmla="*/ 4979386 h 5408602"/>
              <a:gd name="connsiteX4-99" fmla="*/ 0 w 6065273"/>
              <a:gd name="connsiteY4-100" fmla="*/ 5408602 h 5408602"/>
              <a:gd name="connsiteX0-101" fmla="*/ 693 w 6065966"/>
              <a:gd name="connsiteY0-102" fmla="*/ 5408602 h 5408602"/>
              <a:gd name="connsiteX1-103" fmla="*/ 1170 w 6065966"/>
              <a:gd name="connsiteY1-104" fmla="*/ 0 h 5408602"/>
              <a:gd name="connsiteX2-105" fmla="*/ 5725098 w 6065966"/>
              <a:gd name="connsiteY2-106" fmla="*/ 841 h 5408602"/>
              <a:gd name="connsiteX3-107" fmla="*/ 6065966 w 6065966"/>
              <a:gd name="connsiteY3-108" fmla="*/ 4979386 h 5408602"/>
              <a:gd name="connsiteX4-109" fmla="*/ 693 w 6065966"/>
              <a:gd name="connsiteY4-110" fmla="*/ 5408602 h 5408602"/>
              <a:gd name="connsiteX0-111" fmla="*/ 693 w 6218366"/>
              <a:gd name="connsiteY0-112" fmla="*/ 5408602 h 5408602"/>
              <a:gd name="connsiteX1-113" fmla="*/ 1170 w 6218366"/>
              <a:gd name="connsiteY1-114" fmla="*/ 0 h 5408602"/>
              <a:gd name="connsiteX2-115" fmla="*/ 5725098 w 6218366"/>
              <a:gd name="connsiteY2-116" fmla="*/ 841 h 5408602"/>
              <a:gd name="connsiteX3-117" fmla="*/ 6218366 w 6218366"/>
              <a:gd name="connsiteY3-118" fmla="*/ 4235528 h 5408602"/>
              <a:gd name="connsiteX4-119" fmla="*/ 693 w 6218366"/>
              <a:gd name="connsiteY4-120" fmla="*/ 5408602 h 5408602"/>
              <a:gd name="connsiteX0-121" fmla="*/ 693 w 6218366"/>
              <a:gd name="connsiteY0-122" fmla="*/ 5408602 h 5408602"/>
              <a:gd name="connsiteX1-123" fmla="*/ 1170 w 6218366"/>
              <a:gd name="connsiteY1-124" fmla="*/ 0 h 5408602"/>
              <a:gd name="connsiteX2-125" fmla="*/ 5496498 w 6218366"/>
              <a:gd name="connsiteY2-126" fmla="*/ 39317 h 5408602"/>
              <a:gd name="connsiteX3-127" fmla="*/ 6218366 w 6218366"/>
              <a:gd name="connsiteY3-128" fmla="*/ 4235528 h 5408602"/>
              <a:gd name="connsiteX4-129" fmla="*/ 693 w 6218366"/>
              <a:gd name="connsiteY4-130" fmla="*/ 5408602 h 5408602"/>
              <a:gd name="connsiteX0-131" fmla="*/ 693 w 6218366"/>
              <a:gd name="connsiteY0-132" fmla="*/ 5369285 h 5369285"/>
              <a:gd name="connsiteX1-133" fmla="*/ 1170 w 6218366"/>
              <a:gd name="connsiteY1-134" fmla="*/ 1012345 h 5369285"/>
              <a:gd name="connsiteX2-135" fmla="*/ 5496498 w 6218366"/>
              <a:gd name="connsiteY2-136" fmla="*/ 0 h 5369285"/>
              <a:gd name="connsiteX3-137" fmla="*/ 6218366 w 6218366"/>
              <a:gd name="connsiteY3-138" fmla="*/ 4196211 h 5369285"/>
              <a:gd name="connsiteX4-139" fmla="*/ 693 w 6218366"/>
              <a:gd name="connsiteY4-140" fmla="*/ 5369285 h 5369285"/>
              <a:gd name="connsiteX0-141" fmla="*/ 693 w 6225320"/>
              <a:gd name="connsiteY0-142" fmla="*/ 5369285 h 5369285"/>
              <a:gd name="connsiteX1-143" fmla="*/ 1170 w 6225320"/>
              <a:gd name="connsiteY1-144" fmla="*/ 1012345 h 5369285"/>
              <a:gd name="connsiteX2-145" fmla="*/ 5496498 w 6225320"/>
              <a:gd name="connsiteY2-146" fmla="*/ 0 h 5369285"/>
              <a:gd name="connsiteX3-147" fmla="*/ 6225320 w 6225320"/>
              <a:gd name="connsiteY3-148" fmla="*/ 4224299 h 5369285"/>
              <a:gd name="connsiteX4-149" fmla="*/ 693 w 6225320"/>
              <a:gd name="connsiteY4-150" fmla="*/ 5369285 h 5369285"/>
              <a:gd name="connsiteX0-151" fmla="*/ 3850 w 6225001"/>
              <a:gd name="connsiteY0-152" fmla="*/ 5358752 h 5358752"/>
              <a:gd name="connsiteX1-153" fmla="*/ 851 w 6225001"/>
              <a:gd name="connsiteY1-154" fmla="*/ 1012345 h 5358752"/>
              <a:gd name="connsiteX2-155" fmla="*/ 5496179 w 6225001"/>
              <a:gd name="connsiteY2-156" fmla="*/ 0 h 5358752"/>
              <a:gd name="connsiteX3-157" fmla="*/ 6225001 w 6225001"/>
              <a:gd name="connsiteY3-158" fmla="*/ 4224299 h 5358752"/>
              <a:gd name="connsiteX4-159" fmla="*/ 3850 w 6225001"/>
              <a:gd name="connsiteY4-160" fmla="*/ 5358752 h 5358752"/>
              <a:gd name="connsiteX0-161" fmla="*/ 3850 w 6230428"/>
              <a:gd name="connsiteY0-162" fmla="*/ 5358752 h 5358752"/>
              <a:gd name="connsiteX1-163" fmla="*/ 851 w 6230428"/>
              <a:gd name="connsiteY1-164" fmla="*/ 1012345 h 5358752"/>
              <a:gd name="connsiteX2-165" fmla="*/ 5496179 w 6230428"/>
              <a:gd name="connsiteY2-166" fmla="*/ 0 h 5358752"/>
              <a:gd name="connsiteX3-167" fmla="*/ 6230428 w 6230428"/>
              <a:gd name="connsiteY3-168" fmla="*/ 4229780 h 5358752"/>
              <a:gd name="connsiteX4-169" fmla="*/ 3850 w 6230428"/>
              <a:gd name="connsiteY4-170" fmla="*/ 5358752 h 5358752"/>
              <a:gd name="connsiteX0-171" fmla="*/ 3850 w 6230428"/>
              <a:gd name="connsiteY0-172" fmla="*/ 5361493 h 5361493"/>
              <a:gd name="connsiteX1-173" fmla="*/ 851 w 6230428"/>
              <a:gd name="connsiteY1-174" fmla="*/ 1015086 h 5361493"/>
              <a:gd name="connsiteX2-175" fmla="*/ 5501605 w 6230428"/>
              <a:gd name="connsiteY2-176" fmla="*/ 0 h 5361493"/>
              <a:gd name="connsiteX3-177" fmla="*/ 6230428 w 6230428"/>
              <a:gd name="connsiteY3-178" fmla="*/ 4232521 h 5361493"/>
              <a:gd name="connsiteX4-179" fmla="*/ 3850 w 6230428"/>
              <a:gd name="connsiteY4-180" fmla="*/ 5361493 h 5361493"/>
              <a:gd name="connsiteX0-181" fmla="*/ 3850 w 6230428"/>
              <a:gd name="connsiteY0-182" fmla="*/ 5361493 h 5361493"/>
              <a:gd name="connsiteX1-183" fmla="*/ 851 w 6230428"/>
              <a:gd name="connsiteY1-184" fmla="*/ 1009607 h 5361493"/>
              <a:gd name="connsiteX2-185" fmla="*/ 5501605 w 6230428"/>
              <a:gd name="connsiteY2-186" fmla="*/ 0 h 5361493"/>
              <a:gd name="connsiteX3-187" fmla="*/ 6230428 w 6230428"/>
              <a:gd name="connsiteY3-188" fmla="*/ 4232521 h 5361493"/>
              <a:gd name="connsiteX4-189" fmla="*/ 3850 w 6230428"/>
              <a:gd name="connsiteY4-190" fmla="*/ 5361493 h 5361493"/>
              <a:gd name="connsiteX0-191" fmla="*/ 3850 w 6230428"/>
              <a:gd name="connsiteY0-192" fmla="*/ 5364233 h 5364233"/>
              <a:gd name="connsiteX1-193" fmla="*/ 851 w 6230428"/>
              <a:gd name="connsiteY1-194" fmla="*/ 1009607 h 5364233"/>
              <a:gd name="connsiteX2-195" fmla="*/ 5501605 w 6230428"/>
              <a:gd name="connsiteY2-196" fmla="*/ 0 h 5364233"/>
              <a:gd name="connsiteX3-197" fmla="*/ 6230428 w 6230428"/>
              <a:gd name="connsiteY3-198" fmla="*/ 4232521 h 5364233"/>
              <a:gd name="connsiteX4-199" fmla="*/ 3850 w 6230428"/>
              <a:gd name="connsiteY4-200" fmla="*/ 5364233 h 5364233"/>
              <a:gd name="connsiteX0-201" fmla="*/ 1366 w 6230657"/>
              <a:gd name="connsiteY0-202" fmla="*/ 5366973 h 5366973"/>
              <a:gd name="connsiteX1-203" fmla="*/ 1080 w 6230657"/>
              <a:gd name="connsiteY1-204" fmla="*/ 1009607 h 5366973"/>
              <a:gd name="connsiteX2-205" fmla="*/ 5501834 w 6230657"/>
              <a:gd name="connsiteY2-206" fmla="*/ 0 h 5366973"/>
              <a:gd name="connsiteX3-207" fmla="*/ 6230657 w 6230657"/>
              <a:gd name="connsiteY3-208" fmla="*/ 4232521 h 5366973"/>
              <a:gd name="connsiteX4-209" fmla="*/ 1366 w 6230657"/>
              <a:gd name="connsiteY4-210" fmla="*/ 5366973 h 53669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30657" h="5366973">
                <a:moveTo>
                  <a:pt x="1366" y="5366973"/>
                </a:moveTo>
                <a:cubicBezTo>
                  <a:pt x="5219" y="3567836"/>
                  <a:pt x="-2773" y="2808744"/>
                  <a:pt x="1080" y="1009607"/>
                </a:cubicBezTo>
                <a:lnTo>
                  <a:pt x="5501834" y="0"/>
                </a:lnTo>
                <a:lnTo>
                  <a:pt x="6230657" y="4232521"/>
                </a:lnTo>
                <a:lnTo>
                  <a:pt x="1366" y="5366973"/>
                </a:lnTo>
                <a:close/>
              </a:path>
            </a:pathLst>
          </a:custGeom>
          <a:ln>
            <a:noFill/>
          </a:ln>
        </p:spPr>
        <p:txBody>
          <a:bodyPr anchor="ctr" anchorCtr="0">
            <a:normAutofit/>
          </a:bodyPr>
          <a:lstStyle>
            <a:lvl1pPr marL="0" indent="0" algn="ctr">
              <a:buNone/>
              <a:defRPr sz="1400"/>
            </a:lvl1pPr>
          </a:lstStyle>
          <a:p>
            <a:r>
              <a:rPr lang="en-US" noProof="0"/>
              <a:t>Click icon to add picture</a:t>
            </a:r>
            <a:endParaRPr lang="en-US" noProof="0"/>
          </a:p>
        </p:txBody>
      </p:sp>
      <p:sp>
        <p:nvSpPr>
          <p:cNvPr id="2" name="Title 1"/>
          <p:cNvSpPr>
            <a:spLocks noGrp="1"/>
          </p:cNvSpPr>
          <p:nvPr>
            <p:ph type="ctrTitle" hasCustomPrompt="1"/>
          </p:nvPr>
        </p:nvSpPr>
        <p:spPr>
          <a:xfrm rot="840000">
            <a:off x="7262451" y="2726139"/>
            <a:ext cx="4851352" cy="1827069"/>
          </a:xfrm>
        </p:spPr>
        <p:txBody>
          <a:bodyPr anchor="ctr" anchorCtr="0">
            <a:normAutofit/>
          </a:bodyPr>
          <a:lstStyle>
            <a:lvl1pPr algn="l">
              <a:defRPr sz="5500">
                <a:solidFill>
                  <a:schemeClr val="bg1"/>
                </a:solidFill>
              </a:defRPr>
            </a:lvl1pPr>
          </a:lstStyle>
          <a:p>
            <a:r>
              <a:rPr lang="en-US" noProof="0"/>
              <a:t>Presentation</a:t>
            </a:r>
            <a:br>
              <a:rPr lang="en-US" noProof="0"/>
            </a:br>
            <a:r>
              <a:rPr lang="en-US" noProof="0"/>
              <a:t>Title</a:t>
            </a:r>
            <a:endParaRPr lang="en-US" noProof="0"/>
          </a:p>
        </p:txBody>
      </p:sp>
      <p:sp>
        <p:nvSpPr>
          <p:cNvPr id="45" name="Text Placeholder 44"/>
          <p:cNvSpPr>
            <a:spLocks noGrp="1"/>
          </p:cNvSpPr>
          <p:nvPr>
            <p:ph type="body" sz="quarter" idx="16" hasCustomPrompt="1"/>
          </p:nvPr>
        </p:nvSpPr>
        <p:spPr>
          <a:xfrm rot="720000">
            <a:off x="9571721" y="580664"/>
            <a:ext cx="1391775" cy="858837"/>
          </a:xfrm>
        </p:spPr>
        <p:txBody>
          <a:bodyPr>
            <a:normAutofit/>
          </a:bodyPr>
          <a:lstStyle>
            <a:lvl1pPr marL="0" indent="0" algn="ctr">
              <a:buNone/>
              <a:defRPr sz="2600" b="1">
                <a:solidFill>
                  <a:schemeClr val="bg1"/>
                </a:solidFill>
              </a:defRPr>
            </a:lvl1pPr>
          </a:lstStyle>
          <a:p>
            <a:pPr lvl="0"/>
            <a:r>
              <a:rPr lang="en-US" noProof="0"/>
              <a:t>MONTH</a:t>
            </a:r>
            <a:br>
              <a:rPr lang="en-US" noProof="0"/>
            </a:br>
            <a:r>
              <a:rPr lang="en-US" noProof="0"/>
              <a:t>20XX</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grpSp>
        <p:nvGrpSpPr>
          <p:cNvPr id="40" name="Graphic 35"/>
          <p:cNvGrpSpPr/>
          <p:nvPr userDrawn="1"/>
        </p:nvGrpSpPr>
        <p:grpSpPr>
          <a:xfrm>
            <a:off x="6678503" y="1430186"/>
            <a:ext cx="5526208" cy="2613848"/>
            <a:chOff x="6678503" y="665690"/>
            <a:chExt cx="5526208" cy="2613848"/>
          </a:xfrm>
        </p:grpSpPr>
        <p:sp>
          <p:nvSpPr>
            <p:cNvPr id="42" name="Freeform: Shape 41"/>
            <p:cNvSpPr/>
            <p:nvPr/>
          </p:nvSpPr>
          <p:spPr>
            <a:xfrm>
              <a:off x="6678503" y="1272318"/>
              <a:ext cx="5526208" cy="2007220"/>
            </a:xfrm>
            <a:custGeom>
              <a:avLst/>
              <a:gdLst>
                <a:gd name="connsiteX0" fmla="*/ 5514767 w 5526207"/>
                <a:gd name="connsiteY0" fmla="*/ 573560 h 2007220"/>
                <a:gd name="connsiteX1" fmla="*/ 355703 w 5526207"/>
                <a:gd name="connsiteY1" fmla="*/ 33643 h 2007220"/>
                <a:gd name="connsiteX2" fmla="*/ 12697 w 5526207"/>
                <a:gd name="connsiteY2" fmla="*/ 1284980 h 2007220"/>
                <a:gd name="connsiteX3" fmla="*/ 5514767 w 5526207"/>
                <a:gd name="connsiteY3" fmla="*/ 1998940 h 2007220"/>
                <a:gd name="connsiteX4" fmla="*/ 5514767 w 5526207"/>
                <a:gd name="connsiteY4" fmla="*/ 573560 h 2007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6207" h="2007220">
                  <a:moveTo>
                    <a:pt x="5514767" y="573560"/>
                  </a:moveTo>
                  <a:cubicBezTo>
                    <a:pt x="2157119" y="-150564"/>
                    <a:pt x="355703" y="33643"/>
                    <a:pt x="355703" y="33643"/>
                  </a:cubicBezTo>
                  <a:lnTo>
                    <a:pt x="12697" y="1284980"/>
                  </a:lnTo>
                  <a:cubicBezTo>
                    <a:pt x="12697" y="1284980"/>
                    <a:pt x="1368206" y="967381"/>
                    <a:pt x="5514767" y="1998940"/>
                  </a:cubicBezTo>
                  <a:lnTo>
                    <a:pt x="5514767" y="573560"/>
                  </a:lnTo>
                  <a:close/>
                </a:path>
              </a:pathLst>
            </a:custGeom>
            <a:gradFill>
              <a:gsLst>
                <a:gs pos="22000">
                  <a:schemeClr val="accent2">
                    <a:alpha val="10000"/>
                  </a:schemeClr>
                </a:gs>
                <a:gs pos="100000">
                  <a:schemeClr val="accent2">
                    <a:alpha val="40000"/>
                  </a:schemeClr>
                </a:gs>
              </a:gsLst>
              <a:lin ang="1020000" scaled="0"/>
            </a:gradFill>
            <a:ln w="12693" cap="flat">
              <a:noFill/>
              <a:prstDash val="solid"/>
              <a:miter/>
            </a:ln>
          </p:spPr>
          <p:txBody>
            <a:bodyPr rtlCol="0" anchor="ctr"/>
            <a:lstStyle/>
            <a:p>
              <a:endParaRPr lang="en-US" noProof="0"/>
            </a:p>
          </p:txBody>
        </p:sp>
        <p:sp>
          <p:nvSpPr>
            <p:cNvPr id="41" name="Freeform: Shape 40"/>
            <p:cNvSpPr/>
            <p:nvPr/>
          </p:nvSpPr>
          <p:spPr>
            <a:xfrm>
              <a:off x="7262884" y="665690"/>
              <a:ext cx="4941827" cy="2591601"/>
            </a:xfrm>
            <a:custGeom>
              <a:avLst/>
              <a:gdLst>
                <a:gd name="connsiteX0" fmla="*/ 4930387 w 4941827"/>
                <a:gd name="connsiteY0" fmla="*/ 1138265 h 2591601"/>
                <a:gd name="connsiteX1" fmla="*/ 383651 w 4941827"/>
                <a:gd name="connsiteY1" fmla="*/ 12697 h 2591601"/>
                <a:gd name="connsiteX2" fmla="*/ 12697 w 4941827"/>
                <a:gd name="connsiteY2" fmla="*/ 1366935 h 2591601"/>
                <a:gd name="connsiteX3" fmla="*/ 4930387 w 4941827"/>
                <a:gd name="connsiteY3" fmla="*/ 2583971 h 2591601"/>
              </a:gdLst>
              <a:ahLst/>
              <a:cxnLst>
                <a:cxn ang="0">
                  <a:pos x="connsiteX0" y="connsiteY0"/>
                </a:cxn>
                <a:cxn ang="0">
                  <a:pos x="connsiteX1" y="connsiteY1"/>
                </a:cxn>
                <a:cxn ang="0">
                  <a:pos x="connsiteX2" y="connsiteY2"/>
                </a:cxn>
                <a:cxn ang="0">
                  <a:pos x="connsiteX3" y="connsiteY3"/>
                </a:cxn>
              </a:cxnLst>
              <a:rect l="l" t="t" r="r" b="b"/>
              <a:pathLst>
                <a:path w="4941827" h="2591601">
                  <a:moveTo>
                    <a:pt x="4930387" y="1138265"/>
                  </a:moveTo>
                  <a:lnTo>
                    <a:pt x="383651" y="12697"/>
                  </a:lnTo>
                  <a:lnTo>
                    <a:pt x="12697" y="1366935"/>
                  </a:lnTo>
                  <a:lnTo>
                    <a:pt x="4930387" y="2583971"/>
                  </a:lnTo>
                  <a:close/>
                </a:path>
              </a:pathLst>
            </a:custGeom>
            <a:gradFill>
              <a:gsLst>
                <a:gs pos="0">
                  <a:schemeClr val="accent1"/>
                </a:gs>
                <a:gs pos="100000">
                  <a:schemeClr val="accent2"/>
                </a:gs>
              </a:gsLst>
              <a:lin ang="10440000" scaled="0"/>
            </a:gradFill>
            <a:ln w="12693" cap="flat">
              <a:noFill/>
              <a:prstDash val="solid"/>
              <a:miter/>
            </a:ln>
          </p:spPr>
          <p:txBody>
            <a:bodyPr rtlCol="0" anchor="ctr"/>
            <a:lstStyle/>
            <a:p>
              <a:endParaRPr lang="en-US" noProof="0"/>
            </a:p>
          </p:txBody>
        </p:sp>
      </p:grpSp>
      <p:sp>
        <p:nvSpPr>
          <p:cNvPr id="14" name="Freeform: Shape 13"/>
          <p:cNvSpPr/>
          <p:nvPr/>
        </p:nvSpPr>
        <p:spPr>
          <a:xfrm>
            <a:off x="5886429" y="5240536"/>
            <a:ext cx="1486046" cy="1625760"/>
          </a:xfrm>
          <a:custGeom>
            <a:avLst/>
            <a:gdLst>
              <a:gd name="connsiteX0" fmla="*/ 1482236 w 1486046"/>
              <a:gd name="connsiteY0" fmla="*/ 12701 h 1625760"/>
              <a:gd name="connsiteX1" fmla="*/ 901789 w 1486046"/>
              <a:gd name="connsiteY1" fmla="*/ 491538 h 1625760"/>
              <a:gd name="connsiteX2" fmla="*/ 12701 w 1486046"/>
              <a:gd name="connsiteY2" fmla="*/ 1618139 h 1625760"/>
              <a:gd name="connsiteX3" fmla="*/ 431843 w 1486046"/>
              <a:gd name="connsiteY3" fmla="*/ 1618139 h 1625760"/>
              <a:gd name="connsiteX4" fmla="*/ 1188837 w 1486046"/>
              <a:gd name="connsiteY4" fmla="*/ 670626 h 1625760"/>
              <a:gd name="connsiteX5" fmla="*/ 1482236 w 1486046"/>
              <a:gd name="connsiteY5" fmla="*/ 12701 h 162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6046" h="1625760">
                <a:moveTo>
                  <a:pt x="1482236" y="12701"/>
                </a:moveTo>
                <a:lnTo>
                  <a:pt x="901789" y="491538"/>
                </a:lnTo>
                <a:lnTo>
                  <a:pt x="12701" y="1618139"/>
                </a:lnTo>
                <a:lnTo>
                  <a:pt x="431843" y="1618139"/>
                </a:lnTo>
                <a:lnTo>
                  <a:pt x="1188837" y="670626"/>
                </a:lnTo>
                <a:lnTo>
                  <a:pt x="1482236" y="12701"/>
                </a:lnTo>
                <a:close/>
              </a:path>
            </a:pathLst>
          </a:custGeom>
          <a:gradFill>
            <a:gsLst>
              <a:gs pos="0">
                <a:schemeClr val="accent3">
                  <a:alpha val="5000"/>
                </a:schemeClr>
              </a:gs>
              <a:gs pos="100000">
                <a:schemeClr val="accent6">
                  <a:alpha val="20000"/>
                </a:schemeClr>
              </a:gs>
            </a:gsLst>
            <a:lin ang="7440000" scaled="0"/>
          </a:gradFill>
          <a:ln w="12700" cap="flat">
            <a:noFill/>
            <a:prstDash val="solid"/>
            <a:miter/>
          </a:ln>
        </p:spPr>
        <p:txBody>
          <a:bodyPr rtlCol="0" anchor="ctr"/>
          <a:lstStyle/>
          <a:p>
            <a:endParaRPr lang="en-US" noProof="0"/>
          </a:p>
        </p:txBody>
      </p:sp>
      <p:sp>
        <p:nvSpPr>
          <p:cNvPr id="10" name="Freeform: Shape 9"/>
          <p:cNvSpPr/>
          <p:nvPr/>
        </p:nvSpPr>
        <p:spPr>
          <a:xfrm>
            <a:off x="-13301" y="298479"/>
            <a:ext cx="2679964" cy="762075"/>
          </a:xfrm>
          <a:custGeom>
            <a:avLst/>
            <a:gdLst>
              <a:gd name="connsiteX0" fmla="*/ 12701 w 2679963"/>
              <a:gd name="connsiteY0" fmla="*/ 425492 h 762075"/>
              <a:gd name="connsiteX1" fmla="*/ 12701 w 2679963"/>
              <a:gd name="connsiteY1" fmla="*/ 755724 h 762075"/>
              <a:gd name="connsiteX2" fmla="*/ 2023309 w 2679963"/>
              <a:gd name="connsiteY2" fmla="*/ 334043 h 762075"/>
              <a:gd name="connsiteX3" fmla="*/ 2667263 w 2679963"/>
              <a:gd name="connsiteY3" fmla="*/ 12701 h 762075"/>
              <a:gd name="connsiteX4" fmla="*/ 2667263 w 2679963"/>
              <a:gd name="connsiteY4" fmla="*/ 12701 h 762075"/>
              <a:gd name="connsiteX5" fmla="*/ 1915349 w 2679963"/>
              <a:gd name="connsiteY5" fmla="*/ 12701 h 7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9963" h="762075">
                <a:moveTo>
                  <a:pt x="12701" y="425492"/>
                </a:moveTo>
                <a:lnTo>
                  <a:pt x="12701" y="755724"/>
                </a:lnTo>
                <a:lnTo>
                  <a:pt x="2023309" y="334043"/>
                </a:lnTo>
                <a:lnTo>
                  <a:pt x="2667263" y="12701"/>
                </a:lnTo>
                <a:lnTo>
                  <a:pt x="2667263" y="12701"/>
                </a:lnTo>
                <a:lnTo>
                  <a:pt x="1915349" y="12701"/>
                </a:lnTo>
                <a:close/>
              </a:path>
            </a:pathLst>
          </a:custGeom>
          <a:gradFill>
            <a:gsLst>
              <a:gs pos="0">
                <a:schemeClr val="tx2">
                  <a:alpha val="5000"/>
                </a:schemeClr>
              </a:gs>
              <a:gs pos="100000">
                <a:schemeClr val="tx1">
                  <a:alpha val="20000"/>
                </a:schemeClr>
              </a:gs>
            </a:gsLst>
            <a:lin ang="9840000" scaled="0"/>
          </a:gradFill>
          <a:ln w="12700" cap="flat">
            <a:noFill/>
            <a:prstDash val="solid"/>
            <a:miter/>
          </a:ln>
        </p:spPr>
        <p:txBody>
          <a:bodyPr rtlCol="0" anchor="ctr"/>
          <a:lstStyle/>
          <a:p>
            <a:endParaRPr lang="en-US" noProof="0"/>
          </a:p>
        </p:txBody>
      </p:sp>
      <p:sp>
        <p:nvSpPr>
          <p:cNvPr id="12" name="Freeform: Shape 11"/>
          <p:cNvSpPr/>
          <p:nvPr/>
        </p:nvSpPr>
        <p:spPr>
          <a:xfrm>
            <a:off x="6083299" y="-12701"/>
            <a:ext cx="1092308" cy="1016100"/>
          </a:xfrm>
          <a:custGeom>
            <a:avLst/>
            <a:gdLst>
              <a:gd name="connsiteX0" fmla="*/ 638873 w 1092307"/>
              <a:gd name="connsiteY0" fmla="*/ 12701 h 1016100"/>
              <a:gd name="connsiteX1" fmla="*/ 332773 w 1092307"/>
              <a:gd name="connsiteY1" fmla="*/ 361986 h 1016100"/>
              <a:gd name="connsiteX2" fmla="*/ 12701 w 1092307"/>
              <a:gd name="connsiteY2" fmla="*/ 1007209 h 1016100"/>
              <a:gd name="connsiteX3" fmla="*/ 12701 w 1092307"/>
              <a:gd name="connsiteY3" fmla="*/ 1007209 h 1016100"/>
              <a:gd name="connsiteX4" fmla="*/ 612200 w 1092307"/>
              <a:gd name="connsiteY4" fmla="*/ 553775 h 1016100"/>
              <a:gd name="connsiteX5" fmla="*/ 1079606 w 1092307"/>
              <a:gd name="connsiteY5" fmla="*/ 12701 h 101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307" h="1016100">
                <a:moveTo>
                  <a:pt x="638873" y="12701"/>
                </a:moveTo>
                <a:lnTo>
                  <a:pt x="332773" y="361986"/>
                </a:lnTo>
                <a:lnTo>
                  <a:pt x="12701" y="1007209"/>
                </a:lnTo>
                <a:lnTo>
                  <a:pt x="12701" y="1007209"/>
                </a:lnTo>
                <a:lnTo>
                  <a:pt x="612200" y="553775"/>
                </a:lnTo>
                <a:lnTo>
                  <a:pt x="1079606" y="12701"/>
                </a:lnTo>
                <a:close/>
              </a:path>
            </a:pathLst>
          </a:custGeom>
          <a:gradFill>
            <a:gsLst>
              <a:gs pos="0">
                <a:schemeClr val="accent5">
                  <a:alpha val="5000"/>
                </a:schemeClr>
              </a:gs>
              <a:gs pos="100000">
                <a:schemeClr val="bg2">
                  <a:alpha val="20000"/>
                </a:schemeClr>
              </a:gs>
            </a:gsLst>
            <a:lin ang="3180000" scaled="0"/>
          </a:gradFill>
          <a:ln w="12700" cap="flat">
            <a:noFill/>
            <a:prstDash val="solid"/>
            <a:miter/>
          </a:ln>
        </p:spPr>
        <p:txBody>
          <a:bodyPr rtlCol="0" anchor="ctr"/>
          <a:lstStyle/>
          <a:p>
            <a:endParaRPr lang="en-US" noProof="0"/>
          </a:p>
        </p:txBody>
      </p:sp>
      <p:sp>
        <p:nvSpPr>
          <p:cNvPr id="16" name="Freeform: Shape 15"/>
          <p:cNvSpPr/>
          <p:nvPr/>
        </p:nvSpPr>
        <p:spPr>
          <a:xfrm>
            <a:off x="7752243" y="4099514"/>
            <a:ext cx="4445438" cy="1105009"/>
          </a:xfrm>
          <a:custGeom>
            <a:avLst/>
            <a:gdLst>
              <a:gd name="connsiteX0" fmla="*/ 4441627 w 4445437"/>
              <a:gd name="connsiteY0" fmla="*/ 297539 h 1105008"/>
              <a:gd name="connsiteX1" fmla="*/ 204490 w 4445437"/>
              <a:gd name="connsiteY1" fmla="*/ 13031 h 1105008"/>
              <a:gd name="connsiteX2" fmla="*/ 12701 w 4445437"/>
              <a:gd name="connsiteY2" fmla="*/ 786537 h 1105008"/>
              <a:gd name="connsiteX3" fmla="*/ 4441627 w 4445437"/>
              <a:gd name="connsiteY3" fmla="*/ 1092638 h 1105008"/>
              <a:gd name="connsiteX4" fmla="*/ 4441627 w 4445437"/>
              <a:gd name="connsiteY4" fmla="*/ 297539 h 1105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5437" h="1105008">
                <a:moveTo>
                  <a:pt x="4441627" y="297539"/>
                </a:moveTo>
                <a:cubicBezTo>
                  <a:pt x="2135080" y="-8561"/>
                  <a:pt x="204490" y="13031"/>
                  <a:pt x="204490" y="13031"/>
                </a:cubicBezTo>
                <a:lnTo>
                  <a:pt x="12701" y="786537"/>
                </a:lnTo>
                <a:cubicBezTo>
                  <a:pt x="12701" y="786537"/>
                  <a:pt x="2273524" y="725572"/>
                  <a:pt x="4441627" y="1092638"/>
                </a:cubicBezTo>
                <a:lnTo>
                  <a:pt x="4441627" y="297539"/>
                </a:lnTo>
                <a:close/>
              </a:path>
            </a:pathLst>
          </a:custGeom>
          <a:gradFill>
            <a:gsLst>
              <a:gs pos="0">
                <a:schemeClr val="tx2">
                  <a:alpha val="5000"/>
                </a:schemeClr>
              </a:gs>
              <a:gs pos="100000">
                <a:schemeClr val="tx1">
                  <a:alpha val="20000"/>
                </a:schemeClr>
              </a:gs>
            </a:gsLst>
            <a:lin ang="900000" scaled="0"/>
          </a:gradFill>
          <a:ln w="12700" cap="flat">
            <a:noFill/>
            <a:prstDash val="solid"/>
            <a:miter/>
          </a:ln>
        </p:spPr>
        <p:txBody>
          <a:bodyPr rtlCol="0" anchor="ctr"/>
          <a:lstStyle/>
          <a:p>
            <a:endParaRPr lang="en-US" noProof="0"/>
          </a:p>
        </p:txBody>
      </p:sp>
      <p:sp>
        <p:nvSpPr>
          <p:cNvPr id="9" name="Freeform: Shape 8"/>
          <p:cNvSpPr/>
          <p:nvPr/>
        </p:nvSpPr>
        <p:spPr>
          <a:xfrm>
            <a:off x="-13301" y="237513"/>
            <a:ext cx="2895885" cy="1028801"/>
          </a:xfrm>
          <a:custGeom>
            <a:avLst/>
            <a:gdLst>
              <a:gd name="connsiteX0" fmla="*/ 12701 w 2895885"/>
              <a:gd name="connsiteY0" fmla="*/ 1026261 h 1028801"/>
              <a:gd name="connsiteX1" fmla="*/ 2890805 w 2895885"/>
              <a:gd name="connsiteY1" fmla="*/ 414061 h 1028801"/>
              <a:gd name="connsiteX2" fmla="*/ 2805706 w 2895885"/>
              <a:gd name="connsiteY2" fmla="*/ 12701 h 1028801"/>
              <a:gd name="connsiteX3" fmla="*/ 12701 w 2895885"/>
              <a:gd name="connsiteY3" fmla="*/ 605850 h 1028801"/>
            </a:gdLst>
            <a:ahLst/>
            <a:cxnLst>
              <a:cxn ang="0">
                <a:pos x="connsiteX0" y="connsiteY0"/>
              </a:cxn>
              <a:cxn ang="0">
                <a:pos x="connsiteX1" y="connsiteY1"/>
              </a:cxn>
              <a:cxn ang="0">
                <a:pos x="connsiteX2" y="connsiteY2"/>
              </a:cxn>
              <a:cxn ang="0">
                <a:pos x="connsiteX3" y="connsiteY3"/>
              </a:cxn>
            </a:cxnLst>
            <a:rect l="l" t="t" r="r" b="b"/>
            <a:pathLst>
              <a:path w="2895885" h="1028801">
                <a:moveTo>
                  <a:pt x="12701" y="1026261"/>
                </a:moveTo>
                <a:lnTo>
                  <a:pt x="2890805" y="414061"/>
                </a:lnTo>
                <a:lnTo>
                  <a:pt x="2805706" y="12701"/>
                </a:lnTo>
                <a:lnTo>
                  <a:pt x="12701" y="605850"/>
                </a:lnTo>
                <a:close/>
              </a:path>
            </a:pathLst>
          </a:custGeom>
          <a:blipFill>
            <a:blip r:embed="rId2"/>
            <a:srcRect/>
            <a:stretch>
              <a:fillRect l="-39712" t="16306" r="1769" b="-21354"/>
            </a:stretch>
          </a:blipFill>
          <a:ln w="12700" cap="flat">
            <a:noFill/>
            <a:prstDash val="solid"/>
            <a:miter/>
          </a:ln>
        </p:spPr>
        <p:txBody>
          <a:bodyPr rtlCol="0" anchor="ctr"/>
          <a:lstStyle/>
          <a:p>
            <a:endParaRPr lang="en-US" noProof="0"/>
          </a:p>
        </p:txBody>
      </p:sp>
      <p:sp>
        <p:nvSpPr>
          <p:cNvPr id="11" name="Freeform: Shape 10"/>
          <p:cNvSpPr/>
          <p:nvPr/>
        </p:nvSpPr>
        <p:spPr>
          <a:xfrm>
            <a:off x="5972798" y="-12701"/>
            <a:ext cx="1486046" cy="1333631"/>
          </a:xfrm>
          <a:custGeom>
            <a:avLst/>
            <a:gdLst>
              <a:gd name="connsiteX0" fmla="*/ 929732 w 1486046"/>
              <a:gd name="connsiteY0" fmla="*/ 12701 h 1333631"/>
              <a:gd name="connsiteX1" fmla="*/ 12701 w 1486046"/>
              <a:gd name="connsiteY1" fmla="*/ 1049123 h 1333631"/>
              <a:gd name="connsiteX2" fmla="*/ 321342 w 1486046"/>
              <a:gd name="connsiteY2" fmla="*/ 1322200 h 1333631"/>
              <a:gd name="connsiteX3" fmla="*/ 1478426 w 1486046"/>
              <a:gd name="connsiteY3" fmla="*/ 12701 h 1333631"/>
            </a:gdLst>
            <a:ahLst/>
            <a:cxnLst>
              <a:cxn ang="0">
                <a:pos x="connsiteX0" y="connsiteY0"/>
              </a:cxn>
              <a:cxn ang="0">
                <a:pos x="connsiteX1" y="connsiteY1"/>
              </a:cxn>
              <a:cxn ang="0">
                <a:pos x="connsiteX2" y="connsiteY2"/>
              </a:cxn>
              <a:cxn ang="0">
                <a:pos x="connsiteX3" y="connsiteY3"/>
              </a:cxn>
            </a:cxnLst>
            <a:rect l="l" t="t" r="r" b="b"/>
            <a:pathLst>
              <a:path w="1486046" h="1333631">
                <a:moveTo>
                  <a:pt x="929732" y="12701"/>
                </a:moveTo>
                <a:lnTo>
                  <a:pt x="12701" y="1049123"/>
                </a:lnTo>
                <a:lnTo>
                  <a:pt x="321342" y="1322200"/>
                </a:lnTo>
                <a:lnTo>
                  <a:pt x="1478426" y="12701"/>
                </a:lnTo>
                <a:close/>
              </a:path>
            </a:pathLst>
          </a:custGeom>
          <a:blipFill>
            <a:blip r:embed="rId3"/>
            <a:srcRect/>
            <a:stretch>
              <a:fillRect l="10612" t="-169914" r="-117944" b="10062"/>
            </a:stretch>
          </a:blipFill>
          <a:ln w="12700" cap="flat">
            <a:noFill/>
            <a:prstDash val="solid"/>
            <a:miter/>
          </a:ln>
        </p:spPr>
        <p:txBody>
          <a:bodyPr rtlCol="0" anchor="ctr"/>
          <a:lstStyle/>
          <a:p>
            <a:endParaRPr lang="en-US" noProof="0"/>
          </a:p>
        </p:txBody>
      </p:sp>
      <p:sp>
        <p:nvSpPr>
          <p:cNvPr id="13" name="Freeform: Shape 12"/>
          <p:cNvSpPr/>
          <p:nvPr/>
        </p:nvSpPr>
        <p:spPr>
          <a:xfrm>
            <a:off x="6033764" y="5121144"/>
            <a:ext cx="1714669" cy="1740071"/>
          </a:xfrm>
          <a:custGeom>
            <a:avLst/>
            <a:gdLst>
              <a:gd name="connsiteX0" fmla="*/ 12701 w 1714668"/>
              <a:gd name="connsiteY0" fmla="*/ 1737531 h 1740071"/>
              <a:gd name="connsiteX1" fmla="*/ 538533 w 1714668"/>
              <a:gd name="connsiteY1" fmla="*/ 1737531 h 1740071"/>
              <a:gd name="connsiteX2" fmla="*/ 1707048 w 1714668"/>
              <a:gd name="connsiteY2" fmla="*/ 269266 h 1740071"/>
              <a:gd name="connsiteX3" fmla="*/ 1385707 w 1714668"/>
              <a:gd name="connsiteY3" fmla="*/ 12701 h 1740071"/>
            </a:gdLst>
            <a:ahLst/>
            <a:cxnLst>
              <a:cxn ang="0">
                <a:pos x="connsiteX0" y="connsiteY0"/>
              </a:cxn>
              <a:cxn ang="0">
                <a:pos x="connsiteX1" y="connsiteY1"/>
              </a:cxn>
              <a:cxn ang="0">
                <a:pos x="connsiteX2" y="connsiteY2"/>
              </a:cxn>
              <a:cxn ang="0">
                <a:pos x="connsiteX3" y="connsiteY3"/>
              </a:cxn>
            </a:cxnLst>
            <a:rect l="l" t="t" r="r" b="b"/>
            <a:pathLst>
              <a:path w="1714668" h="1740071">
                <a:moveTo>
                  <a:pt x="12701" y="1737531"/>
                </a:moveTo>
                <a:lnTo>
                  <a:pt x="538533" y="1737531"/>
                </a:lnTo>
                <a:lnTo>
                  <a:pt x="1707048" y="269266"/>
                </a:lnTo>
                <a:lnTo>
                  <a:pt x="1385707" y="12701"/>
                </a:lnTo>
                <a:close/>
              </a:path>
            </a:pathLst>
          </a:custGeom>
          <a:blipFill>
            <a:blip r:embed="rId4"/>
            <a:srcRect/>
            <a:stretch>
              <a:fillRect l="-67195" t="6186" r="8111" b="-100456"/>
            </a:stretch>
          </a:blipFill>
          <a:ln w="12700" cap="flat">
            <a:noFill/>
            <a:prstDash val="solid"/>
            <a:miter/>
          </a:ln>
        </p:spPr>
        <p:txBody>
          <a:bodyPr rtlCol="0" anchor="ctr"/>
          <a:lstStyle/>
          <a:p>
            <a:endParaRPr lang="en-US" noProof="0"/>
          </a:p>
        </p:txBody>
      </p:sp>
      <p:sp>
        <p:nvSpPr>
          <p:cNvPr id="15" name="Freeform: Shape 14"/>
          <p:cNvSpPr/>
          <p:nvPr/>
        </p:nvSpPr>
        <p:spPr>
          <a:xfrm>
            <a:off x="8228540" y="3516857"/>
            <a:ext cx="3975491" cy="1663864"/>
          </a:xfrm>
          <a:custGeom>
            <a:avLst/>
            <a:gdLst>
              <a:gd name="connsiteX0" fmla="*/ 187978 w 3975491"/>
              <a:gd name="connsiteY0" fmla="*/ 12701 h 1663863"/>
              <a:gd name="connsiteX1" fmla="*/ 12701 w 3975491"/>
              <a:gd name="connsiteY1" fmla="*/ 859875 h 1663863"/>
              <a:gd name="connsiteX2" fmla="*/ 3965330 w 3975491"/>
              <a:gd name="connsiteY2" fmla="*/ 1657513 h 1663863"/>
              <a:gd name="connsiteX3" fmla="*/ 3965330 w 3975491"/>
              <a:gd name="connsiteY3" fmla="*/ 773506 h 1663863"/>
            </a:gdLst>
            <a:ahLst/>
            <a:cxnLst>
              <a:cxn ang="0">
                <a:pos x="connsiteX0" y="connsiteY0"/>
              </a:cxn>
              <a:cxn ang="0">
                <a:pos x="connsiteX1" y="connsiteY1"/>
              </a:cxn>
              <a:cxn ang="0">
                <a:pos x="connsiteX2" y="connsiteY2"/>
              </a:cxn>
              <a:cxn ang="0">
                <a:pos x="connsiteX3" y="connsiteY3"/>
              </a:cxn>
            </a:cxnLst>
            <a:rect l="l" t="t" r="r" b="b"/>
            <a:pathLst>
              <a:path w="3975491" h="1663863">
                <a:moveTo>
                  <a:pt x="187978" y="12701"/>
                </a:moveTo>
                <a:lnTo>
                  <a:pt x="12701" y="859875"/>
                </a:lnTo>
                <a:lnTo>
                  <a:pt x="3965330" y="1657513"/>
                </a:lnTo>
                <a:lnTo>
                  <a:pt x="3965330" y="773506"/>
                </a:lnTo>
                <a:close/>
              </a:path>
            </a:pathLst>
          </a:custGeom>
          <a:gradFill flip="none" rotWithShape="1">
            <a:gsLst>
              <a:gs pos="0">
                <a:schemeClr val="tx2"/>
              </a:gs>
              <a:gs pos="100000">
                <a:schemeClr val="tx1"/>
              </a:gs>
            </a:gsLst>
            <a:lin ang="0" scaled="1"/>
            <a:tileRect/>
          </a:gradFill>
          <a:ln w="12700" cap="flat">
            <a:noFill/>
            <a:prstDash val="solid"/>
            <a:miter/>
          </a:ln>
        </p:spPr>
        <p:txBody>
          <a:bodyPr rtlCol="0" anchor="ctr"/>
          <a:lstStyle/>
          <a:p>
            <a:endParaRPr lang="en-US" noProof="0"/>
          </a:p>
        </p:txBody>
      </p:sp>
      <p:sp>
        <p:nvSpPr>
          <p:cNvPr id="21" name="Title 1"/>
          <p:cNvSpPr>
            <a:spLocks noGrp="1"/>
          </p:cNvSpPr>
          <p:nvPr>
            <p:ph type="title" hasCustomPrompt="1"/>
          </p:nvPr>
        </p:nvSpPr>
        <p:spPr>
          <a:xfrm rot="840000">
            <a:off x="7388594" y="2045086"/>
            <a:ext cx="4821219" cy="1325563"/>
          </a:xfrm>
        </p:spPr>
        <p:txBody>
          <a:bodyPr>
            <a:normAutofit/>
          </a:bodyPr>
          <a:lstStyle>
            <a:lvl1pPr algn="ctr">
              <a:defRPr sz="5500">
                <a:solidFill>
                  <a:schemeClr val="bg1"/>
                </a:solidFill>
              </a:defRPr>
            </a:lvl1pPr>
          </a:lstStyle>
          <a:p>
            <a:r>
              <a:rPr lang="en-US" noProof="0"/>
              <a:t>Thank You!</a:t>
            </a:r>
            <a:endParaRPr lang="en-US" noProof="0"/>
          </a:p>
        </p:txBody>
      </p:sp>
      <p:grpSp>
        <p:nvGrpSpPr>
          <p:cNvPr id="23" name="Graphic 21"/>
          <p:cNvGrpSpPr/>
          <p:nvPr/>
        </p:nvGrpSpPr>
        <p:grpSpPr>
          <a:xfrm>
            <a:off x="-12667" y="718133"/>
            <a:ext cx="6444343" cy="6146228"/>
            <a:chOff x="-12667" y="718133"/>
            <a:chExt cx="6444343" cy="6146228"/>
          </a:xfrm>
        </p:grpSpPr>
        <p:sp>
          <p:nvSpPr>
            <p:cNvPr id="24" name="Freeform: Shape 23"/>
            <p:cNvSpPr/>
            <p:nvPr/>
          </p:nvSpPr>
          <p:spPr>
            <a:xfrm>
              <a:off x="-12667" y="4352590"/>
              <a:ext cx="6431657" cy="2511771"/>
            </a:xfrm>
            <a:custGeom>
              <a:avLst/>
              <a:gdLst>
                <a:gd name="connsiteX0" fmla="*/ 6224862 w 6431657"/>
                <a:gd name="connsiteY0" fmla="*/ 12667 h 2511771"/>
                <a:gd name="connsiteX1" fmla="*/ 12667 w 6431657"/>
                <a:gd name="connsiteY1" fmla="*/ 1593307 h 2511771"/>
                <a:gd name="connsiteX2" fmla="*/ 12667 w 6431657"/>
                <a:gd name="connsiteY2" fmla="*/ 2500336 h 2511771"/>
                <a:gd name="connsiteX3" fmla="*/ 1746804 w 6431657"/>
                <a:gd name="connsiteY3" fmla="*/ 2500336 h 2511771"/>
                <a:gd name="connsiteX4" fmla="*/ 6431638 w 6431657"/>
                <a:gd name="connsiteY4" fmla="*/ 1191170 h 2511771"/>
                <a:gd name="connsiteX5" fmla="*/ 6224862 w 6431657"/>
                <a:gd name="connsiteY5" fmla="*/ 12667 h 251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31657" h="2511771">
                  <a:moveTo>
                    <a:pt x="6224862" y="12667"/>
                  </a:moveTo>
                  <a:cubicBezTo>
                    <a:pt x="3088953" y="398313"/>
                    <a:pt x="777616" y="1274896"/>
                    <a:pt x="12667" y="1593307"/>
                  </a:cubicBezTo>
                  <a:lnTo>
                    <a:pt x="12667" y="2500336"/>
                  </a:lnTo>
                  <a:lnTo>
                    <a:pt x="1746804" y="2500336"/>
                  </a:lnTo>
                  <a:cubicBezTo>
                    <a:pt x="2964633" y="2034770"/>
                    <a:pt x="4634073" y="1490553"/>
                    <a:pt x="6431638" y="1191170"/>
                  </a:cubicBezTo>
                  <a:cubicBezTo>
                    <a:pt x="6351719" y="725604"/>
                    <a:pt x="6316198" y="469353"/>
                    <a:pt x="6224862" y="12667"/>
                  </a:cubicBezTo>
                  <a:close/>
                </a:path>
              </a:pathLst>
            </a:custGeom>
            <a:gradFill>
              <a:gsLst>
                <a:gs pos="0">
                  <a:schemeClr val="accent5">
                    <a:alpha val="5000"/>
                  </a:schemeClr>
                </a:gs>
                <a:gs pos="100000">
                  <a:schemeClr val="bg2">
                    <a:alpha val="20000"/>
                  </a:schemeClr>
                </a:gs>
              </a:gsLst>
              <a:lin ang="540000" scaled="0"/>
            </a:gradFill>
            <a:ln w="12681" cap="flat">
              <a:noFill/>
              <a:prstDash val="solid"/>
              <a:miter/>
            </a:ln>
          </p:spPr>
          <p:txBody>
            <a:bodyPr rtlCol="0" anchor="ctr"/>
            <a:lstStyle/>
            <a:p>
              <a:endParaRPr lang="en-US" noProof="0"/>
            </a:p>
          </p:txBody>
        </p:sp>
        <p:sp>
          <p:nvSpPr>
            <p:cNvPr id="25" name="Freeform: Shape 24"/>
            <p:cNvSpPr/>
            <p:nvPr/>
          </p:nvSpPr>
          <p:spPr>
            <a:xfrm>
              <a:off x="-12667" y="718133"/>
              <a:ext cx="6444343" cy="5936914"/>
            </a:xfrm>
            <a:custGeom>
              <a:avLst/>
              <a:gdLst>
                <a:gd name="connsiteX0" fmla="*/ 12667 w 6444342"/>
                <a:gd name="connsiteY0" fmla="*/ 5930553 h 5936914"/>
                <a:gd name="connsiteX1" fmla="*/ 6443056 w 6444342"/>
                <a:gd name="connsiteY1" fmla="*/ 4796450 h 5936914"/>
                <a:gd name="connsiteX2" fmla="*/ 6443056 w 6444342"/>
                <a:gd name="connsiteY2" fmla="*/ 4785033 h 5936914"/>
                <a:gd name="connsiteX3" fmla="*/ 5605798 w 6444342"/>
                <a:gd name="connsiteY3" fmla="*/ 12667 h 5936914"/>
                <a:gd name="connsiteX4" fmla="*/ 12667 w 6444342"/>
                <a:gd name="connsiteY4" fmla="*/ 994541 h 5936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4342" h="5936914">
                  <a:moveTo>
                    <a:pt x="12667" y="5930553"/>
                  </a:moveTo>
                  <a:lnTo>
                    <a:pt x="6443056" y="4796450"/>
                  </a:lnTo>
                  <a:lnTo>
                    <a:pt x="6443056" y="4785033"/>
                  </a:lnTo>
                  <a:lnTo>
                    <a:pt x="5605798" y="12667"/>
                  </a:lnTo>
                  <a:lnTo>
                    <a:pt x="12667" y="994541"/>
                  </a:lnTo>
                  <a:close/>
                </a:path>
              </a:pathLst>
            </a:custGeom>
            <a:gradFill flip="none" rotWithShape="1">
              <a:gsLst>
                <a:gs pos="0">
                  <a:schemeClr val="accent5"/>
                </a:gs>
                <a:gs pos="100000">
                  <a:schemeClr val="bg2"/>
                </a:gs>
              </a:gsLst>
              <a:lin ang="10800000" scaled="1"/>
              <a:tileRect/>
            </a:gradFill>
            <a:ln w="12681" cap="flat">
              <a:noFill/>
              <a:prstDash val="solid"/>
              <a:miter/>
            </a:ln>
          </p:spPr>
          <p:txBody>
            <a:bodyPr rtlCol="0" anchor="ctr"/>
            <a:lstStyle/>
            <a:p>
              <a:endParaRPr lang="en-US" noProof="0"/>
            </a:p>
          </p:txBody>
        </p:sp>
        <p:sp>
          <p:nvSpPr>
            <p:cNvPr id="27" name="Freeform: Shape 26"/>
            <p:cNvSpPr/>
            <p:nvPr/>
          </p:nvSpPr>
          <p:spPr>
            <a:xfrm>
              <a:off x="-12667" y="1036544"/>
              <a:ext cx="6114514" cy="5366057"/>
            </a:xfrm>
            <a:custGeom>
              <a:avLst/>
              <a:gdLst>
                <a:gd name="connsiteX0" fmla="*/ 5366039 w 6114514"/>
                <a:gd name="connsiteY0" fmla="*/ 12667 h 5366057"/>
                <a:gd name="connsiteX1" fmla="*/ 12667 w 6114514"/>
                <a:gd name="connsiteY1" fmla="*/ 976781 h 5366057"/>
                <a:gd name="connsiteX2" fmla="*/ 12667 w 6114514"/>
                <a:gd name="connsiteY2" fmla="*/ 1014838 h 5366057"/>
                <a:gd name="connsiteX3" fmla="*/ 5335593 w 6114514"/>
                <a:gd name="connsiteY3" fmla="*/ 57067 h 5366057"/>
                <a:gd name="connsiteX4" fmla="*/ 6062484 w 6114514"/>
                <a:gd name="connsiteY4" fmla="*/ 4231936 h 5366057"/>
                <a:gd name="connsiteX5" fmla="*/ 12667 w 6114514"/>
                <a:gd name="connsiteY5" fmla="*/ 5320370 h 5366057"/>
                <a:gd name="connsiteX6" fmla="*/ 12667 w 6114514"/>
                <a:gd name="connsiteY6" fmla="*/ 5358427 h 5366057"/>
                <a:gd name="connsiteX7" fmla="*/ 6087856 w 6114514"/>
                <a:gd name="connsiteY7" fmla="*/ 4266187 h 5366057"/>
                <a:gd name="connsiteX8" fmla="*/ 6106884 w 6114514"/>
                <a:gd name="connsiteY8" fmla="*/ 4262382 h 5366057"/>
                <a:gd name="connsiteX9" fmla="*/ 5369844 w 6114514"/>
                <a:gd name="connsiteY9" fmla="*/ 31696 h 536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14514" h="5366057">
                  <a:moveTo>
                    <a:pt x="5366039" y="12667"/>
                  </a:moveTo>
                  <a:lnTo>
                    <a:pt x="12667" y="976781"/>
                  </a:lnTo>
                  <a:lnTo>
                    <a:pt x="12667" y="1014838"/>
                  </a:lnTo>
                  <a:lnTo>
                    <a:pt x="5335593" y="57067"/>
                  </a:lnTo>
                  <a:lnTo>
                    <a:pt x="6062484" y="4231936"/>
                  </a:lnTo>
                  <a:lnTo>
                    <a:pt x="12667" y="5320370"/>
                  </a:lnTo>
                  <a:lnTo>
                    <a:pt x="12667" y="5358427"/>
                  </a:lnTo>
                  <a:lnTo>
                    <a:pt x="6087856" y="4266187"/>
                  </a:lnTo>
                  <a:lnTo>
                    <a:pt x="6106884" y="4262382"/>
                  </a:lnTo>
                  <a:lnTo>
                    <a:pt x="5369844" y="31696"/>
                  </a:lnTo>
                  <a:close/>
                </a:path>
              </a:pathLst>
            </a:custGeom>
            <a:solidFill>
              <a:schemeClr val="bg1"/>
            </a:solidFill>
            <a:ln w="12681" cap="flat">
              <a:noFill/>
              <a:prstDash val="solid"/>
              <a:miter/>
            </a:ln>
          </p:spPr>
          <p:txBody>
            <a:bodyPr rtlCol="0" anchor="ctr"/>
            <a:lstStyle/>
            <a:p>
              <a:endParaRPr lang="en-US" noProof="0"/>
            </a:p>
          </p:txBody>
        </p:sp>
      </p:grpSp>
      <p:sp>
        <p:nvSpPr>
          <p:cNvPr id="30" name="Picture Placeholder 28"/>
          <p:cNvSpPr>
            <a:spLocks noGrp="1"/>
          </p:cNvSpPr>
          <p:nvPr>
            <p:ph type="pic" sz="quarter" idx="13"/>
          </p:nvPr>
        </p:nvSpPr>
        <p:spPr>
          <a:xfrm>
            <a:off x="-1600" y="1096296"/>
            <a:ext cx="6052552" cy="5259842"/>
          </a:xfrm>
          <a:custGeom>
            <a:avLst/>
            <a:gdLst>
              <a:gd name="connsiteX0" fmla="*/ 0 w 914400"/>
              <a:gd name="connsiteY0" fmla="*/ 914400 h 914400"/>
              <a:gd name="connsiteX1" fmla="*/ 228600 w 914400"/>
              <a:gd name="connsiteY1" fmla="*/ 0 h 914400"/>
              <a:gd name="connsiteX2" fmla="*/ 685800 w 914400"/>
              <a:gd name="connsiteY2" fmla="*/ 0 h 914400"/>
              <a:gd name="connsiteX3" fmla="*/ 914400 w 914400"/>
              <a:gd name="connsiteY3" fmla="*/ 914400 h 914400"/>
              <a:gd name="connsiteX4" fmla="*/ 0 w 914400"/>
              <a:gd name="connsiteY4" fmla="*/ 914400 h 914400"/>
              <a:gd name="connsiteX0-1" fmla="*/ 0 w 914400"/>
              <a:gd name="connsiteY0-2" fmla="*/ 939114 h 939114"/>
              <a:gd name="connsiteX1-3" fmla="*/ 228600 w 914400"/>
              <a:gd name="connsiteY1-4" fmla="*/ 24714 h 939114"/>
              <a:gd name="connsiteX2-5" fmla="*/ 681681 w 914400"/>
              <a:gd name="connsiteY2-6" fmla="*/ 0 h 939114"/>
              <a:gd name="connsiteX3-7" fmla="*/ 914400 w 914400"/>
              <a:gd name="connsiteY3-8" fmla="*/ 939114 h 939114"/>
              <a:gd name="connsiteX4-9" fmla="*/ 0 w 914400"/>
              <a:gd name="connsiteY4-10" fmla="*/ 939114 h 939114"/>
              <a:gd name="connsiteX0-11" fmla="*/ 891746 w 1806146"/>
              <a:gd name="connsiteY0-12" fmla="*/ 939114 h 939114"/>
              <a:gd name="connsiteX1-13" fmla="*/ 0 w 1806146"/>
              <a:gd name="connsiteY1-14" fmla="*/ 284206 h 939114"/>
              <a:gd name="connsiteX2-15" fmla="*/ 1573427 w 1806146"/>
              <a:gd name="connsiteY2-16" fmla="*/ 0 h 939114"/>
              <a:gd name="connsiteX3-17" fmla="*/ 1806146 w 1806146"/>
              <a:gd name="connsiteY3-18" fmla="*/ 939114 h 939114"/>
              <a:gd name="connsiteX4-19" fmla="*/ 891746 w 1806146"/>
              <a:gd name="connsiteY4-20" fmla="*/ 939114 h 939114"/>
              <a:gd name="connsiteX0-21" fmla="*/ 891746 w 1806146"/>
              <a:gd name="connsiteY0-22" fmla="*/ 943233 h 943233"/>
              <a:gd name="connsiteX1-23" fmla="*/ 0 w 1806146"/>
              <a:gd name="connsiteY1-24" fmla="*/ 288325 h 943233"/>
              <a:gd name="connsiteX2-25" fmla="*/ 1577546 w 1806146"/>
              <a:gd name="connsiteY2-26" fmla="*/ 0 h 943233"/>
              <a:gd name="connsiteX3-27" fmla="*/ 1806146 w 1806146"/>
              <a:gd name="connsiteY3-28" fmla="*/ 943233 h 943233"/>
              <a:gd name="connsiteX4-29" fmla="*/ 891746 w 1806146"/>
              <a:gd name="connsiteY4-30" fmla="*/ 943233 h 943233"/>
              <a:gd name="connsiteX0-31" fmla="*/ 891746 w 2286594"/>
              <a:gd name="connsiteY0-32" fmla="*/ 943233 h 4182379"/>
              <a:gd name="connsiteX1-33" fmla="*/ 0 w 2286594"/>
              <a:gd name="connsiteY1-34" fmla="*/ 288325 h 4182379"/>
              <a:gd name="connsiteX2-35" fmla="*/ 1577546 w 2286594"/>
              <a:gd name="connsiteY2-36" fmla="*/ 0 h 4182379"/>
              <a:gd name="connsiteX3-37" fmla="*/ 2286594 w 2286594"/>
              <a:gd name="connsiteY3-38" fmla="*/ 4182379 h 4182379"/>
              <a:gd name="connsiteX4-39" fmla="*/ 891746 w 2286594"/>
              <a:gd name="connsiteY4-40" fmla="*/ 943233 h 4182379"/>
              <a:gd name="connsiteX0-41" fmla="*/ 0 w 5997845"/>
              <a:gd name="connsiteY0-42" fmla="*/ 5220765 h 5220765"/>
              <a:gd name="connsiteX1-43" fmla="*/ 3711251 w 5997845"/>
              <a:gd name="connsiteY1-44" fmla="*/ 288325 h 5220765"/>
              <a:gd name="connsiteX2-45" fmla="*/ 5288797 w 5997845"/>
              <a:gd name="connsiteY2-46" fmla="*/ 0 h 5220765"/>
              <a:gd name="connsiteX3-47" fmla="*/ 5997845 w 5997845"/>
              <a:gd name="connsiteY3-48" fmla="*/ 4182379 h 5220765"/>
              <a:gd name="connsiteX4-49" fmla="*/ 0 w 5997845"/>
              <a:gd name="connsiteY4-50" fmla="*/ 5220765 h 5220765"/>
              <a:gd name="connsiteX0-51" fmla="*/ 0 w 5997845"/>
              <a:gd name="connsiteY0-52" fmla="*/ 5220765 h 5220765"/>
              <a:gd name="connsiteX1-53" fmla="*/ 7156 w 5997845"/>
              <a:gd name="connsiteY1-54" fmla="*/ 970251 h 5220765"/>
              <a:gd name="connsiteX2-55" fmla="*/ 5288797 w 5997845"/>
              <a:gd name="connsiteY2-56" fmla="*/ 0 h 5220765"/>
              <a:gd name="connsiteX3-57" fmla="*/ 5997845 w 5997845"/>
              <a:gd name="connsiteY3-58" fmla="*/ 4182379 h 5220765"/>
              <a:gd name="connsiteX4-59" fmla="*/ 0 w 5997845"/>
              <a:gd name="connsiteY4-60" fmla="*/ 5220765 h 5220765"/>
              <a:gd name="connsiteX0-61" fmla="*/ 20358 w 6018203"/>
              <a:gd name="connsiteY0-62" fmla="*/ 5220765 h 5220765"/>
              <a:gd name="connsiteX1-63" fmla="*/ 160 w 6018203"/>
              <a:gd name="connsiteY1-64" fmla="*/ 950713 h 5220765"/>
              <a:gd name="connsiteX2-65" fmla="*/ 5309155 w 6018203"/>
              <a:gd name="connsiteY2-66" fmla="*/ 0 h 5220765"/>
              <a:gd name="connsiteX3-67" fmla="*/ 6018203 w 6018203"/>
              <a:gd name="connsiteY3-68" fmla="*/ 4182379 h 5220765"/>
              <a:gd name="connsiteX4-69" fmla="*/ 20358 w 6018203"/>
              <a:gd name="connsiteY4-70" fmla="*/ 5220765 h 5220765"/>
              <a:gd name="connsiteX0-71" fmla="*/ 0 w 6025199"/>
              <a:gd name="connsiteY0-72" fmla="*/ 5252027 h 5252027"/>
              <a:gd name="connsiteX1-73" fmla="*/ 7156 w 6025199"/>
              <a:gd name="connsiteY1-74" fmla="*/ 950713 h 5252027"/>
              <a:gd name="connsiteX2-75" fmla="*/ 5316151 w 6025199"/>
              <a:gd name="connsiteY2-76" fmla="*/ 0 h 5252027"/>
              <a:gd name="connsiteX3-77" fmla="*/ 6025199 w 6025199"/>
              <a:gd name="connsiteY3-78" fmla="*/ 4182379 h 5252027"/>
              <a:gd name="connsiteX4-79" fmla="*/ 0 w 6025199"/>
              <a:gd name="connsiteY4-80" fmla="*/ 5252027 h 5252027"/>
              <a:gd name="connsiteX0-81" fmla="*/ 0 w 6048645"/>
              <a:gd name="connsiteY0-82" fmla="*/ 5252027 h 5252027"/>
              <a:gd name="connsiteX1-83" fmla="*/ 7156 w 6048645"/>
              <a:gd name="connsiteY1-84" fmla="*/ 950713 h 5252027"/>
              <a:gd name="connsiteX2-85" fmla="*/ 5316151 w 6048645"/>
              <a:gd name="connsiteY2-86" fmla="*/ 0 h 5252027"/>
              <a:gd name="connsiteX3-87" fmla="*/ 6048645 w 6048645"/>
              <a:gd name="connsiteY3-88" fmla="*/ 4162841 h 5252027"/>
              <a:gd name="connsiteX4-89" fmla="*/ 0 w 6048645"/>
              <a:gd name="connsiteY4-90" fmla="*/ 5252027 h 5252027"/>
              <a:gd name="connsiteX0-91" fmla="*/ 0 w 6052552"/>
              <a:gd name="connsiteY0-92" fmla="*/ 5252027 h 5252027"/>
              <a:gd name="connsiteX1-93" fmla="*/ 7156 w 6052552"/>
              <a:gd name="connsiteY1-94" fmla="*/ 950713 h 5252027"/>
              <a:gd name="connsiteX2-95" fmla="*/ 5316151 w 6052552"/>
              <a:gd name="connsiteY2-96" fmla="*/ 0 h 5252027"/>
              <a:gd name="connsiteX3-97" fmla="*/ 6052552 w 6052552"/>
              <a:gd name="connsiteY3-98" fmla="*/ 4158933 h 5252027"/>
              <a:gd name="connsiteX4-99" fmla="*/ 0 w 6052552"/>
              <a:gd name="connsiteY4-100" fmla="*/ 5252027 h 5252027"/>
              <a:gd name="connsiteX0-101" fmla="*/ 0 w 6052552"/>
              <a:gd name="connsiteY0-102" fmla="*/ 5259842 h 5259842"/>
              <a:gd name="connsiteX1-103" fmla="*/ 7156 w 6052552"/>
              <a:gd name="connsiteY1-104" fmla="*/ 958528 h 5259842"/>
              <a:gd name="connsiteX2-105" fmla="*/ 5320059 w 6052552"/>
              <a:gd name="connsiteY2-106" fmla="*/ 0 h 5259842"/>
              <a:gd name="connsiteX3-107" fmla="*/ 6052552 w 6052552"/>
              <a:gd name="connsiteY3-108" fmla="*/ 4166748 h 5259842"/>
              <a:gd name="connsiteX4-109" fmla="*/ 0 w 6052552"/>
              <a:gd name="connsiteY4-110" fmla="*/ 5259842 h 525984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52552" h="5259842">
                <a:moveTo>
                  <a:pt x="0" y="5259842"/>
                </a:moveTo>
                <a:cubicBezTo>
                  <a:pt x="2385" y="3843004"/>
                  <a:pt x="4771" y="2375366"/>
                  <a:pt x="7156" y="958528"/>
                </a:cubicBezTo>
                <a:lnTo>
                  <a:pt x="5320059" y="0"/>
                </a:lnTo>
                <a:lnTo>
                  <a:pt x="6052552" y="4166748"/>
                </a:lnTo>
                <a:lnTo>
                  <a:pt x="0" y="5259842"/>
                </a:lnTo>
                <a:close/>
              </a:path>
            </a:pathLst>
          </a:custGeom>
          <a:ln>
            <a:solidFill>
              <a:schemeClr val="bg1">
                <a:lumMod val="75000"/>
              </a:schemeClr>
            </a:solidFill>
          </a:ln>
        </p:spPr>
        <p:txBody>
          <a:bodyPr anchor="ctr" anchorCtr="0">
            <a:normAutofit/>
          </a:bodyPr>
          <a:lstStyle>
            <a:lvl1pPr marL="0" indent="0" algn="ctr">
              <a:buNone/>
              <a:defRPr sz="1400"/>
            </a:lvl1pPr>
          </a:lstStyle>
          <a:p>
            <a:r>
              <a:rPr lang="en-US" noProof="0"/>
              <a:t>Click icon to add picture</a:t>
            </a:r>
            <a:endParaRPr lang="en-US" noProof="0"/>
          </a:p>
        </p:txBody>
      </p:sp>
      <p:sp>
        <p:nvSpPr>
          <p:cNvPr id="35" name="Text Placeholder 34"/>
          <p:cNvSpPr>
            <a:spLocks noGrp="1"/>
          </p:cNvSpPr>
          <p:nvPr>
            <p:ph type="body" sz="quarter" idx="14"/>
          </p:nvPr>
        </p:nvSpPr>
        <p:spPr>
          <a:xfrm rot="720000">
            <a:off x="8526498" y="4052877"/>
            <a:ext cx="3689627" cy="642938"/>
          </a:xfrm>
        </p:spPr>
        <p:txBody>
          <a:bodyPr anchor="ctr" anchorCtr="0">
            <a:noAutofit/>
          </a:bodyPr>
          <a:lstStyle>
            <a:lvl1pPr marL="0" indent="0">
              <a:buNone/>
              <a:defRPr sz="2600" b="1">
                <a:solidFill>
                  <a:schemeClr val="bg1"/>
                </a:solidFill>
              </a:defRPr>
            </a:lvl1pPr>
            <a:lvl2pPr marL="457200" indent="0">
              <a:buNone/>
              <a:defRPr sz="2600">
                <a:solidFill>
                  <a:schemeClr val="bg1"/>
                </a:solidFill>
              </a:defRPr>
            </a:lvl2pPr>
            <a:lvl3pPr marL="914400" indent="0">
              <a:buNone/>
              <a:defRPr sz="2600">
                <a:solidFill>
                  <a:schemeClr val="bg1"/>
                </a:solidFill>
              </a:defRPr>
            </a:lvl3pPr>
            <a:lvl4pPr marL="1371600" indent="0">
              <a:buNone/>
              <a:defRPr sz="2600">
                <a:solidFill>
                  <a:schemeClr val="bg1"/>
                </a:solidFill>
              </a:defRPr>
            </a:lvl4pPr>
            <a:lvl5pPr marL="1828800" indent="0">
              <a:buNone/>
              <a:defRPr sz="2600">
                <a:solidFill>
                  <a:schemeClr val="bg1"/>
                </a:solidFill>
              </a:defRPr>
            </a:lvl5pPr>
          </a:lstStyle>
          <a:p>
            <a:pPr lvl="0"/>
            <a:r>
              <a:rPr lang="en-US" noProof="0"/>
              <a:t>Click to edit Master text styles</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5" name="Graphic 23"/>
          <p:cNvGrpSpPr/>
          <p:nvPr/>
        </p:nvGrpSpPr>
        <p:grpSpPr>
          <a:xfrm>
            <a:off x="-12700" y="-12700"/>
            <a:ext cx="12212320" cy="6882130"/>
            <a:chOff x="-12700" y="-12700"/>
            <a:chExt cx="12212320" cy="6882130"/>
          </a:xfrm>
        </p:grpSpPr>
        <p:sp>
          <p:nvSpPr>
            <p:cNvPr id="38" name="Freeform: Shape 37"/>
            <p:cNvSpPr/>
            <p:nvPr/>
          </p:nvSpPr>
          <p:spPr>
            <a:xfrm>
              <a:off x="6134100" y="2558390"/>
              <a:ext cx="6057900" cy="2717800"/>
            </a:xfrm>
            <a:custGeom>
              <a:avLst/>
              <a:gdLst>
                <a:gd name="connsiteX0" fmla="*/ 12700 w 6057900"/>
                <a:gd name="connsiteY0" fmla="*/ 1852320 h 2717800"/>
                <a:gd name="connsiteX1" fmla="*/ 6055360 w 6057900"/>
                <a:gd name="connsiteY1" fmla="*/ 2705760 h 2717800"/>
                <a:gd name="connsiteX2" fmla="*/ 6055360 w 6057900"/>
                <a:gd name="connsiteY2" fmla="*/ 664870 h 2717800"/>
                <a:gd name="connsiteX3" fmla="*/ 486410 w 6057900"/>
                <a:gd name="connsiteY3" fmla="*/ 33680 h 2717800"/>
                <a:gd name="connsiteX4" fmla="*/ 12700 w 6057900"/>
                <a:gd name="connsiteY4" fmla="*/ 1852320 h 271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2717800">
                  <a:moveTo>
                    <a:pt x="12700" y="1852320"/>
                  </a:moveTo>
                  <a:cubicBezTo>
                    <a:pt x="12700" y="1852320"/>
                    <a:pt x="1485900" y="1508150"/>
                    <a:pt x="6055360" y="2705760"/>
                  </a:cubicBezTo>
                  <a:lnTo>
                    <a:pt x="6055360" y="664870"/>
                  </a:lnTo>
                  <a:cubicBezTo>
                    <a:pt x="2434590" y="-165710"/>
                    <a:pt x="486410" y="33680"/>
                    <a:pt x="486410" y="33680"/>
                  </a:cubicBezTo>
                  <a:lnTo>
                    <a:pt x="12700" y="1852320"/>
                  </a:lnTo>
                  <a:close/>
                </a:path>
              </a:pathLst>
            </a:custGeom>
            <a:gradFill>
              <a:gsLst>
                <a:gs pos="0">
                  <a:schemeClr val="accent2">
                    <a:alpha val="5000"/>
                  </a:schemeClr>
                </a:gs>
                <a:gs pos="100000">
                  <a:schemeClr val="accent1">
                    <a:alpha val="40000"/>
                  </a:schemeClr>
                </a:gs>
              </a:gsLst>
              <a:lin ang="1080000" scaled="0"/>
            </a:gradFill>
            <a:ln w="12700" cap="flat">
              <a:noFill/>
              <a:prstDash val="solid"/>
              <a:miter/>
            </a:ln>
          </p:spPr>
          <p:txBody>
            <a:bodyPr rtlCol="0" anchor="ctr"/>
            <a:lstStyle/>
            <a:p>
              <a:endParaRPr lang="en-US" noProof="0"/>
            </a:p>
          </p:txBody>
        </p:sp>
        <p:sp>
          <p:nvSpPr>
            <p:cNvPr id="40" name="Freeform: Shape 39"/>
            <p:cNvSpPr/>
            <p:nvPr/>
          </p:nvSpPr>
          <p:spPr>
            <a:xfrm>
              <a:off x="5767070" y="5688330"/>
              <a:ext cx="1130300" cy="1181100"/>
            </a:xfrm>
            <a:custGeom>
              <a:avLst/>
              <a:gdLst>
                <a:gd name="connsiteX0" fmla="*/ 1127760 w 1130300"/>
                <a:gd name="connsiteY0" fmla="*/ 12700 h 1181100"/>
                <a:gd name="connsiteX1" fmla="*/ 1127760 w 1130300"/>
                <a:gd name="connsiteY1" fmla="*/ 12700 h 1181100"/>
                <a:gd name="connsiteX2" fmla="*/ 547370 w 1130300"/>
                <a:gd name="connsiteY2" fmla="*/ 491490 h 1181100"/>
                <a:gd name="connsiteX3" fmla="*/ 12700 w 1130300"/>
                <a:gd name="connsiteY3" fmla="*/ 1169670 h 1181100"/>
                <a:gd name="connsiteX4" fmla="*/ 435610 w 1130300"/>
                <a:gd name="connsiteY4" fmla="*/ 1169670 h 1181100"/>
                <a:gd name="connsiteX5" fmla="*/ 835660 w 1130300"/>
                <a:gd name="connsiteY5" fmla="*/ 67056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300" h="1181100">
                  <a:moveTo>
                    <a:pt x="1127760" y="12700"/>
                  </a:moveTo>
                  <a:lnTo>
                    <a:pt x="1127760" y="12700"/>
                  </a:lnTo>
                  <a:lnTo>
                    <a:pt x="547370" y="491490"/>
                  </a:lnTo>
                  <a:lnTo>
                    <a:pt x="12700" y="1169670"/>
                  </a:lnTo>
                  <a:lnTo>
                    <a:pt x="435610" y="1169670"/>
                  </a:lnTo>
                  <a:lnTo>
                    <a:pt x="835660" y="670560"/>
                  </a:lnTo>
                  <a:close/>
                </a:path>
              </a:pathLst>
            </a:custGeom>
            <a:gradFill>
              <a:gsLst>
                <a:gs pos="100000">
                  <a:schemeClr val="accent3">
                    <a:alpha val="20000"/>
                  </a:schemeClr>
                </a:gs>
                <a:gs pos="0">
                  <a:schemeClr val="accent3">
                    <a:alpha val="5000"/>
                  </a:schemeClr>
                </a:gs>
              </a:gsLst>
              <a:lin ang="7440000" scaled="0"/>
            </a:gradFill>
            <a:ln w="12700" cap="flat">
              <a:noFill/>
              <a:prstDash val="solid"/>
              <a:miter/>
            </a:ln>
          </p:spPr>
          <p:txBody>
            <a:bodyPr rtlCol="0" anchor="ctr"/>
            <a:lstStyle/>
            <a:p>
              <a:endParaRPr lang="en-US" noProof="0"/>
            </a:p>
          </p:txBody>
        </p:sp>
        <p:sp>
          <p:nvSpPr>
            <p:cNvPr id="41" name="Freeform: Shape 40"/>
            <p:cNvSpPr/>
            <p:nvPr/>
          </p:nvSpPr>
          <p:spPr>
            <a:xfrm>
              <a:off x="-12700" y="492760"/>
              <a:ext cx="2692400" cy="762000"/>
            </a:xfrm>
            <a:custGeom>
              <a:avLst/>
              <a:gdLst>
                <a:gd name="connsiteX0" fmla="*/ 12700 w 2692400"/>
                <a:gd name="connsiteY0" fmla="*/ 429260 h 762000"/>
                <a:gd name="connsiteX1" fmla="*/ 12700 w 2692400"/>
                <a:gd name="connsiteY1" fmla="*/ 759460 h 762000"/>
                <a:gd name="connsiteX2" fmla="*/ 2044700 w 2692400"/>
                <a:gd name="connsiteY2" fmla="*/ 334010 h 762000"/>
                <a:gd name="connsiteX3" fmla="*/ 2689860 w 2692400"/>
                <a:gd name="connsiteY3" fmla="*/ 12700 h 762000"/>
                <a:gd name="connsiteX4" fmla="*/ 2689860 w 2692400"/>
                <a:gd name="connsiteY4" fmla="*/ 12700 h 762000"/>
                <a:gd name="connsiteX5" fmla="*/ 1936750 w 2692400"/>
                <a:gd name="connsiteY5" fmla="*/ 127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762000">
                  <a:moveTo>
                    <a:pt x="12700" y="429260"/>
                  </a:moveTo>
                  <a:lnTo>
                    <a:pt x="12700" y="759460"/>
                  </a:lnTo>
                  <a:lnTo>
                    <a:pt x="2044700" y="334010"/>
                  </a:lnTo>
                  <a:lnTo>
                    <a:pt x="2689860" y="12700"/>
                  </a:lnTo>
                  <a:lnTo>
                    <a:pt x="2689860" y="12700"/>
                  </a:lnTo>
                  <a:lnTo>
                    <a:pt x="1936750" y="12700"/>
                  </a:lnTo>
                  <a:close/>
                </a:path>
              </a:pathLst>
            </a:custGeom>
            <a:gradFill>
              <a:gsLst>
                <a:gs pos="100000">
                  <a:schemeClr val="tx2">
                    <a:alpha val="20000"/>
                  </a:schemeClr>
                </a:gs>
                <a:gs pos="0">
                  <a:schemeClr val="tx2">
                    <a:alpha val="5000"/>
                  </a:schemeClr>
                </a:gs>
              </a:gsLst>
              <a:lin ang="9840000" scaled="0"/>
            </a:gradFill>
            <a:ln w="12700" cap="flat">
              <a:noFill/>
              <a:prstDash val="solid"/>
              <a:miter/>
            </a:ln>
          </p:spPr>
          <p:txBody>
            <a:bodyPr rtlCol="0" anchor="ctr"/>
            <a:lstStyle/>
            <a:p>
              <a:endParaRPr lang="en-US" noProof="0"/>
            </a:p>
          </p:txBody>
        </p:sp>
        <p:sp>
          <p:nvSpPr>
            <p:cNvPr id="36" name="Freeform: Shape 35"/>
            <p:cNvSpPr/>
            <p:nvPr/>
          </p:nvSpPr>
          <p:spPr>
            <a:xfrm>
              <a:off x="7642860" y="-12700"/>
              <a:ext cx="1282700" cy="1231900"/>
            </a:xfrm>
            <a:custGeom>
              <a:avLst/>
              <a:gdLst>
                <a:gd name="connsiteX0" fmla="*/ 12700 w 1282700"/>
                <a:gd name="connsiteY0" fmla="*/ 1226820 h 1231900"/>
                <a:gd name="connsiteX1" fmla="*/ 613410 w 1282700"/>
                <a:gd name="connsiteY1" fmla="*/ 773430 h 1231900"/>
                <a:gd name="connsiteX2" fmla="*/ 1270000 w 1282700"/>
                <a:gd name="connsiteY2" fmla="*/ 12700 h 1231900"/>
                <a:gd name="connsiteX3" fmla="*/ 831850 w 1282700"/>
                <a:gd name="connsiteY3" fmla="*/ 12700 h 1231900"/>
                <a:gd name="connsiteX4" fmla="*/ 334010 w 1282700"/>
                <a:gd name="connsiteY4" fmla="*/ 581660 h 1231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2700" h="1231900">
                  <a:moveTo>
                    <a:pt x="12700" y="1226820"/>
                  </a:moveTo>
                  <a:lnTo>
                    <a:pt x="613410" y="773430"/>
                  </a:lnTo>
                  <a:lnTo>
                    <a:pt x="1270000" y="12700"/>
                  </a:lnTo>
                  <a:lnTo>
                    <a:pt x="831850" y="12700"/>
                  </a:lnTo>
                  <a:lnTo>
                    <a:pt x="334010" y="581660"/>
                  </a:lnTo>
                  <a:close/>
                </a:path>
              </a:pathLst>
            </a:custGeom>
            <a:gradFill>
              <a:gsLst>
                <a:gs pos="100000">
                  <a:schemeClr val="bg2">
                    <a:alpha val="20000"/>
                  </a:schemeClr>
                </a:gs>
                <a:gs pos="0">
                  <a:schemeClr val="bg2">
                    <a:alpha val="5000"/>
                  </a:schemeClr>
                </a:gs>
              </a:gsLst>
              <a:lin ang="3120000" scaled="0"/>
            </a:gradFill>
            <a:ln w="12700" cap="flat">
              <a:noFill/>
              <a:prstDash val="solid"/>
              <a:miter/>
            </a:ln>
          </p:spPr>
          <p:txBody>
            <a:bodyPr rtlCol="0" anchor="ctr"/>
            <a:lstStyle/>
            <a:p>
              <a:endParaRPr lang="en-US" noProof="0"/>
            </a:p>
          </p:txBody>
        </p:sp>
        <p:sp>
          <p:nvSpPr>
            <p:cNvPr id="37" name="Freeform: Shape 36"/>
            <p:cNvSpPr/>
            <p:nvPr/>
          </p:nvSpPr>
          <p:spPr>
            <a:xfrm>
              <a:off x="8820150" y="-12700"/>
              <a:ext cx="2349500" cy="1943100"/>
            </a:xfrm>
            <a:custGeom>
              <a:avLst/>
              <a:gdLst>
                <a:gd name="connsiteX0" fmla="*/ 12700 w 2349500"/>
                <a:gd name="connsiteY0" fmla="*/ 1560830 h 1943100"/>
                <a:gd name="connsiteX1" fmla="*/ 1536700 w 2349500"/>
                <a:gd name="connsiteY1" fmla="*/ 1941830 h 1943100"/>
                <a:gd name="connsiteX2" fmla="*/ 2346960 w 2349500"/>
                <a:gd name="connsiteY2" fmla="*/ 68580 h 1943100"/>
                <a:gd name="connsiteX3" fmla="*/ 1965960 w 2349500"/>
                <a:gd name="connsiteY3" fmla="*/ 12700 h 1943100"/>
                <a:gd name="connsiteX4" fmla="*/ 939800 w 2349500"/>
                <a:gd name="connsiteY4" fmla="*/ 12700 h 1943100"/>
                <a:gd name="connsiteX5" fmla="*/ 12700 w 2349500"/>
                <a:gd name="connsiteY5" fmla="*/ 1560830 h 194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9500" h="1943100">
                  <a:moveTo>
                    <a:pt x="12700" y="1560830"/>
                  </a:moveTo>
                  <a:cubicBezTo>
                    <a:pt x="12700" y="1560830"/>
                    <a:pt x="1094740" y="1871980"/>
                    <a:pt x="1536700" y="1941830"/>
                  </a:cubicBezTo>
                  <a:cubicBezTo>
                    <a:pt x="2020570" y="1625600"/>
                    <a:pt x="2346960" y="68580"/>
                    <a:pt x="2346960" y="68580"/>
                  </a:cubicBezTo>
                  <a:cubicBezTo>
                    <a:pt x="2346960" y="68580"/>
                    <a:pt x="2222500" y="40640"/>
                    <a:pt x="1965960" y="12700"/>
                  </a:cubicBezTo>
                  <a:lnTo>
                    <a:pt x="939800" y="12700"/>
                  </a:lnTo>
                  <a:cubicBezTo>
                    <a:pt x="664210" y="1154430"/>
                    <a:pt x="12700" y="1560830"/>
                    <a:pt x="12700" y="1560830"/>
                  </a:cubicBezTo>
                  <a:close/>
                </a:path>
              </a:pathLst>
            </a:custGeom>
            <a:gradFill>
              <a:gsLst>
                <a:gs pos="0">
                  <a:schemeClr val="accent3">
                    <a:alpha val="40000"/>
                  </a:schemeClr>
                </a:gs>
                <a:gs pos="100000">
                  <a:schemeClr val="accent3">
                    <a:alpha val="5000"/>
                  </a:schemeClr>
                </a:gs>
              </a:gsLst>
              <a:lin ang="5940000" scaled="0"/>
            </a:gradFill>
            <a:ln w="12700" cap="flat">
              <a:noFill/>
              <a:prstDash val="solid"/>
              <a:miter/>
            </a:ln>
          </p:spPr>
          <p:txBody>
            <a:bodyPr rtlCol="0" anchor="ctr"/>
            <a:lstStyle/>
            <a:p>
              <a:endParaRPr lang="en-US" noProof="0"/>
            </a:p>
          </p:txBody>
        </p:sp>
        <p:sp>
          <p:nvSpPr>
            <p:cNvPr id="39" name="Freeform: Shape 38"/>
            <p:cNvSpPr/>
            <p:nvPr/>
          </p:nvSpPr>
          <p:spPr>
            <a:xfrm>
              <a:off x="7265670" y="5240886"/>
              <a:ext cx="4927600" cy="1193800"/>
            </a:xfrm>
            <a:custGeom>
              <a:avLst/>
              <a:gdLst>
                <a:gd name="connsiteX0" fmla="*/ 204470 w 4927600"/>
                <a:gd name="connsiteY0" fmla="*/ 13105 h 1193800"/>
                <a:gd name="connsiteX1" fmla="*/ 12700 w 4927600"/>
                <a:gd name="connsiteY1" fmla="*/ 786535 h 1193800"/>
                <a:gd name="connsiteX2" fmla="*/ 4923790 w 4927600"/>
                <a:gd name="connsiteY2" fmla="*/ 1181505 h 1193800"/>
                <a:gd name="connsiteX3" fmla="*/ 4923790 w 4927600"/>
                <a:gd name="connsiteY3" fmla="*/ 366164 h 1193800"/>
                <a:gd name="connsiteX4" fmla="*/ 204470 w 4927600"/>
                <a:gd name="connsiteY4" fmla="*/ 13105 h 1193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7600" h="1193800">
                  <a:moveTo>
                    <a:pt x="204470" y="13105"/>
                  </a:moveTo>
                  <a:lnTo>
                    <a:pt x="12700" y="786535"/>
                  </a:lnTo>
                  <a:cubicBezTo>
                    <a:pt x="12700" y="786535"/>
                    <a:pt x="2622550" y="715414"/>
                    <a:pt x="4923790" y="1181505"/>
                  </a:cubicBezTo>
                  <a:lnTo>
                    <a:pt x="4923790" y="366164"/>
                  </a:lnTo>
                  <a:cubicBezTo>
                    <a:pt x="2410461" y="-13565"/>
                    <a:pt x="204470" y="13105"/>
                    <a:pt x="204470" y="13105"/>
                  </a:cubicBezTo>
                  <a:close/>
                </a:path>
              </a:pathLst>
            </a:custGeom>
            <a:gradFill>
              <a:gsLst>
                <a:gs pos="100000">
                  <a:schemeClr val="tx2">
                    <a:alpha val="40000"/>
                  </a:schemeClr>
                </a:gs>
                <a:gs pos="0">
                  <a:schemeClr val="tx2">
                    <a:alpha val="5000"/>
                  </a:schemeClr>
                </a:gs>
              </a:gsLst>
              <a:lin ang="900000" scaled="0"/>
            </a:gradFill>
            <a:ln w="12700" cap="flat">
              <a:noFill/>
              <a:prstDash val="solid"/>
              <a:miter/>
            </a:ln>
          </p:spPr>
          <p:txBody>
            <a:bodyPr rtlCol="0" anchor="ctr"/>
            <a:lstStyle/>
            <a:p>
              <a:endParaRPr lang="en-US" noProof="0"/>
            </a:p>
          </p:txBody>
        </p:sp>
        <p:sp>
          <p:nvSpPr>
            <p:cNvPr id="26" name="Freeform: Shape 25"/>
            <p:cNvSpPr/>
            <p:nvPr/>
          </p:nvSpPr>
          <p:spPr>
            <a:xfrm>
              <a:off x="0" y="4398010"/>
              <a:ext cx="6605059" cy="2459990"/>
            </a:xfrm>
            <a:custGeom>
              <a:avLst/>
              <a:gdLst>
                <a:gd name="connsiteX0" fmla="*/ 6399530 w 6616700"/>
                <a:gd name="connsiteY0" fmla="*/ 12700 h 2476500"/>
                <a:gd name="connsiteX1" fmla="*/ 12700 w 6616700"/>
                <a:gd name="connsiteY1" fmla="*/ 1666240 h 2476500"/>
                <a:gd name="connsiteX2" fmla="*/ 12700 w 6616700"/>
                <a:gd name="connsiteY2" fmla="*/ 2472690 h 2476500"/>
                <a:gd name="connsiteX3" fmla="*/ 1996440 w 6616700"/>
                <a:gd name="connsiteY3" fmla="*/ 2472690 h 2476500"/>
                <a:gd name="connsiteX4" fmla="*/ 6606540 w 6616700"/>
                <a:gd name="connsiteY4" fmla="*/ 1192530 h 2476500"/>
                <a:gd name="connsiteX5" fmla="*/ 6399530 w 6616700"/>
                <a:gd name="connsiteY5" fmla="*/ 12700 h 2476500"/>
                <a:gd name="connsiteX0-1" fmla="*/ 6386830 w 6605059"/>
                <a:gd name="connsiteY0-2" fmla="*/ 0 h 2459990"/>
                <a:gd name="connsiteX1-3" fmla="*/ 0 w 6605059"/>
                <a:gd name="connsiteY1-4" fmla="*/ 1653540 h 2459990"/>
                <a:gd name="connsiteX2-5" fmla="*/ 0 w 6605059"/>
                <a:gd name="connsiteY2-6" fmla="*/ 2459990 h 2459990"/>
                <a:gd name="connsiteX3-7" fmla="*/ 1983740 w 6605059"/>
                <a:gd name="connsiteY3-8" fmla="*/ 2459990 h 2459990"/>
                <a:gd name="connsiteX4-9" fmla="*/ 6605059 w 6605059"/>
                <a:gd name="connsiteY4-10" fmla="*/ 1157391 h 2459990"/>
                <a:gd name="connsiteX5-11" fmla="*/ 6386830 w 6605059"/>
                <a:gd name="connsiteY5-12" fmla="*/ 0 h 2459990"/>
                <a:gd name="connsiteX0-13" fmla="*/ 6386830 w 6605059"/>
                <a:gd name="connsiteY0-14" fmla="*/ 0 h 2459990"/>
                <a:gd name="connsiteX1-15" fmla="*/ 0 w 6605059"/>
                <a:gd name="connsiteY1-16" fmla="*/ 1653540 h 2459990"/>
                <a:gd name="connsiteX2-17" fmla="*/ 0 w 6605059"/>
                <a:gd name="connsiteY2-18" fmla="*/ 2459990 h 2459990"/>
                <a:gd name="connsiteX3-19" fmla="*/ 1983740 w 6605059"/>
                <a:gd name="connsiteY3-20" fmla="*/ 2459990 h 2459990"/>
                <a:gd name="connsiteX4-21" fmla="*/ 6605059 w 6605059"/>
                <a:gd name="connsiteY4-22" fmla="*/ 1148976 h 2459990"/>
                <a:gd name="connsiteX5-23" fmla="*/ 6386830 w 6605059"/>
                <a:gd name="connsiteY5-24" fmla="*/ 0 h 245999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605059" h="2459990">
                  <a:moveTo>
                    <a:pt x="6386830" y="0"/>
                  </a:moveTo>
                  <a:cubicBezTo>
                    <a:pt x="2965450" y="420370"/>
                    <a:pt x="524510" y="1424940"/>
                    <a:pt x="0" y="1653540"/>
                  </a:cubicBezTo>
                  <a:lnTo>
                    <a:pt x="0" y="2459990"/>
                  </a:lnTo>
                  <a:lnTo>
                    <a:pt x="1983740" y="2459990"/>
                  </a:lnTo>
                  <a:cubicBezTo>
                    <a:pt x="3195320" y="2000250"/>
                    <a:pt x="4846109" y="1442346"/>
                    <a:pt x="6605059" y="1148976"/>
                  </a:cubicBezTo>
                  <a:cubicBezTo>
                    <a:pt x="6526319" y="682886"/>
                    <a:pt x="6478270" y="457200"/>
                    <a:pt x="6386830" y="0"/>
                  </a:cubicBezTo>
                  <a:close/>
                </a:path>
              </a:pathLst>
            </a:custGeom>
            <a:gradFill>
              <a:gsLst>
                <a:gs pos="100000">
                  <a:schemeClr val="bg2">
                    <a:alpha val="40000"/>
                  </a:schemeClr>
                </a:gs>
                <a:gs pos="0">
                  <a:schemeClr val="accent5">
                    <a:alpha val="5000"/>
                  </a:schemeClr>
                </a:gs>
              </a:gsLst>
              <a:lin ang="540000" scaled="0"/>
            </a:gradFill>
            <a:ln w="12700" cap="flat">
              <a:noFill/>
              <a:prstDash val="solid"/>
              <a:miter/>
            </a:ln>
          </p:spPr>
          <p:txBody>
            <a:bodyPr rtlCol="0" anchor="ctr"/>
            <a:lstStyle/>
            <a:p>
              <a:endParaRPr lang="en-US" noProof="0"/>
            </a:p>
          </p:txBody>
        </p:sp>
        <p:sp>
          <p:nvSpPr>
            <p:cNvPr id="27" name="Freeform: Shape 26"/>
            <p:cNvSpPr/>
            <p:nvPr/>
          </p:nvSpPr>
          <p:spPr>
            <a:xfrm>
              <a:off x="-12700" y="741680"/>
              <a:ext cx="6629400" cy="5981700"/>
            </a:xfrm>
            <a:custGeom>
              <a:avLst/>
              <a:gdLst>
                <a:gd name="connsiteX0" fmla="*/ 5783580 w 6629400"/>
                <a:gd name="connsiteY0" fmla="*/ 12700 h 5981700"/>
                <a:gd name="connsiteX1" fmla="*/ 12700 w 6629400"/>
                <a:gd name="connsiteY1" fmla="*/ 1029970 h 5981700"/>
                <a:gd name="connsiteX2" fmla="*/ 12700 w 6629400"/>
                <a:gd name="connsiteY2" fmla="*/ 5971540 h 5981700"/>
                <a:gd name="connsiteX3" fmla="*/ 6620510 w 6629400"/>
                <a:gd name="connsiteY3" fmla="*/ 4806950 h 5981700"/>
              </a:gdLst>
              <a:ahLst/>
              <a:cxnLst>
                <a:cxn ang="0">
                  <a:pos x="connsiteX0" y="connsiteY0"/>
                </a:cxn>
                <a:cxn ang="0">
                  <a:pos x="connsiteX1" y="connsiteY1"/>
                </a:cxn>
                <a:cxn ang="0">
                  <a:pos x="connsiteX2" y="connsiteY2"/>
                </a:cxn>
                <a:cxn ang="0">
                  <a:pos x="connsiteX3" y="connsiteY3"/>
                </a:cxn>
              </a:cxnLst>
              <a:rect l="l" t="t" r="r" b="b"/>
              <a:pathLst>
                <a:path w="6629400" h="5981700">
                  <a:moveTo>
                    <a:pt x="5783580" y="12700"/>
                  </a:moveTo>
                  <a:lnTo>
                    <a:pt x="12700" y="1029970"/>
                  </a:lnTo>
                  <a:lnTo>
                    <a:pt x="12700" y="5971540"/>
                  </a:lnTo>
                  <a:lnTo>
                    <a:pt x="6620510" y="4806950"/>
                  </a:lnTo>
                  <a:close/>
                </a:path>
              </a:pathLst>
            </a:custGeom>
            <a:gradFill flip="none" rotWithShape="1">
              <a:gsLst>
                <a:gs pos="0">
                  <a:schemeClr val="bg2"/>
                </a:gs>
                <a:gs pos="100000">
                  <a:schemeClr val="accent5"/>
                </a:gs>
              </a:gsLst>
              <a:lin ang="2700000" scaled="0"/>
              <a:tileRect/>
            </a:gradFill>
            <a:ln w="12700" cap="flat">
              <a:noFill/>
              <a:prstDash val="solid"/>
              <a:miter/>
            </a:ln>
          </p:spPr>
          <p:txBody>
            <a:bodyPr rtlCol="0" anchor="ctr"/>
            <a:lstStyle/>
            <a:p>
              <a:endParaRPr lang="en-US" noProof="0"/>
            </a:p>
          </p:txBody>
        </p:sp>
        <p:sp>
          <p:nvSpPr>
            <p:cNvPr id="28" name="Freeform: Shape 27"/>
            <p:cNvSpPr/>
            <p:nvPr/>
          </p:nvSpPr>
          <p:spPr>
            <a:xfrm>
              <a:off x="7533640" y="-12700"/>
              <a:ext cx="1676400" cy="1549400"/>
            </a:xfrm>
            <a:custGeom>
              <a:avLst/>
              <a:gdLst>
                <a:gd name="connsiteX0" fmla="*/ 1123950 w 1676400"/>
                <a:gd name="connsiteY0" fmla="*/ 12700 h 1549400"/>
                <a:gd name="connsiteX1" fmla="*/ 12700 w 1676400"/>
                <a:gd name="connsiteY1" fmla="*/ 1268730 h 1549400"/>
                <a:gd name="connsiteX2" fmla="*/ 320040 w 1676400"/>
                <a:gd name="connsiteY2" fmla="*/ 1541780 h 1549400"/>
                <a:gd name="connsiteX3" fmla="*/ 1672590 w 1676400"/>
                <a:gd name="connsiteY3" fmla="*/ 12700 h 1549400"/>
              </a:gdLst>
              <a:ahLst/>
              <a:cxnLst>
                <a:cxn ang="0">
                  <a:pos x="connsiteX0" y="connsiteY0"/>
                </a:cxn>
                <a:cxn ang="0">
                  <a:pos x="connsiteX1" y="connsiteY1"/>
                </a:cxn>
                <a:cxn ang="0">
                  <a:pos x="connsiteX2" y="connsiteY2"/>
                </a:cxn>
                <a:cxn ang="0">
                  <a:pos x="connsiteX3" y="connsiteY3"/>
                </a:cxn>
              </a:cxnLst>
              <a:rect l="l" t="t" r="r" b="b"/>
              <a:pathLst>
                <a:path w="1676400" h="1549400">
                  <a:moveTo>
                    <a:pt x="1123950" y="12700"/>
                  </a:moveTo>
                  <a:lnTo>
                    <a:pt x="12700" y="1268730"/>
                  </a:lnTo>
                  <a:lnTo>
                    <a:pt x="320040" y="1541780"/>
                  </a:lnTo>
                  <a:lnTo>
                    <a:pt x="1672590" y="12700"/>
                  </a:lnTo>
                  <a:close/>
                </a:path>
              </a:pathLst>
            </a:custGeom>
            <a:blipFill>
              <a:blip r:embed="rId2"/>
              <a:srcRect/>
              <a:stretch>
                <a:fillRect l="8684" t="-98206" r="-65455" b="7644"/>
              </a:stretch>
            </a:blipFill>
            <a:ln w="12700" cap="flat">
              <a:noFill/>
              <a:prstDash val="solid"/>
              <a:miter/>
            </a:ln>
          </p:spPr>
          <p:txBody>
            <a:bodyPr rtlCol="0" anchor="ctr"/>
            <a:lstStyle/>
            <a:p>
              <a:endParaRPr lang="en-US" noProof="0"/>
            </a:p>
          </p:txBody>
        </p:sp>
        <p:sp>
          <p:nvSpPr>
            <p:cNvPr id="29" name="Freeform: Shape 28"/>
            <p:cNvSpPr/>
            <p:nvPr/>
          </p:nvSpPr>
          <p:spPr>
            <a:xfrm>
              <a:off x="-12700" y="431800"/>
              <a:ext cx="2921000" cy="1041400"/>
            </a:xfrm>
            <a:custGeom>
              <a:avLst/>
              <a:gdLst>
                <a:gd name="connsiteX0" fmla="*/ 12700 w 2921000"/>
                <a:gd name="connsiteY0" fmla="*/ 1031240 h 1041400"/>
                <a:gd name="connsiteX1" fmla="*/ 2912110 w 2921000"/>
                <a:gd name="connsiteY1" fmla="*/ 415290 h 1041400"/>
                <a:gd name="connsiteX2" fmla="*/ 2827020 w 2921000"/>
                <a:gd name="connsiteY2" fmla="*/ 12700 h 1041400"/>
                <a:gd name="connsiteX3" fmla="*/ 12700 w 2921000"/>
                <a:gd name="connsiteY3" fmla="*/ 610870 h 1041400"/>
              </a:gdLst>
              <a:ahLst/>
              <a:cxnLst>
                <a:cxn ang="0">
                  <a:pos x="connsiteX0" y="connsiteY0"/>
                </a:cxn>
                <a:cxn ang="0">
                  <a:pos x="connsiteX1" y="connsiteY1"/>
                </a:cxn>
                <a:cxn ang="0">
                  <a:pos x="connsiteX2" y="connsiteY2"/>
                </a:cxn>
                <a:cxn ang="0">
                  <a:pos x="connsiteX3" y="connsiteY3"/>
                </a:cxn>
              </a:cxnLst>
              <a:rect l="l" t="t" r="r" b="b"/>
              <a:pathLst>
                <a:path w="2921000" h="1041400">
                  <a:moveTo>
                    <a:pt x="12700" y="1031240"/>
                  </a:moveTo>
                  <a:lnTo>
                    <a:pt x="2912110" y="415290"/>
                  </a:lnTo>
                  <a:lnTo>
                    <a:pt x="2827020" y="12700"/>
                  </a:lnTo>
                  <a:lnTo>
                    <a:pt x="12700" y="610870"/>
                  </a:lnTo>
                  <a:close/>
                </a:path>
              </a:pathLst>
            </a:custGeom>
            <a:blipFill>
              <a:blip r:embed="rId3"/>
              <a:srcRect/>
              <a:stretch>
                <a:fillRect l="-32063" t="15838" r="1073" b="-15838"/>
              </a:stretch>
            </a:blipFill>
            <a:ln w="12700" cap="flat">
              <a:noFill/>
              <a:prstDash val="solid"/>
              <a:miter/>
            </a:ln>
          </p:spPr>
          <p:txBody>
            <a:bodyPr rtlCol="0" anchor="ctr"/>
            <a:lstStyle/>
            <a:p>
              <a:endParaRPr lang="en-US" noProof="0"/>
            </a:p>
          </p:txBody>
        </p:sp>
        <p:sp>
          <p:nvSpPr>
            <p:cNvPr id="30" name="Freeform: Shape 29"/>
            <p:cNvSpPr/>
            <p:nvPr/>
          </p:nvSpPr>
          <p:spPr>
            <a:xfrm>
              <a:off x="5916930" y="5568950"/>
              <a:ext cx="1358900" cy="1295400"/>
            </a:xfrm>
            <a:custGeom>
              <a:avLst/>
              <a:gdLst>
                <a:gd name="connsiteX0" fmla="*/ 12700 w 1358900"/>
                <a:gd name="connsiteY0" fmla="*/ 1289050 h 1295400"/>
                <a:gd name="connsiteX1" fmla="*/ 538480 w 1358900"/>
                <a:gd name="connsiteY1" fmla="*/ 1289050 h 1295400"/>
                <a:gd name="connsiteX2" fmla="*/ 1350010 w 1358900"/>
                <a:gd name="connsiteY2" fmla="*/ 269240 h 1295400"/>
                <a:gd name="connsiteX3" fmla="*/ 1028700 w 1358900"/>
                <a:gd name="connsiteY3" fmla="*/ 12700 h 1295400"/>
              </a:gdLst>
              <a:ahLst/>
              <a:cxnLst>
                <a:cxn ang="0">
                  <a:pos x="connsiteX0" y="connsiteY0"/>
                </a:cxn>
                <a:cxn ang="0">
                  <a:pos x="connsiteX1" y="connsiteY1"/>
                </a:cxn>
                <a:cxn ang="0">
                  <a:pos x="connsiteX2" y="connsiteY2"/>
                </a:cxn>
                <a:cxn ang="0">
                  <a:pos x="connsiteX3" y="connsiteY3"/>
                </a:cxn>
              </a:cxnLst>
              <a:rect l="l" t="t" r="r" b="b"/>
              <a:pathLst>
                <a:path w="1358900" h="1295400">
                  <a:moveTo>
                    <a:pt x="12700" y="1289050"/>
                  </a:moveTo>
                  <a:lnTo>
                    <a:pt x="538480" y="1289050"/>
                  </a:lnTo>
                  <a:lnTo>
                    <a:pt x="1350010" y="269240"/>
                  </a:lnTo>
                  <a:lnTo>
                    <a:pt x="1028700" y="12700"/>
                  </a:lnTo>
                  <a:close/>
                </a:path>
              </a:pathLst>
            </a:custGeom>
            <a:blipFill>
              <a:blip r:embed="rId4"/>
              <a:srcRect/>
              <a:stretch>
                <a:fillRect l="-121206" t="11183" r="13010" b="-182361"/>
              </a:stretch>
            </a:blipFill>
            <a:ln w="12700" cap="flat">
              <a:noFill/>
              <a:prstDash val="solid"/>
              <a:miter/>
            </a:ln>
          </p:spPr>
          <p:txBody>
            <a:bodyPr rtlCol="0" anchor="ctr"/>
            <a:lstStyle/>
            <a:p>
              <a:endParaRPr lang="en-US" noProof="0"/>
            </a:p>
          </p:txBody>
        </p:sp>
        <p:sp>
          <p:nvSpPr>
            <p:cNvPr id="31" name="Freeform: Shape 30"/>
            <p:cNvSpPr/>
            <p:nvPr/>
          </p:nvSpPr>
          <p:spPr>
            <a:xfrm>
              <a:off x="7754620" y="4657090"/>
              <a:ext cx="4445000" cy="1765300"/>
            </a:xfrm>
            <a:custGeom>
              <a:avLst/>
              <a:gdLst>
                <a:gd name="connsiteX0" fmla="*/ 187961 w 4445000"/>
                <a:gd name="connsiteY0" fmla="*/ 12700 h 1765300"/>
                <a:gd name="connsiteX1" fmla="*/ 12700 w 4445000"/>
                <a:gd name="connsiteY1" fmla="*/ 859790 h 1765300"/>
                <a:gd name="connsiteX2" fmla="*/ 4434840 w 4445000"/>
                <a:gd name="connsiteY2" fmla="*/ 1753870 h 1765300"/>
                <a:gd name="connsiteX3" fmla="*/ 4434840 w 4445000"/>
                <a:gd name="connsiteY3" fmla="*/ 871220 h 1765300"/>
              </a:gdLst>
              <a:ahLst/>
              <a:cxnLst>
                <a:cxn ang="0">
                  <a:pos x="connsiteX0" y="connsiteY0"/>
                </a:cxn>
                <a:cxn ang="0">
                  <a:pos x="connsiteX1" y="connsiteY1"/>
                </a:cxn>
                <a:cxn ang="0">
                  <a:pos x="connsiteX2" y="connsiteY2"/>
                </a:cxn>
                <a:cxn ang="0">
                  <a:pos x="connsiteX3" y="connsiteY3"/>
                </a:cxn>
              </a:cxnLst>
              <a:rect l="l" t="t" r="r" b="b"/>
              <a:pathLst>
                <a:path w="4445000" h="1765300">
                  <a:moveTo>
                    <a:pt x="187961" y="12700"/>
                  </a:moveTo>
                  <a:lnTo>
                    <a:pt x="12700" y="859790"/>
                  </a:lnTo>
                  <a:lnTo>
                    <a:pt x="4434840" y="1753870"/>
                  </a:lnTo>
                  <a:lnTo>
                    <a:pt x="4434840" y="871220"/>
                  </a:lnTo>
                  <a:close/>
                </a:path>
              </a:pathLst>
            </a:custGeom>
            <a:gradFill>
              <a:gsLst>
                <a:gs pos="100000">
                  <a:schemeClr val="tx1"/>
                </a:gs>
                <a:gs pos="0">
                  <a:schemeClr val="tx2"/>
                </a:gs>
              </a:gsLst>
              <a:lin ang="900000" scaled="0"/>
            </a:gradFill>
            <a:ln w="12700" cap="flat">
              <a:noFill/>
              <a:prstDash val="solid"/>
              <a:miter/>
            </a:ln>
          </p:spPr>
          <p:txBody>
            <a:bodyPr rtlCol="0" anchor="ctr"/>
            <a:lstStyle/>
            <a:p>
              <a:endParaRPr lang="en-US" noProof="0"/>
            </a:p>
          </p:txBody>
        </p:sp>
        <p:sp>
          <p:nvSpPr>
            <p:cNvPr id="32" name="Freeform: Shape 31"/>
            <p:cNvSpPr/>
            <p:nvPr/>
          </p:nvSpPr>
          <p:spPr>
            <a:xfrm>
              <a:off x="6718300" y="1951990"/>
              <a:ext cx="5473700" cy="3289300"/>
            </a:xfrm>
            <a:custGeom>
              <a:avLst/>
              <a:gdLst>
                <a:gd name="connsiteX0" fmla="*/ 5471160 w 5473700"/>
                <a:gd name="connsiteY0" fmla="*/ 1239520 h 3289300"/>
                <a:gd name="connsiteX1" fmla="*/ 513080 w 5473700"/>
                <a:gd name="connsiteY1" fmla="*/ 12700 h 3289300"/>
                <a:gd name="connsiteX2" fmla="*/ 12700 w 5473700"/>
                <a:gd name="connsiteY2" fmla="*/ 1934210 h 3289300"/>
                <a:gd name="connsiteX3" fmla="*/ 5471160 w 5473700"/>
                <a:gd name="connsiteY3" fmla="*/ 3285490 h 3289300"/>
              </a:gdLst>
              <a:ahLst/>
              <a:cxnLst>
                <a:cxn ang="0">
                  <a:pos x="connsiteX0" y="connsiteY0"/>
                </a:cxn>
                <a:cxn ang="0">
                  <a:pos x="connsiteX1" y="connsiteY1"/>
                </a:cxn>
                <a:cxn ang="0">
                  <a:pos x="connsiteX2" y="connsiteY2"/>
                </a:cxn>
                <a:cxn ang="0">
                  <a:pos x="connsiteX3" y="connsiteY3"/>
                </a:cxn>
              </a:cxnLst>
              <a:rect l="l" t="t" r="r" b="b"/>
              <a:pathLst>
                <a:path w="5473700" h="3289300">
                  <a:moveTo>
                    <a:pt x="5471160" y="1239520"/>
                  </a:moveTo>
                  <a:lnTo>
                    <a:pt x="513080" y="12700"/>
                  </a:lnTo>
                  <a:lnTo>
                    <a:pt x="12700" y="1934210"/>
                  </a:lnTo>
                  <a:lnTo>
                    <a:pt x="5471160" y="3285490"/>
                  </a:lnTo>
                  <a:close/>
                </a:path>
              </a:pathLst>
            </a:custGeom>
            <a:gradFill>
              <a:gsLst>
                <a:gs pos="100000">
                  <a:schemeClr val="accent2"/>
                </a:gs>
                <a:gs pos="0">
                  <a:schemeClr val="accent1"/>
                </a:gs>
              </a:gsLst>
              <a:lin ang="10440000" scaled="0"/>
            </a:gradFill>
            <a:ln w="12700" cap="flat">
              <a:noFill/>
              <a:prstDash val="solid"/>
              <a:miter/>
            </a:ln>
          </p:spPr>
          <p:txBody>
            <a:bodyPr rtlCol="0" anchor="ctr"/>
            <a:lstStyle/>
            <a:p>
              <a:endParaRPr lang="en-US" noProof="0"/>
            </a:p>
          </p:txBody>
        </p:sp>
        <p:sp>
          <p:nvSpPr>
            <p:cNvPr id="33" name="Freeform: Shape 32"/>
            <p:cNvSpPr/>
            <p:nvPr/>
          </p:nvSpPr>
          <p:spPr>
            <a:xfrm>
              <a:off x="-12700" y="1065530"/>
              <a:ext cx="6286500" cy="5397500"/>
            </a:xfrm>
            <a:custGeom>
              <a:avLst/>
              <a:gdLst>
                <a:gd name="connsiteX0" fmla="*/ 12700 w 6286500"/>
                <a:gd name="connsiteY0" fmla="*/ 1008380 h 5397500"/>
                <a:gd name="connsiteX1" fmla="*/ 12700 w 6286500"/>
                <a:gd name="connsiteY1" fmla="*/ 1046480 h 5397500"/>
                <a:gd name="connsiteX2" fmla="*/ 5509260 w 6286500"/>
                <a:gd name="connsiteY2" fmla="*/ 57150 h 5397500"/>
                <a:gd name="connsiteX3" fmla="*/ 6238240 w 6286500"/>
                <a:gd name="connsiteY3" fmla="*/ 4236720 h 5397500"/>
                <a:gd name="connsiteX4" fmla="*/ 12700 w 6286500"/>
                <a:gd name="connsiteY4" fmla="*/ 5356860 h 5397500"/>
                <a:gd name="connsiteX5" fmla="*/ 12700 w 6286500"/>
                <a:gd name="connsiteY5" fmla="*/ 5394960 h 5397500"/>
                <a:gd name="connsiteX6" fmla="*/ 6263640 w 6286500"/>
                <a:gd name="connsiteY6" fmla="*/ 4271010 h 5397500"/>
                <a:gd name="connsiteX7" fmla="*/ 6282690 w 6286500"/>
                <a:gd name="connsiteY7" fmla="*/ 4267200 h 5397500"/>
                <a:gd name="connsiteX8" fmla="*/ 5541010 w 6286500"/>
                <a:gd name="connsiteY8" fmla="*/ 12700 h 539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86500" h="5397500">
                  <a:moveTo>
                    <a:pt x="12700" y="1008380"/>
                  </a:moveTo>
                  <a:lnTo>
                    <a:pt x="12700" y="1046480"/>
                  </a:lnTo>
                  <a:lnTo>
                    <a:pt x="5509260" y="57150"/>
                  </a:lnTo>
                  <a:lnTo>
                    <a:pt x="6238240" y="4236720"/>
                  </a:lnTo>
                  <a:lnTo>
                    <a:pt x="12700" y="5356860"/>
                  </a:lnTo>
                  <a:lnTo>
                    <a:pt x="12700" y="5394960"/>
                  </a:lnTo>
                  <a:lnTo>
                    <a:pt x="6263640" y="4271010"/>
                  </a:lnTo>
                  <a:lnTo>
                    <a:pt x="6282690" y="4267200"/>
                  </a:lnTo>
                  <a:lnTo>
                    <a:pt x="5541010" y="12700"/>
                  </a:lnTo>
                  <a:close/>
                </a:path>
              </a:pathLst>
            </a:custGeom>
            <a:solidFill>
              <a:schemeClr val="bg1"/>
            </a:solidFill>
            <a:ln w="12700" cap="flat">
              <a:noFill/>
              <a:prstDash val="solid"/>
              <a:miter/>
            </a:ln>
          </p:spPr>
          <p:txBody>
            <a:bodyPr rtlCol="0" anchor="ctr"/>
            <a:lstStyle/>
            <a:p>
              <a:endParaRPr lang="en-US" noProof="0"/>
            </a:p>
          </p:txBody>
        </p:sp>
        <p:sp>
          <p:nvSpPr>
            <p:cNvPr id="35" name="Freeform: Shape 34"/>
            <p:cNvSpPr/>
            <p:nvPr/>
          </p:nvSpPr>
          <p:spPr>
            <a:xfrm>
              <a:off x="9467850" y="-12700"/>
              <a:ext cx="1727200" cy="1714500"/>
            </a:xfrm>
            <a:custGeom>
              <a:avLst/>
              <a:gdLst>
                <a:gd name="connsiteX0" fmla="*/ 1355090 w 1727200"/>
                <a:gd name="connsiteY0" fmla="*/ 1706880 h 1714500"/>
                <a:gd name="connsiteX1" fmla="*/ 1719580 w 1727200"/>
                <a:gd name="connsiteY1" fmla="*/ 12700 h 1714500"/>
                <a:gd name="connsiteX2" fmla="*/ 314960 w 1727200"/>
                <a:gd name="connsiteY2" fmla="*/ 12700 h 1714500"/>
                <a:gd name="connsiteX3" fmla="*/ 12700 w 1727200"/>
                <a:gd name="connsiteY3" fmla="*/ 1413510 h 1714500"/>
              </a:gdLst>
              <a:ahLst/>
              <a:cxnLst>
                <a:cxn ang="0">
                  <a:pos x="connsiteX0" y="connsiteY0"/>
                </a:cxn>
                <a:cxn ang="0">
                  <a:pos x="connsiteX1" y="connsiteY1"/>
                </a:cxn>
                <a:cxn ang="0">
                  <a:pos x="connsiteX2" y="connsiteY2"/>
                </a:cxn>
                <a:cxn ang="0">
                  <a:pos x="connsiteX3" y="connsiteY3"/>
                </a:cxn>
              </a:cxnLst>
              <a:rect l="l" t="t" r="r" b="b"/>
              <a:pathLst>
                <a:path w="1727200" h="1714500">
                  <a:moveTo>
                    <a:pt x="1355090" y="1706880"/>
                  </a:moveTo>
                  <a:lnTo>
                    <a:pt x="1719580" y="12700"/>
                  </a:lnTo>
                  <a:lnTo>
                    <a:pt x="314960" y="12700"/>
                  </a:lnTo>
                  <a:lnTo>
                    <a:pt x="12700" y="1413510"/>
                  </a:lnTo>
                  <a:close/>
                </a:path>
              </a:pathLst>
            </a:custGeom>
            <a:gradFill>
              <a:gsLst>
                <a:gs pos="100000">
                  <a:schemeClr val="accent3"/>
                </a:gs>
                <a:gs pos="0">
                  <a:schemeClr val="accent6"/>
                </a:gs>
              </a:gsLst>
              <a:lin ang="5940000" scaled="0"/>
            </a:gradFill>
            <a:ln w="12700" cap="flat">
              <a:noFill/>
              <a:prstDash val="solid"/>
              <a:miter/>
            </a:ln>
          </p:spPr>
          <p:txBody>
            <a:bodyPr rtlCol="0" anchor="ctr"/>
            <a:lstStyle/>
            <a:p>
              <a:endParaRPr lang="en-US" noProof="0"/>
            </a:p>
          </p:txBody>
        </p:sp>
      </p:grpSp>
      <p:sp>
        <p:nvSpPr>
          <p:cNvPr id="2" name="Title 1"/>
          <p:cNvSpPr>
            <a:spLocks noGrp="1"/>
          </p:cNvSpPr>
          <p:nvPr>
            <p:ph type="ctrTitle" hasCustomPrompt="1"/>
          </p:nvPr>
        </p:nvSpPr>
        <p:spPr>
          <a:xfrm rot="21020577">
            <a:off x="630442" y="2818995"/>
            <a:ext cx="4851352" cy="1827069"/>
          </a:xfrm>
        </p:spPr>
        <p:txBody>
          <a:bodyPr anchor="ctr" anchorCtr="0">
            <a:normAutofit/>
          </a:bodyPr>
          <a:lstStyle>
            <a:lvl1pPr algn="l">
              <a:defRPr sz="5500">
                <a:solidFill>
                  <a:schemeClr val="bg1"/>
                </a:solidFill>
              </a:defRPr>
            </a:lvl1pPr>
          </a:lstStyle>
          <a:p>
            <a:r>
              <a:rPr lang="en-US" noProof="0"/>
              <a:t>Presentation</a:t>
            </a:r>
            <a:br>
              <a:rPr lang="en-US" noProof="0"/>
            </a:br>
            <a:r>
              <a:rPr lang="en-US" noProof="0"/>
              <a:t>Title</a:t>
            </a:r>
            <a:endParaRPr lang="en-US" noProof="0"/>
          </a:p>
        </p:txBody>
      </p:sp>
      <p:sp>
        <p:nvSpPr>
          <p:cNvPr id="23" name="Subtitle 2"/>
          <p:cNvSpPr>
            <a:spLocks noGrp="1"/>
          </p:cNvSpPr>
          <p:nvPr>
            <p:ph type="subTitle" idx="1" hasCustomPrompt="1"/>
          </p:nvPr>
        </p:nvSpPr>
        <p:spPr>
          <a:xfrm rot="853085">
            <a:off x="7075878" y="2826510"/>
            <a:ext cx="4975641" cy="1655762"/>
          </a:xfrm>
        </p:spPr>
        <p:txBody>
          <a:bodyPr anchor="ctr">
            <a:normAutofit/>
          </a:bodyPr>
          <a:lstStyle>
            <a:lvl1pPr marL="0" indent="0" algn="l">
              <a:buFont typeface="Arial" panose="020B0604020202020204" pitchFamily="34" charset="0"/>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1" name="Graphic 9"/>
          <p:cNvGrpSpPr/>
          <p:nvPr/>
        </p:nvGrpSpPr>
        <p:grpSpPr>
          <a:xfrm>
            <a:off x="1980240" y="520107"/>
            <a:ext cx="10219389" cy="6350602"/>
            <a:chOff x="1980240" y="520107"/>
            <a:chExt cx="10219389" cy="6350602"/>
          </a:xfrm>
        </p:grpSpPr>
        <p:sp>
          <p:nvSpPr>
            <p:cNvPr id="12" name="Freeform: Shape 11"/>
            <p:cNvSpPr/>
            <p:nvPr/>
          </p:nvSpPr>
          <p:spPr>
            <a:xfrm>
              <a:off x="1980240" y="2877450"/>
              <a:ext cx="3086393" cy="3988178"/>
            </a:xfrm>
            <a:custGeom>
              <a:avLst/>
              <a:gdLst>
                <a:gd name="connsiteX0" fmla="*/ 12693 w 3086392"/>
                <a:gd name="connsiteY0" fmla="*/ 614730 h 3988178"/>
                <a:gd name="connsiteX1" fmla="*/ 1910253 w 3086392"/>
                <a:gd name="connsiteY1" fmla="*/ 3983090 h 3988178"/>
                <a:gd name="connsiteX2" fmla="*/ 3082574 w 3086392"/>
                <a:gd name="connsiteY2" fmla="*/ 3983090 h 3988178"/>
                <a:gd name="connsiteX3" fmla="*/ 2258266 w 3086392"/>
                <a:gd name="connsiteY3" fmla="*/ 12693 h 3988178"/>
                <a:gd name="connsiteX4" fmla="*/ 12693 w 3086392"/>
                <a:gd name="connsiteY4" fmla="*/ 614730 h 39881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6392" h="3988178">
                  <a:moveTo>
                    <a:pt x="12693" y="614730"/>
                  </a:moveTo>
                  <a:cubicBezTo>
                    <a:pt x="12693" y="614730"/>
                    <a:pt x="1595263" y="2043616"/>
                    <a:pt x="1910253" y="3983090"/>
                  </a:cubicBezTo>
                  <a:lnTo>
                    <a:pt x="3082574" y="3983090"/>
                  </a:lnTo>
                  <a:lnTo>
                    <a:pt x="2258266" y="12693"/>
                  </a:lnTo>
                  <a:lnTo>
                    <a:pt x="12693" y="614730"/>
                  </a:lnTo>
                  <a:close/>
                </a:path>
              </a:pathLst>
            </a:custGeom>
            <a:gradFill>
              <a:gsLst>
                <a:gs pos="3000">
                  <a:schemeClr val="bg1"/>
                </a:gs>
                <a:gs pos="100000">
                  <a:schemeClr val="accent5">
                    <a:alpha val="50000"/>
                  </a:schemeClr>
                </a:gs>
              </a:gsLst>
              <a:lin ang="4278000" scaled="0"/>
            </a:gradFill>
            <a:ln w="12692" cap="flat">
              <a:noFill/>
              <a:prstDash val="solid"/>
              <a:miter/>
            </a:ln>
          </p:spPr>
          <p:txBody>
            <a:bodyPr rtlCol="0" anchor="ctr"/>
            <a:lstStyle/>
            <a:p>
              <a:endParaRPr lang="en-US" noProof="0"/>
            </a:p>
          </p:txBody>
        </p:sp>
        <p:sp>
          <p:nvSpPr>
            <p:cNvPr id="13" name="Freeform: Shape 12"/>
            <p:cNvSpPr/>
            <p:nvPr/>
          </p:nvSpPr>
          <p:spPr>
            <a:xfrm>
              <a:off x="2962043" y="520107"/>
              <a:ext cx="9233775" cy="6350602"/>
            </a:xfrm>
            <a:custGeom>
              <a:avLst/>
              <a:gdLst>
                <a:gd name="connsiteX0" fmla="*/ 9229957 w 9233775"/>
                <a:gd name="connsiteY0" fmla="*/ 12693 h 6350602"/>
                <a:gd name="connsiteX1" fmla="*/ 12693 w 9233775"/>
                <a:gd name="connsiteY1" fmla="*/ 2225243 h 6350602"/>
                <a:gd name="connsiteX2" fmla="*/ 999577 w 9233775"/>
                <a:gd name="connsiteY2" fmla="*/ 6340434 h 6350602"/>
                <a:gd name="connsiteX3" fmla="*/ 9229957 w 9233775"/>
                <a:gd name="connsiteY3" fmla="*/ 6340434 h 6350602"/>
              </a:gdLst>
              <a:ahLst/>
              <a:cxnLst>
                <a:cxn ang="0">
                  <a:pos x="connsiteX0" y="connsiteY0"/>
                </a:cxn>
                <a:cxn ang="0">
                  <a:pos x="connsiteX1" y="connsiteY1"/>
                </a:cxn>
                <a:cxn ang="0">
                  <a:pos x="connsiteX2" y="connsiteY2"/>
                </a:cxn>
                <a:cxn ang="0">
                  <a:pos x="connsiteX3" y="connsiteY3"/>
                </a:cxn>
              </a:cxnLst>
              <a:rect l="l" t="t" r="r" b="b"/>
              <a:pathLst>
                <a:path w="9233775" h="6350602">
                  <a:moveTo>
                    <a:pt x="9229957" y="12693"/>
                  </a:moveTo>
                  <a:lnTo>
                    <a:pt x="12693" y="2225243"/>
                  </a:lnTo>
                  <a:lnTo>
                    <a:pt x="999577" y="6340434"/>
                  </a:lnTo>
                  <a:lnTo>
                    <a:pt x="9229957" y="6340434"/>
                  </a:lnTo>
                  <a:close/>
                </a:path>
              </a:pathLst>
            </a:custGeom>
            <a:gradFill>
              <a:gsLst>
                <a:gs pos="3000">
                  <a:schemeClr val="accent5"/>
                </a:gs>
                <a:gs pos="100000">
                  <a:schemeClr val="bg2"/>
                </a:gs>
              </a:gsLst>
              <a:lin ang="810000" scaled="0"/>
            </a:gradFill>
            <a:ln w="12692" cap="flat">
              <a:noFill/>
              <a:prstDash val="solid"/>
              <a:miter/>
            </a:ln>
          </p:spPr>
          <p:txBody>
            <a:bodyPr rtlCol="0" anchor="ctr"/>
            <a:lstStyle/>
            <a:p>
              <a:endParaRPr lang="en-US" noProof="0"/>
            </a:p>
          </p:txBody>
        </p:sp>
        <p:sp>
          <p:nvSpPr>
            <p:cNvPr id="14" name="Freeform: Shape 13"/>
            <p:cNvSpPr/>
            <p:nvPr/>
          </p:nvSpPr>
          <p:spPr>
            <a:xfrm>
              <a:off x="3270682" y="752539"/>
              <a:ext cx="8928947" cy="6109280"/>
            </a:xfrm>
            <a:custGeom>
              <a:avLst/>
              <a:gdLst>
                <a:gd name="connsiteX0" fmla="*/ 43176 w 8928946"/>
                <a:gd name="connsiteY0" fmla="*/ 2217623 h 6109279"/>
                <a:gd name="connsiteX1" fmla="*/ 8913698 w 8928946"/>
                <a:gd name="connsiteY1" fmla="*/ 40636 h 6109279"/>
                <a:gd name="connsiteX2" fmla="*/ 8921318 w 8928946"/>
                <a:gd name="connsiteY2" fmla="*/ 71119 h 6109279"/>
                <a:gd name="connsiteX3" fmla="*/ 8921318 w 8928946"/>
                <a:gd name="connsiteY3" fmla="*/ 12693 h 6109279"/>
                <a:gd name="connsiteX4" fmla="*/ 25395 w 8928946"/>
                <a:gd name="connsiteY4" fmla="*/ 2196031 h 6109279"/>
                <a:gd name="connsiteX5" fmla="*/ 12693 w 8928946"/>
                <a:gd name="connsiteY5" fmla="*/ 2198571 h 6109279"/>
                <a:gd name="connsiteX6" fmla="*/ 958933 w 8928946"/>
                <a:gd name="connsiteY6" fmla="*/ 6108002 h 6109279"/>
                <a:gd name="connsiteX7" fmla="*/ 985606 w 8928946"/>
                <a:gd name="connsiteY7" fmla="*/ 6108002 h 610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28946" h="6109279">
                  <a:moveTo>
                    <a:pt x="43176" y="2217623"/>
                  </a:moveTo>
                  <a:lnTo>
                    <a:pt x="8913698" y="40636"/>
                  </a:lnTo>
                  <a:lnTo>
                    <a:pt x="8921318" y="71119"/>
                  </a:lnTo>
                  <a:lnTo>
                    <a:pt x="8921318" y="12693"/>
                  </a:lnTo>
                  <a:lnTo>
                    <a:pt x="25395" y="2196031"/>
                  </a:lnTo>
                  <a:lnTo>
                    <a:pt x="12693" y="2198571"/>
                  </a:lnTo>
                  <a:lnTo>
                    <a:pt x="958933" y="6108002"/>
                  </a:lnTo>
                  <a:lnTo>
                    <a:pt x="985606" y="6108002"/>
                  </a:lnTo>
                  <a:close/>
                </a:path>
              </a:pathLst>
            </a:custGeom>
            <a:solidFill>
              <a:schemeClr val="bg1"/>
            </a:solidFill>
            <a:ln w="12692" cap="flat">
              <a:noFill/>
              <a:prstDash val="solid"/>
              <a:miter/>
            </a:ln>
          </p:spPr>
          <p:txBody>
            <a:bodyPr rtlCol="0" anchor="ctr"/>
            <a:lstStyle/>
            <a:p>
              <a:endParaRPr lang="en-US" noProof="0"/>
            </a:p>
          </p:txBody>
        </p:sp>
      </p:grpSp>
      <p:grpSp>
        <p:nvGrpSpPr>
          <p:cNvPr id="31" name="Graphic 16"/>
          <p:cNvGrpSpPr/>
          <p:nvPr userDrawn="1"/>
        </p:nvGrpSpPr>
        <p:grpSpPr>
          <a:xfrm>
            <a:off x="10962579" y="5678327"/>
            <a:ext cx="1234800" cy="1051200"/>
            <a:chOff x="5626893" y="3026568"/>
            <a:chExt cx="937260" cy="800760"/>
          </a:xfrm>
        </p:grpSpPr>
        <p:sp>
          <p:nvSpPr>
            <p:cNvPr id="32" name="Freeform: Shape 3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33" name="Freeform: Shape 3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25" name="Graphic 23"/>
          <p:cNvSpPr/>
          <p:nvPr/>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4" name="Date Placeholder 3"/>
          <p:cNvSpPr>
            <a:spLocks noGrp="1"/>
          </p:cNvSpPr>
          <p:nvPr>
            <p:ph type="dt" sz="half" idx="10"/>
          </p:nvPr>
        </p:nvSpPr>
        <p:spPr/>
        <p:txBody>
          <a:bodyPr/>
          <a:lstStyle/>
          <a:p>
            <a:r>
              <a:rPr lang="en-US" noProof="0"/>
              <a:t>MM.DD.20XX</a:t>
            </a:r>
            <a:endParaRPr lang="en-US" noProof="0"/>
          </a:p>
        </p:txBody>
      </p:sp>
      <p:sp>
        <p:nvSpPr>
          <p:cNvPr id="5" name="Footer Placeholder 4"/>
          <p:cNvSpPr>
            <a:spLocks noGrp="1"/>
          </p:cNvSpPr>
          <p:nvPr>
            <p:ph type="ftr" sz="quarter" idx="11"/>
          </p:nvPr>
        </p:nvSpPr>
        <p:spPr/>
        <p:txBody>
          <a:bodyPr lIns="0"/>
          <a:lstStyle/>
          <a:p>
            <a:r>
              <a:rPr lang="en-US" noProof="0"/>
              <a:t>ADD A FOOTER</a:t>
            </a:r>
            <a:endParaRPr lang="en-US" noProof="0"/>
          </a:p>
        </p:txBody>
      </p:sp>
      <p:sp>
        <p:nvSpPr>
          <p:cNvPr id="6" name="Slide Number Placeholder 5"/>
          <p:cNvSpPr>
            <a:spLocks noGrp="1"/>
          </p:cNvSpPr>
          <p:nvPr>
            <p:ph type="sldNum" sz="quarter" idx="12"/>
          </p:nvPr>
        </p:nvSpPr>
        <p:spPr/>
        <p:txBody>
          <a:bodyPr/>
          <a:lstStyle/>
          <a:p>
            <a:fld id="{98C0CDE5-970C-4CC4-BF43-0DA127E73E82}" type="slidenum">
              <a:rPr lang="en-US" noProof="0" smtClean="0"/>
            </a:fld>
            <a:endParaRPr lang="en-US" noProof="0"/>
          </a:p>
        </p:txBody>
      </p:sp>
      <p:sp>
        <p:nvSpPr>
          <p:cNvPr id="8" name="Graphic 6"/>
          <p:cNvSpPr/>
          <p:nvPr/>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sp>
        <p:nvSpPr>
          <p:cNvPr id="2" name="Title 1"/>
          <p:cNvSpPr>
            <a:spLocks noGrp="1"/>
          </p:cNvSpPr>
          <p:nvPr>
            <p:ph type="title" hasCustomPrompt="1"/>
          </p:nvPr>
        </p:nvSpPr>
        <p:spPr>
          <a:xfrm rot="-360000">
            <a:off x="803491" y="1001491"/>
            <a:ext cx="4065084" cy="700842"/>
          </a:xfrm>
        </p:spPr>
        <p:txBody>
          <a:bodyPr>
            <a:normAutofit/>
          </a:bodyPr>
          <a:lstStyle>
            <a:lvl1pPr>
              <a:defRPr sz="4000" b="1">
                <a:solidFill>
                  <a:schemeClr val="bg1"/>
                </a:solidFill>
              </a:defRPr>
            </a:lvl1pPr>
          </a:lstStyle>
          <a:p>
            <a:r>
              <a:rPr lang="en-US" noProof="0"/>
              <a:t>Divider Slide</a:t>
            </a:r>
            <a:endParaRPr lang="en-US" noProof="0"/>
          </a:p>
        </p:txBody>
      </p:sp>
      <p:grpSp>
        <p:nvGrpSpPr>
          <p:cNvPr id="26" name="Graphic 17"/>
          <p:cNvGrpSpPr/>
          <p:nvPr userDrawn="1"/>
        </p:nvGrpSpPr>
        <p:grpSpPr>
          <a:xfrm>
            <a:off x="-12715" y="-12715"/>
            <a:ext cx="7434968" cy="5461207"/>
            <a:chOff x="-12715" y="-12715"/>
            <a:chExt cx="7434968" cy="5461207"/>
          </a:xfrm>
        </p:grpSpPr>
        <p:sp>
          <p:nvSpPr>
            <p:cNvPr id="27" name="Freeform: Shape 26"/>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a:p>
          </p:txBody>
        </p:sp>
        <p:sp>
          <p:nvSpPr>
            <p:cNvPr id="28" name="Freeform: Shape 27"/>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a:p>
          </p:txBody>
        </p:sp>
        <p:sp>
          <p:nvSpPr>
            <p:cNvPr id="29" name="Freeform: Shape 28"/>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a:p>
          </p:txBody>
        </p:sp>
        <p:sp>
          <p:nvSpPr>
            <p:cNvPr id="30" name="Freeform: Shape 29"/>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a:p>
          </p:txBody>
        </p:sp>
      </p:grpSp>
      <p:sp>
        <p:nvSpPr>
          <p:cNvPr id="21" name="Text Placeholder 2"/>
          <p:cNvSpPr>
            <a:spLocks noGrp="1"/>
          </p:cNvSpPr>
          <p:nvPr>
            <p:ph type="body" idx="1"/>
          </p:nvPr>
        </p:nvSpPr>
        <p:spPr>
          <a:xfrm>
            <a:off x="3961075" y="3345999"/>
            <a:ext cx="7319700" cy="1500187"/>
          </a:xfrm>
        </p:spPr>
        <p:txBody>
          <a:bodyPr>
            <a:normAutofit/>
          </a:bodyPr>
          <a:lstStyle>
            <a:lvl1pPr marL="0" indent="0" algn="ctr">
              <a:buFont typeface="Arial" panose="020B0604020202020204" pitchFamily="34" charse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31" name="Graphic 16"/>
          <p:cNvGrpSpPr/>
          <p:nvPr userDrawn="1"/>
        </p:nvGrpSpPr>
        <p:grpSpPr>
          <a:xfrm>
            <a:off x="10962579" y="5678327"/>
            <a:ext cx="1234800" cy="1051200"/>
            <a:chOff x="5626893" y="3026568"/>
            <a:chExt cx="937260" cy="800760"/>
          </a:xfrm>
        </p:grpSpPr>
        <p:sp>
          <p:nvSpPr>
            <p:cNvPr id="32" name="Freeform: Shape 3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33" name="Freeform: Shape 3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25" name="Graphic 23"/>
          <p:cNvSpPr/>
          <p:nvPr/>
        </p:nvSpPr>
        <p:spPr>
          <a:xfrm>
            <a:off x="-24517" y="519002"/>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4" name="Date Placeholder 3"/>
          <p:cNvSpPr>
            <a:spLocks noGrp="1"/>
          </p:cNvSpPr>
          <p:nvPr>
            <p:ph type="dt" sz="half" idx="10"/>
          </p:nvPr>
        </p:nvSpPr>
        <p:spPr/>
        <p:txBody>
          <a:bodyPr/>
          <a:lstStyle/>
          <a:p>
            <a:r>
              <a:rPr lang="en-US" noProof="0"/>
              <a:t>MM.DD.20XX</a:t>
            </a:r>
            <a:endParaRPr lang="en-US" noProof="0"/>
          </a:p>
        </p:txBody>
      </p:sp>
      <p:sp>
        <p:nvSpPr>
          <p:cNvPr id="5" name="Footer Placeholder 4"/>
          <p:cNvSpPr>
            <a:spLocks noGrp="1"/>
          </p:cNvSpPr>
          <p:nvPr>
            <p:ph type="ftr" sz="quarter" idx="11"/>
          </p:nvPr>
        </p:nvSpPr>
        <p:spPr/>
        <p:txBody>
          <a:bodyPr lIns="0"/>
          <a:lstStyle/>
          <a:p>
            <a:r>
              <a:rPr lang="en-US" noProof="0"/>
              <a:t>ADD A FOOTER</a:t>
            </a:r>
            <a:endParaRPr lang="en-US" noProof="0"/>
          </a:p>
        </p:txBody>
      </p:sp>
      <p:sp>
        <p:nvSpPr>
          <p:cNvPr id="6" name="Slide Number Placeholder 5"/>
          <p:cNvSpPr>
            <a:spLocks noGrp="1"/>
          </p:cNvSpPr>
          <p:nvPr>
            <p:ph type="sldNum" sz="quarter" idx="12"/>
          </p:nvPr>
        </p:nvSpPr>
        <p:spPr/>
        <p:txBody>
          <a:bodyPr/>
          <a:lstStyle/>
          <a:p>
            <a:fld id="{98C0CDE5-970C-4CC4-BF43-0DA127E73E82}" type="slidenum">
              <a:rPr lang="en-US" noProof="0" smtClean="0"/>
            </a:fld>
            <a:endParaRPr lang="en-US" noProof="0"/>
          </a:p>
        </p:txBody>
      </p:sp>
      <p:sp>
        <p:nvSpPr>
          <p:cNvPr id="8" name="Graphic 6"/>
          <p:cNvSpPr/>
          <p:nvPr/>
        </p:nvSpPr>
        <p:spPr>
          <a:xfrm>
            <a:off x="-26126" y="135253"/>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grpSp>
        <p:nvGrpSpPr>
          <p:cNvPr id="26" name="Graphic 17"/>
          <p:cNvGrpSpPr/>
          <p:nvPr userDrawn="1"/>
        </p:nvGrpSpPr>
        <p:grpSpPr>
          <a:xfrm>
            <a:off x="-12715" y="-12715"/>
            <a:ext cx="7434968" cy="5461207"/>
            <a:chOff x="-12715" y="-12715"/>
            <a:chExt cx="7434968" cy="5461207"/>
          </a:xfrm>
        </p:grpSpPr>
        <p:sp>
          <p:nvSpPr>
            <p:cNvPr id="27" name="Freeform: Shape 26"/>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a:p>
          </p:txBody>
        </p:sp>
        <p:sp>
          <p:nvSpPr>
            <p:cNvPr id="28" name="Freeform: Shape 27"/>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a:p>
          </p:txBody>
        </p:sp>
        <p:sp>
          <p:nvSpPr>
            <p:cNvPr id="29" name="Freeform: Shape 28"/>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a:p>
          </p:txBody>
        </p:sp>
        <p:sp>
          <p:nvSpPr>
            <p:cNvPr id="30" name="Freeform: Shape 29"/>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a:p>
          </p:txBody>
        </p:sp>
      </p:grpSp>
      <p:sp>
        <p:nvSpPr>
          <p:cNvPr id="7" name="Title 6"/>
          <p:cNvSpPr>
            <a:spLocks noGrp="1"/>
          </p:cNvSpPr>
          <p:nvPr>
            <p:ph type="title"/>
          </p:nvPr>
        </p:nvSpPr>
        <p:spPr>
          <a:xfrm rot="21180000">
            <a:off x="288463" y="354491"/>
            <a:ext cx="4391191" cy="1325563"/>
          </a:xfrm>
        </p:spPr>
        <p:txBody>
          <a:bodyPr vert="horz" lIns="91440" tIns="45720" rIns="91440" bIns="45720" rtlCol="0" anchor="ctr">
            <a:normAutofit/>
          </a:bodyPr>
          <a:lstStyle>
            <a:lvl1pPr>
              <a:defRPr lang="en-US">
                <a:solidFill>
                  <a:schemeClr val="bg1"/>
                </a:solidFill>
              </a:defRPr>
            </a:lvl1pPr>
          </a:lstStyle>
          <a:p>
            <a:pPr lvl="0"/>
            <a:r>
              <a:rPr lang="en-US" noProof="0"/>
              <a:t>Click to edit Master title style</a:t>
            </a:r>
            <a:endParaRPr lang="en-US" noProof="0"/>
          </a:p>
        </p:txBody>
      </p:sp>
      <p:sp>
        <p:nvSpPr>
          <p:cNvPr id="22" name="Content Placeholder 2"/>
          <p:cNvSpPr>
            <a:spLocks noGrp="1"/>
          </p:cNvSpPr>
          <p:nvPr>
            <p:ph idx="1"/>
          </p:nvPr>
        </p:nvSpPr>
        <p:spPr>
          <a:xfrm>
            <a:off x="911225" y="1825625"/>
            <a:ext cx="10442575" cy="4351338"/>
          </a:xfrm>
        </p:spPr>
        <p:txBody>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31" name="Graphic 16"/>
          <p:cNvGrpSpPr/>
          <p:nvPr userDrawn="1"/>
        </p:nvGrpSpPr>
        <p:grpSpPr>
          <a:xfrm>
            <a:off x="10962579" y="5678327"/>
            <a:ext cx="1234800" cy="1051200"/>
            <a:chOff x="5626893" y="3026568"/>
            <a:chExt cx="937260" cy="800760"/>
          </a:xfrm>
        </p:grpSpPr>
        <p:sp>
          <p:nvSpPr>
            <p:cNvPr id="32" name="Freeform: Shape 3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33" name="Freeform: Shape 3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25" name="Graphic 23"/>
          <p:cNvSpPr/>
          <p:nvPr/>
        </p:nvSpPr>
        <p:spPr>
          <a:xfrm>
            <a:off x="-24517" y="519002"/>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4" name="Date Placeholder 3"/>
          <p:cNvSpPr>
            <a:spLocks noGrp="1"/>
          </p:cNvSpPr>
          <p:nvPr>
            <p:ph type="dt" sz="half" idx="10"/>
          </p:nvPr>
        </p:nvSpPr>
        <p:spPr/>
        <p:txBody>
          <a:bodyPr/>
          <a:lstStyle/>
          <a:p>
            <a:r>
              <a:rPr lang="en-US" noProof="0"/>
              <a:t>MM.DD.20XX</a:t>
            </a:r>
            <a:endParaRPr lang="en-US" noProof="0"/>
          </a:p>
        </p:txBody>
      </p:sp>
      <p:sp>
        <p:nvSpPr>
          <p:cNvPr id="5" name="Footer Placeholder 4"/>
          <p:cNvSpPr>
            <a:spLocks noGrp="1"/>
          </p:cNvSpPr>
          <p:nvPr>
            <p:ph type="ftr" sz="quarter" idx="11"/>
          </p:nvPr>
        </p:nvSpPr>
        <p:spPr/>
        <p:txBody>
          <a:bodyPr lIns="0"/>
          <a:lstStyle/>
          <a:p>
            <a:r>
              <a:rPr lang="en-US" noProof="0"/>
              <a:t>ADD A FOOTER</a:t>
            </a:r>
            <a:endParaRPr lang="en-US" noProof="0"/>
          </a:p>
        </p:txBody>
      </p:sp>
      <p:sp>
        <p:nvSpPr>
          <p:cNvPr id="6" name="Slide Number Placeholder 5"/>
          <p:cNvSpPr>
            <a:spLocks noGrp="1"/>
          </p:cNvSpPr>
          <p:nvPr>
            <p:ph type="sldNum" sz="quarter" idx="12"/>
          </p:nvPr>
        </p:nvSpPr>
        <p:spPr/>
        <p:txBody>
          <a:bodyPr/>
          <a:lstStyle/>
          <a:p>
            <a:fld id="{98C0CDE5-970C-4CC4-BF43-0DA127E73E82}" type="slidenum">
              <a:rPr lang="en-US" noProof="0" smtClean="0"/>
            </a:fld>
            <a:endParaRPr lang="en-US" noProof="0"/>
          </a:p>
        </p:txBody>
      </p:sp>
      <p:sp>
        <p:nvSpPr>
          <p:cNvPr id="8" name="Graphic 6"/>
          <p:cNvSpPr/>
          <p:nvPr/>
        </p:nvSpPr>
        <p:spPr>
          <a:xfrm>
            <a:off x="-26126" y="135253"/>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grpSp>
        <p:nvGrpSpPr>
          <p:cNvPr id="26" name="Graphic 17"/>
          <p:cNvGrpSpPr/>
          <p:nvPr userDrawn="1"/>
        </p:nvGrpSpPr>
        <p:grpSpPr>
          <a:xfrm>
            <a:off x="-12715" y="-12715"/>
            <a:ext cx="7434968" cy="5461207"/>
            <a:chOff x="-12715" y="-12715"/>
            <a:chExt cx="7434968" cy="5461207"/>
          </a:xfrm>
        </p:grpSpPr>
        <p:sp>
          <p:nvSpPr>
            <p:cNvPr id="27" name="Freeform: Shape 26"/>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a:p>
          </p:txBody>
        </p:sp>
        <p:sp>
          <p:nvSpPr>
            <p:cNvPr id="28" name="Freeform: Shape 27"/>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a:p>
          </p:txBody>
        </p:sp>
        <p:sp>
          <p:nvSpPr>
            <p:cNvPr id="29" name="Freeform: Shape 28"/>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a:p>
          </p:txBody>
        </p:sp>
        <p:sp>
          <p:nvSpPr>
            <p:cNvPr id="30" name="Freeform: Shape 29"/>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a:p>
          </p:txBody>
        </p:sp>
      </p:grpSp>
      <p:sp>
        <p:nvSpPr>
          <p:cNvPr id="7" name="Title 6"/>
          <p:cNvSpPr>
            <a:spLocks noGrp="1"/>
          </p:cNvSpPr>
          <p:nvPr>
            <p:ph type="title"/>
          </p:nvPr>
        </p:nvSpPr>
        <p:spPr>
          <a:xfrm rot="21180000">
            <a:off x="288463" y="354491"/>
            <a:ext cx="4391191" cy="1325563"/>
          </a:xfrm>
        </p:spPr>
        <p:txBody>
          <a:bodyPr vert="horz" lIns="91440" tIns="45720" rIns="91440" bIns="45720" rtlCol="0" anchor="ctr">
            <a:normAutofit/>
          </a:bodyPr>
          <a:lstStyle>
            <a:lvl1pPr>
              <a:defRPr lang="en-US">
                <a:solidFill>
                  <a:schemeClr val="bg1"/>
                </a:solidFill>
              </a:defRPr>
            </a:lvl1pPr>
          </a:lstStyle>
          <a:p>
            <a:pPr lvl="0"/>
            <a:r>
              <a:rPr lang="en-US" noProof="0"/>
              <a:t>Click to edit Master title style</a:t>
            </a:r>
            <a:endParaRPr lang="en-US" noProof="0"/>
          </a:p>
        </p:txBody>
      </p:sp>
      <p:sp>
        <p:nvSpPr>
          <p:cNvPr id="17" name="Content Placeholder 2"/>
          <p:cNvSpPr>
            <a:spLocks noGrp="1"/>
          </p:cNvSpPr>
          <p:nvPr>
            <p:ph sz="half" idx="1"/>
          </p:nvPr>
        </p:nvSpPr>
        <p:spPr>
          <a:xfrm>
            <a:off x="838200" y="1825625"/>
            <a:ext cx="5181600" cy="3976085"/>
          </a:xfrm>
        </p:spPr>
        <p:txBody>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8" name="Content Placeholder 3"/>
          <p:cNvSpPr>
            <a:spLocks noGrp="1"/>
          </p:cNvSpPr>
          <p:nvPr>
            <p:ph sz="half" idx="2"/>
          </p:nvPr>
        </p:nvSpPr>
        <p:spPr>
          <a:xfrm>
            <a:off x="6172200" y="1825625"/>
            <a:ext cx="5181600" cy="3976085"/>
          </a:xfrm>
        </p:spPr>
        <p:txBody>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31" name="Graphic 16"/>
          <p:cNvGrpSpPr/>
          <p:nvPr userDrawn="1"/>
        </p:nvGrpSpPr>
        <p:grpSpPr>
          <a:xfrm>
            <a:off x="10962579" y="5678327"/>
            <a:ext cx="1234800" cy="1051200"/>
            <a:chOff x="5626893" y="3026568"/>
            <a:chExt cx="937260" cy="800760"/>
          </a:xfrm>
        </p:grpSpPr>
        <p:sp>
          <p:nvSpPr>
            <p:cNvPr id="32" name="Freeform: Shape 3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33" name="Freeform: Shape 3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25" name="Graphic 23"/>
          <p:cNvSpPr/>
          <p:nvPr/>
        </p:nvSpPr>
        <p:spPr>
          <a:xfrm>
            <a:off x="-24517" y="519002"/>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4" name="Date Placeholder 3"/>
          <p:cNvSpPr>
            <a:spLocks noGrp="1"/>
          </p:cNvSpPr>
          <p:nvPr>
            <p:ph type="dt" sz="half" idx="10"/>
          </p:nvPr>
        </p:nvSpPr>
        <p:spPr/>
        <p:txBody>
          <a:bodyPr/>
          <a:lstStyle/>
          <a:p>
            <a:r>
              <a:rPr lang="en-US" noProof="0"/>
              <a:t>MM.DD.20XX</a:t>
            </a:r>
            <a:endParaRPr lang="en-US" noProof="0"/>
          </a:p>
        </p:txBody>
      </p:sp>
      <p:sp>
        <p:nvSpPr>
          <p:cNvPr id="5" name="Footer Placeholder 4"/>
          <p:cNvSpPr>
            <a:spLocks noGrp="1"/>
          </p:cNvSpPr>
          <p:nvPr>
            <p:ph type="ftr" sz="quarter" idx="11"/>
          </p:nvPr>
        </p:nvSpPr>
        <p:spPr/>
        <p:txBody>
          <a:bodyPr lIns="0"/>
          <a:lstStyle/>
          <a:p>
            <a:r>
              <a:rPr lang="en-US" noProof="0"/>
              <a:t>ADD A FOOTER</a:t>
            </a:r>
            <a:endParaRPr lang="en-US" noProof="0"/>
          </a:p>
        </p:txBody>
      </p:sp>
      <p:sp>
        <p:nvSpPr>
          <p:cNvPr id="6" name="Slide Number Placeholder 5"/>
          <p:cNvSpPr>
            <a:spLocks noGrp="1"/>
          </p:cNvSpPr>
          <p:nvPr>
            <p:ph type="sldNum" sz="quarter" idx="12"/>
          </p:nvPr>
        </p:nvSpPr>
        <p:spPr/>
        <p:txBody>
          <a:bodyPr/>
          <a:lstStyle/>
          <a:p>
            <a:fld id="{98C0CDE5-970C-4CC4-BF43-0DA127E73E82}" type="slidenum">
              <a:rPr lang="en-US" noProof="0" smtClean="0"/>
            </a:fld>
            <a:endParaRPr lang="en-US" noProof="0"/>
          </a:p>
        </p:txBody>
      </p:sp>
      <p:sp>
        <p:nvSpPr>
          <p:cNvPr id="8" name="Graphic 6"/>
          <p:cNvSpPr/>
          <p:nvPr/>
        </p:nvSpPr>
        <p:spPr>
          <a:xfrm>
            <a:off x="-26126" y="135253"/>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grpSp>
        <p:nvGrpSpPr>
          <p:cNvPr id="26" name="Graphic 17"/>
          <p:cNvGrpSpPr/>
          <p:nvPr userDrawn="1"/>
        </p:nvGrpSpPr>
        <p:grpSpPr>
          <a:xfrm>
            <a:off x="-12715" y="-12715"/>
            <a:ext cx="7434968" cy="5461207"/>
            <a:chOff x="-12715" y="-12715"/>
            <a:chExt cx="7434968" cy="5461207"/>
          </a:xfrm>
        </p:grpSpPr>
        <p:sp>
          <p:nvSpPr>
            <p:cNvPr id="27" name="Freeform: Shape 26"/>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a:p>
          </p:txBody>
        </p:sp>
        <p:sp>
          <p:nvSpPr>
            <p:cNvPr id="28" name="Freeform: Shape 27"/>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a:p>
          </p:txBody>
        </p:sp>
        <p:sp>
          <p:nvSpPr>
            <p:cNvPr id="29" name="Freeform: Shape 28"/>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a:p>
          </p:txBody>
        </p:sp>
        <p:sp>
          <p:nvSpPr>
            <p:cNvPr id="30" name="Freeform: Shape 29"/>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a:p>
          </p:txBody>
        </p:sp>
      </p:grpSp>
      <p:sp>
        <p:nvSpPr>
          <p:cNvPr id="7" name="Title 6"/>
          <p:cNvSpPr>
            <a:spLocks noGrp="1"/>
          </p:cNvSpPr>
          <p:nvPr>
            <p:ph type="title"/>
          </p:nvPr>
        </p:nvSpPr>
        <p:spPr>
          <a:xfrm rot="21180000">
            <a:off x="285870" y="312092"/>
            <a:ext cx="4391191" cy="1368122"/>
          </a:xfrm>
        </p:spPr>
        <p:txBody>
          <a:bodyPr vert="horz" lIns="91440" tIns="45720" rIns="91440" bIns="45720" rtlCol="0" anchor="ctr">
            <a:normAutofit/>
          </a:bodyPr>
          <a:lstStyle>
            <a:lvl1pPr>
              <a:defRPr lang="en-US">
                <a:solidFill>
                  <a:schemeClr val="bg1"/>
                </a:solidFill>
              </a:defRPr>
            </a:lvl1pPr>
          </a:lstStyle>
          <a:p>
            <a:pPr lvl="0"/>
            <a:r>
              <a:rPr lang="en-US" noProof="0"/>
              <a:t>Click to edit Master title style</a:t>
            </a:r>
            <a:endParaRPr lang="en-US" noProof="0"/>
          </a:p>
        </p:txBody>
      </p:sp>
      <p:sp>
        <p:nvSpPr>
          <p:cNvPr id="17" name="Text Placeholder 2"/>
          <p:cNvSpPr>
            <a:spLocks noGrp="1"/>
          </p:cNvSpPr>
          <p:nvPr>
            <p:ph type="body" idx="1"/>
          </p:nvPr>
        </p:nvSpPr>
        <p:spPr>
          <a:xfrm>
            <a:off x="839788" y="1942689"/>
            <a:ext cx="5157787" cy="562385"/>
          </a:xfrm>
        </p:spPr>
        <p:txBody>
          <a:bodyPr anchor="b"/>
          <a:lstStyle>
            <a:lvl1pPr marL="0" indent="0">
              <a:buNone/>
              <a:defRPr sz="24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endParaRPr lang="en-US" noProof="0"/>
          </a:p>
        </p:txBody>
      </p:sp>
      <p:sp>
        <p:nvSpPr>
          <p:cNvPr id="18" name="Content Placeholder 3"/>
          <p:cNvSpPr>
            <a:spLocks noGrp="1"/>
          </p:cNvSpPr>
          <p:nvPr>
            <p:ph sz="half" idx="2"/>
          </p:nvPr>
        </p:nvSpPr>
        <p:spPr>
          <a:xfrm>
            <a:off x="839788" y="2638097"/>
            <a:ext cx="5157787" cy="3184634"/>
          </a:xfrm>
        </p:spPr>
        <p:txBody>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9" name="Text Placeholder 4"/>
          <p:cNvSpPr>
            <a:spLocks noGrp="1"/>
          </p:cNvSpPr>
          <p:nvPr>
            <p:ph type="body" sz="quarter" idx="3"/>
          </p:nvPr>
        </p:nvSpPr>
        <p:spPr>
          <a:xfrm>
            <a:off x="6172200" y="1942689"/>
            <a:ext cx="5183188" cy="562385"/>
          </a:xfrm>
        </p:spPr>
        <p:txBody>
          <a:bodyPr anchor="b"/>
          <a:lstStyle>
            <a:lvl1pPr marL="0" indent="0">
              <a:buNone/>
              <a:defRPr sz="24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endParaRPr lang="en-US" noProof="0"/>
          </a:p>
        </p:txBody>
      </p:sp>
      <p:sp>
        <p:nvSpPr>
          <p:cNvPr id="20" name="Content Placeholder 5"/>
          <p:cNvSpPr>
            <a:spLocks noGrp="1"/>
          </p:cNvSpPr>
          <p:nvPr>
            <p:ph sz="quarter" idx="4"/>
          </p:nvPr>
        </p:nvSpPr>
        <p:spPr>
          <a:xfrm>
            <a:off x="6172200" y="2638097"/>
            <a:ext cx="5183188" cy="3184634"/>
          </a:xfrm>
        </p:spPr>
        <p:txBody>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6"/>
          <p:cNvGrpSpPr/>
          <p:nvPr userDrawn="1"/>
        </p:nvGrpSpPr>
        <p:grpSpPr>
          <a:xfrm>
            <a:off x="10962579" y="5678327"/>
            <a:ext cx="1234800" cy="1051200"/>
            <a:chOff x="5626893" y="3026568"/>
            <a:chExt cx="937260" cy="800760"/>
          </a:xfrm>
        </p:grpSpPr>
        <p:sp>
          <p:nvSpPr>
            <p:cNvPr id="12" name="Freeform: Shape 1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13" name="Freeform: Shape 1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4" name="Footer Placeholder 3"/>
          <p:cNvSpPr>
            <a:spLocks noGrp="1"/>
          </p:cNvSpPr>
          <p:nvPr>
            <p:ph type="ftr" sz="quarter" idx="11"/>
          </p:nvPr>
        </p:nvSpPr>
        <p:spPr/>
        <p:txBody>
          <a:bodyPr/>
          <a:lstStyle/>
          <a:p>
            <a:r>
              <a:rPr lang="en-US" noProof="0"/>
              <a:t>ADD A FOOTER</a:t>
            </a:r>
            <a:endParaRPr lang="en-US" noProof="0"/>
          </a:p>
        </p:txBody>
      </p:sp>
      <p:sp>
        <p:nvSpPr>
          <p:cNvPr id="5" name="Slide Number Placeholder 4"/>
          <p:cNvSpPr>
            <a:spLocks noGrp="1"/>
          </p:cNvSpPr>
          <p:nvPr>
            <p:ph type="sldNum" sz="quarter" idx="12"/>
          </p:nvPr>
        </p:nvSpPr>
        <p:spPr/>
        <p:txBody>
          <a:bodyPr/>
          <a:lstStyle/>
          <a:p>
            <a:fld id="{98C0CDE5-970C-4CC4-BF43-0DA127E73E82}" type="slidenum">
              <a:rPr lang="en-US" noProof="0" smtClean="0"/>
            </a:fld>
            <a:endParaRPr lang="en-US" noProof="0"/>
          </a:p>
        </p:txBody>
      </p:sp>
      <p:sp>
        <p:nvSpPr>
          <p:cNvPr id="6" name="Graphic 23"/>
          <p:cNvSpPr/>
          <p:nvPr userDrawn="1"/>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7" name="Graphic 6"/>
          <p:cNvSpPr/>
          <p:nvPr userDrawn="1"/>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sp>
        <p:nvSpPr>
          <p:cNvPr id="27" name="Freeform: Shape 26"/>
          <p:cNvSpPr/>
          <p:nvPr userDrawn="1"/>
        </p:nvSpPr>
        <p:spPr>
          <a:xfrm>
            <a:off x="6083299" y="-12701"/>
            <a:ext cx="1092308" cy="1016100"/>
          </a:xfrm>
          <a:custGeom>
            <a:avLst/>
            <a:gdLst>
              <a:gd name="connsiteX0" fmla="*/ 638873 w 1092307"/>
              <a:gd name="connsiteY0" fmla="*/ 12701 h 1016100"/>
              <a:gd name="connsiteX1" fmla="*/ 332773 w 1092307"/>
              <a:gd name="connsiteY1" fmla="*/ 361986 h 1016100"/>
              <a:gd name="connsiteX2" fmla="*/ 12701 w 1092307"/>
              <a:gd name="connsiteY2" fmla="*/ 1007209 h 1016100"/>
              <a:gd name="connsiteX3" fmla="*/ 12701 w 1092307"/>
              <a:gd name="connsiteY3" fmla="*/ 1007209 h 1016100"/>
              <a:gd name="connsiteX4" fmla="*/ 612200 w 1092307"/>
              <a:gd name="connsiteY4" fmla="*/ 553775 h 1016100"/>
              <a:gd name="connsiteX5" fmla="*/ 1079606 w 1092307"/>
              <a:gd name="connsiteY5" fmla="*/ 12701 h 101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307" h="1016100">
                <a:moveTo>
                  <a:pt x="638873" y="12701"/>
                </a:moveTo>
                <a:lnTo>
                  <a:pt x="332773" y="361986"/>
                </a:lnTo>
                <a:lnTo>
                  <a:pt x="12701" y="1007209"/>
                </a:lnTo>
                <a:lnTo>
                  <a:pt x="12701" y="1007209"/>
                </a:lnTo>
                <a:lnTo>
                  <a:pt x="612200" y="553775"/>
                </a:lnTo>
                <a:lnTo>
                  <a:pt x="1079606" y="12701"/>
                </a:lnTo>
                <a:close/>
              </a:path>
            </a:pathLst>
          </a:custGeom>
          <a:gradFill>
            <a:gsLst>
              <a:gs pos="0">
                <a:schemeClr val="accent5">
                  <a:alpha val="5000"/>
                </a:schemeClr>
              </a:gs>
              <a:gs pos="100000">
                <a:schemeClr val="bg2">
                  <a:alpha val="20000"/>
                </a:schemeClr>
              </a:gs>
            </a:gsLst>
            <a:lin ang="3180000" scaled="0"/>
          </a:gradFill>
          <a:ln w="12700" cap="flat">
            <a:noFill/>
            <a:prstDash val="solid"/>
            <a:miter/>
          </a:ln>
        </p:spPr>
        <p:txBody>
          <a:bodyPr rtlCol="0" anchor="ctr"/>
          <a:lstStyle/>
          <a:p>
            <a:endParaRPr lang="en-US" noProof="0"/>
          </a:p>
        </p:txBody>
      </p:sp>
      <p:sp>
        <p:nvSpPr>
          <p:cNvPr id="28" name="Freeform: Shape 27"/>
          <p:cNvSpPr/>
          <p:nvPr userDrawn="1"/>
        </p:nvSpPr>
        <p:spPr>
          <a:xfrm>
            <a:off x="5972798" y="-12701"/>
            <a:ext cx="1486046" cy="1333631"/>
          </a:xfrm>
          <a:custGeom>
            <a:avLst/>
            <a:gdLst>
              <a:gd name="connsiteX0" fmla="*/ 929732 w 1486046"/>
              <a:gd name="connsiteY0" fmla="*/ 12701 h 1333631"/>
              <a:gd name="connsiteX1" fmla="*/ 12701 w 1486046"/>
              <a:gd name="connsiteY1" fmla="*/ 1049123 h 1333631"/>
              <a:gd name="connsiteX2" fmla="*/ 321342 w 1486046"/>
              <a:gd name="connsiteY2" fmla="*/ 1322200 h 1333631"/>
              <a:gd name="connsiteX3" fmla="*/ 1478426 w 1486046"/>
              <a:gd name="connsiteY3" fmla="*/ 12701 h 1333631"/>
            </a:gdLst>
            <a:ahLst/>
            <a:cxnLst>
              <a:cxn ang="0">
                <a:pos x="connsiteX0" y="connsiteY0"/>
              </a:cxn>
              <a:cxn ang="0">
                <a:pos x="connsiteX1" y="connsiteY1"/>
              </a:cxn>
              <a:cxn ang="0">
                <a:pos x="connsiteX2" y="connsiteY2"/>
              </a:cxn>
              <a:cxn ang="0">
                <a:pos x="connsiteX3" y="connsiteY3"/>
              </a:cxn>
            </a:cxnLst>
            <a:rect l="l" t="t" r="r" b="b"/>
            <a:pathLst>
              <a:path w="1486046" h="1333631">
                <a:moveTo>
                  <a:pt x="929732" y="12701"/>
                </a:moveTo>
                <a:lnTo>
                  <a:pt x="12701" y="1049123"/>
                </a:lnTo>
                <a:lnTo>
                  <a:pt x="321342" y="1322200"/>
                </a:lnTo>
                <a:lnTo>
                  <a:pt x="1478426" y="12701"/>
                </a:lnTo>
                <a:close/>
              </a:path>
            </a:pathLst>
          </a:custGeom>
          <a:blipFill>
            <a:blip r:embed="rId2"/>
            <a:srcRect/>
            <a:stretch>
              <a:fillRect l="10565" t="-152624" r="-103969" b="10226"/>
            </a:stretch>
          </a:blipFill>
          <a:ln w="12700" cap="flat">
            <a:noFill/>
            <a:prstDash val="solid"/>
            <a:miter/>
          </a:ln>
        </p:spPr>
        <p:txBody>
          <a:bodyPr rtlCol="0" anchor="ctr"/>
          <a:lstStyle/>
          <a:p>
            <a:endParaRPr lang="en-US" noProof="0"/>
          </a:p>
        </p:txBody>
      </p:sp>
      <p:sp>
        <p:nvSpPr>
          <p:cNvPr id="16" name="Content Placeholder 2"/>
          <p:cNvSpPr>
            <a:spLocks noGrp="1"/>
          </p:cNvSpPr>
          <p:nvPr>
            <p:ph idx="1"/>
          </p:nvPr>
        </p:nvSpPr>
        <p:spPr>
          <a:xfrm>
            <a:off x="5180012" y="1347788"/>
            <a:ext cx="6172200" cy="43305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9" name="Text Placeholder 3"/>
          <p:cNvSpPr>
            <a:spLocks noGrp="1"/>
          </p:cNvSpPr>
          <p:nvPr>
            <p:ph type="body" sz="half" idx="2"/>
          </p:nvPr>
        </p:nvSpPr>
        <p:spPr>
          <a:xfrm>
            <a:off x="839788" y="2806262"/>
            <a:ext cx="3932237" cy="2872065"/>
          </a:xfrm>
          <a:gradFill>
            <a:gsLst>
              <a:gs pos="0">
                <a:schemeClr val="tx2"/>
              </a:gs>
              <a:gs pos="100000">
                <a:schemeClr val="tx1"/>
              </a:gs>
            </a:gsLst>
            <a:lin ang="10800000" scaled="1"/>
          </a:gradFill>
        </p:spPr>
        <p:txBody>
          <a:bodyPr lIns="274320" anchor="ctr">
            <a:normAutofit/>
          </a:bodyPr>
          <a:lstStyle>
            <a:lvl1pPr marL="0" indent="0">
              <a:buFont typeface="Arial" panose="020B0604020202020204" pitchFamily="34" charse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endParaRPr lang="en-US" noProof="0"/>
          </a:p>
        </p:txBody>
      </p:sp>
      <p:sp>
        <p:nvSpPr>
          <p:cNvPr id="2" name="Title 1"/>
          <p:cNvSpPr>
            <a:spLocks noGrp="1"/>
          </p:cNvSpPr>
          <p:nvPr>
            <p:ph type="title"/>
          </p:nvPr>
        </p:nvSpPr>
        <p:spPr>
          <a:xfrm rot="21227985">
            <a:off x="857494" y="721373"/>
            <a:ext cx="3918639" cy="1325563"/>
          </a:xfrm>
        </p:spPr>
        <p:txBody>
          <a:bodyPr/>
          <a:lstStyle>
            <a:lvl1pPr>
              <a:defRPr>
                <a:solidFill>
                  <a:schemeClr val="bg1"/>
                </a:solidFill>
              </a:defRPr>
            </a:lvl1pPr>
          </a:lstStyle>
          <a:p>
            <a:r>
              <a:rPr lang="en-US" noProof="0"/>
              <a:t>Click to edit Master title style</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hart Slide">
    <p:spTree>
      <p:nvGrpSpPr>
        <p:cNvPr id="1" name=""/>
        <p:cNvGrpSpPr/>
        <p:nvPr/>
      </p:nvGrpSpPr>
      <p:grpSpPr>
        <a:xfrm>
          <a:off x="0" y="0"/>
          <a:ext cx="0" cy="0"/>
          <a:chOff x="0" y="0"/>
          <a:chExt cx="0" cy="0"/>
        </a:xfrm>
      </p:grpSpPr>
      <p:grpSp>
        <p:nvGrpSpPr>
          <p:cNvPr id="11" name="Graphic 16"/>
          <p:cNvGrpSpPr/>
          <p:nvPr userDrawn="1"/>
        </p:nvGrpSpPr>
        <p:grpSpPr>
          <a:xfrm>
            <a:off x="10962579" y="5678327"/>
            <a:ext cx="1234800" cy="1051200"/>
            <a:chOff x="5626893" y="3026568"/>
            <a:chExt cx="937260" cy="800760"/>
          </a:xfrm>
        </p:grpSpPr>
        <p:sp>
          <p:nvSpPr>
            <p:cNvPr id="12" name="Freeform: Shape 1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13" name="Freeform: Shape 1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4" name="Footer Placeholder 3"/>
          <p:cNvSpPr>
            <a:spLocks noGrp="1"/>
          </p:cNvSpPr>
          <p:nvPr>
            <p:ph type="ftr" sz="quarter" idx="11"/>
          </p:nvPr>
        </p:nvSpPr>
        <p:spPr/>
        <p:txBody>
          <a:bodyPr/>
          <a:lstStyle/>
          <a:p>
            <a:r>
              <a:rPr lang="en-US" noProof="0"/>
              <a:t>ADD A FOOTER</a:t>
            </a:r>
            <a:endParaRPr lang="en-US" noProof="0"/>
          </a:p>
        </p:txBody>
      </p:sp>
      <p:sp>
        <p:nvSpPr>
          <p:cNvPr id="5" name="Slide Number Placeholder 4"/>
          <p:cNvSpPr>
            <a:spLocks noGrp="1"/>
          </p:cNvSpPr>
          <p:nvPr>
            <p:ph type="sldNum" sz="quarter" idx="12"/>
          </p:nvPr>
        </p:nvSpPr>
        <p:spPr/>
        <p:txBody>
          <a:bodyPr/>
          <a:lstStyle/>
          <a:p>
            <a:fld id="{98C0CDE5-970C-4CC4-BF43-0DA127E73E82}" type="slidenum">
              <a:rPr lang="en-US" noProof="0" smtClean="0"/>
            </a:fld>
            <a:endParaRPr lang="en-US" noProof="0"/>
          </a:p>
        </p:txBody>
      </p:sp>
      <p:sp>
        <p:nvSpPr>
          <p:cNvPr id="6" name="Graphic 23"/>
          <p:cNvSpPr/>
          <p:nvPr userDrawn="1"/>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7" name="Graphic 6"/>
          <p:cNvSpPr/>
          <p:nvPr userDrawn="1"/>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sp>
        <p:nvSpPr>
          <p:cNvPr id="27" name="Freeform: Shape 26"/>
          <p:cNvSpPr/>
          <p:nvPr userDrawn="1"/>
        </p:nvSpPr>
        <p:spPr>
          <a:xfrm>
            <a:off x="6083299" y="-12701"/>
            <a:ext cx="1092308" cy="1016100"/>
          </a:xfrm>
          <a:custGeom>
            <a:avLst/>
            <a:gdLst>
              <a:gd name="connsiteX0" fmla="*/ 638873 w 1092307"/>
              <a:gd name="connsiteY0" fmla="*/ 12701 h 1016100"/>
              <a:gd name="connsiteX1" fmla="*/ 332773 w 1092307"/>
              <a:gd name="connsiteY1" fmla="*/ 361986 h 1016100"/>
              <a:gd name="connsiteX2" fmla="*/ 12701 w 1092307"/>
              <a:gd name="connsiteY2" fmla="*/ 1007209 h 1016100"/>
              <a:gd name="connsiteX3" fmla="*/ 12701 w 1092307"/>
              <a:gd name="connsiteY3" fmla="*/ 1007209 h 1016100"/>
              <a:gd name="connsiteX4" fmla="*/ 612200 w 1092307"/>
              <a:gd name="connsiteY4" fmla="*/ 553775 h 1016100"/>
              <a:gd name="connsiteX5" fmla="*/ 1079606 w 1092307"/>
              <a:gd name="connsiteY5" fmla="*/ 12701 h 101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307" h="1016100">
                <a:moveTo>
                  <a:pt x="638873" y="12701"/>
                </a:moveTo>
                <a:lnTo>
                  <a:pt x="332773" y="361986"/>
                </a:lnTo>
                <a:lnTo>
                  <a:pt x="12701" y="1007209"/>
                </a:lnTo>
                <a:lnTo>
                  <a:pt x="12701" y="1007209"/>
                </a:lnTo>
                <a:lnTo>
                  <a:pt x="612200" y="553775"/>
                </a:lnTo>
                <a:lnTo>
                  <a:pt x="1079606" y="12701"/>
                </a:lnTo>
                <a:close/>
              </a:path>
            </a:pathLst>
          </a:custGeom>
          <a:gradFill>
            <a:gsLst>
              <a:gs pos="0">
                <a:schemeClr val="accent5">
                  <a:alpha val="5000"/>
                </a:schemeClr>
              </a:gs>
              <a:gs pos="100000">
                <a:schemeClr val="bg2">
                  <a:alpha val="20000"/>
                </a:schemeClr>
              </a:gs>
            </a:gsLst>
            <a:lin ang="3180000" scaled="0"/>
          </a:gradFill>
          <a:ln w="12700" cap="flat">
            <a:noFill/>
            <a:prstDash val="solid"/>
            <a:miter/>
          </a:ln>
        </p:spPr>
        <p:txBody>
          <a:bodyPr rtlCol="0" anchor="ctr"/>
          <a:lstStyle/>
          <a:p>
            <a:endParaRPr lang="en-US" noProof="0"/>
          </a:p>
        </p:txBody>
      </p:sp>
      <p:sp>
        <p:nvSpPr>
          <p:cNvPr id="28" name="Freeform: Shape 27"/>
          <p:cNvSpPr/>
          <p:nvPr userDrawn="1"/>
        </p:nvSpPr>
        <p:spPr>
          <a:xfrm>
            <a:off x="5972798" y="-12701"/>
            <a:ext cx="1486046" cy="1333631"/>
          </a:xfrm>
          <a:custGeom>
            <a:avLst/>
            <a:gdLst>
              <a:gd name="connsiteX0" fmla="*/ 929732 w 1486046"/>
              <a:gd name="connsiteY0" fmla="*/ 12701 h 1333631"/>
              <a:gd name="connsiteX1" fmla="*/ 12701 w 1486046"/>
              <a:gd name="connsiteY1" fmla="*/ 1049123 h 1333631"/>
              <a:gd name="connsiteX2" fmla="*/ 321342 w 1486046"/>
              <a:gd name="connsiteY2" fmla="*/ 1322200 h 1333631"/>
              <a:gd name="connsiteX3" fmla="*/ 1478426 w 1486046"/>
              <a:gd name="connsiteY3" fmla="*/ 12701 h 1333631"/>
            </a:gdLst>
            <a:ahLst/>
            <a:cxnLst>
              <a:cxn ang="0">
                <a:pos x="connsiteX0" y="connsiteY0"/>
              </a:cxn>
              <a:cxn ang="0">
                <a:pos x="connsiteX1" y="connsiteY1"/>
              </a:cxn>
              <a:cxn ang="0">
                <a:pos x="connsiteX2" y="connsiteY2"/>
              </a:cxn>
              <a:cxn ang="0">
                <a:pos x="connsiteX3" y="connsiteY3"/>
              </a:cxn>
            </a:cxnLst>
            <a:rect l="l" t="t" r="r" b="b"/>
            <a:pathLst>
              <a:path w="1486046" h="1333631">
                <a:moveTo>
                  <a:pt x="929732" y="12701"/>
                </a:moveTo>
                <a:lnTo>
                  <a:pt x="12701" y="1049123"/>
                </a:lnTo>
                <a:lnTo>
                  <a:pt x="321342" y="1322200"/>
                </a:lnTo>
                <a:lnTo>
                  <a:pt x="1478426" y="12701"/>
                </a:lnTo>
                <a:close/>
              </a:path>
            </a:pathLst>
          </a:custGeom>
          <a:blipFill>
            <a:blip r:embed="rId2"/>
            <a:srcRect/>
            <a:stretch>
              <a:fillRect l="10565" t="-152624" r="-103969" b="10226"/>
            </a:stretch>
          </a:blipFill>
          <a:ln w="12700" cap="flat">
            <a:noFill/>
            <a:prstDash val="solid"/>
            <a:miter/>
          </a:ln>
        </p:spPr>
        <p:txBody>
          <a:bodyPr rtlCol="0" anchor="ctr"/>
          <a:lstStyle/>
          <a:p>
            <a:endParaRPr lang="en-US" noProof="0"/>
          </a:p>
        </p:txBody>
      </p:sp>
      <p:sp>
        <p:nvSpPr>
          <p:cNvPr id="17" name="Picture Placeholder 2"/>
          <p:cNvSpPr>
            <a:spLocks noGrp="1"/>
          </p:cNvSpPr>
          <p:nvPr>
            <p:ph type="pic" idx="13"/>
          </p:nvPr>
        </p:nvSpPr>
        <p:spPr>
          <a:xfrm>
            <a:off x="5183188" y="1347788"/>
            <a:ext cx="6172200" cy="43305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a:p>
        </p:txBody>
      </p:sp>
      <p:sp>
        <p:nvSpPr>
          <p:cNvPr id="18" name="Text Placeholder 3"/>
          <p:cNvSpPr>
            <a:spLocks noGrp="1"/>
          </p:cNvSpPr>
          <p:nvPr>
            <p:ph type="body" sz="half" idx="2"/>
          </p:nvPr>
        </p:nvSpPr>
        <p:spPr>
          <a:xfrm>
            <a:off x="839788" y="2603601"/>
            <a:ext cx="3932237" cy="3074726"/>
          </a:xfrm>
          <a:gradFill>
            <a:gsLst>
              <a:gs pos="0">
                <a:schemeClr val="tx2"/>
              </a:gs>
              <a:gs pos="100000">
                <a:schemeClr val="tx1"/>
              </a:gs>
            </a:gsLst>
            <a:lin ang="10800000" scaled="1"/>
          </a:gradFill>
        </p:spPr>
        <p:txBody>
          <a:bodyPr lIns="274320" anchor="ctr">
            <a:normAutofit/>
          </a:bodyPr>
          <a:lstStyle>
            <a:lvl1pPr marL="0" inden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endParaRPr lang="en-US" noProof="0"/>
          </a:p>
        </p:txBody>
      </p:sp>
      <p:sp>
        <p:nvSpPr>
          <p:cNvPr id="2" name="Title 1"/>
          <p:cNvSpPr>
            <a:spLocks noGrp="1"/>
          </p:cNvSpPr>
          <p:nvPr>
            <p:ph type="title"/>
          </p:nvPr>
        </p:nvSpPr>
        <p:spPr>
          <a:xfrm rot="21228869">
            <a:off x="857652" y="725128"/>
            <a:ext cx="3833278" cy="1325563"/>
          </a:xfrm>
        </p:spPr>
        <p:txBody>
          <a:bodyPr/>
          <a:lstStyle>
            <a:lvl1pPr>
              <a:defRPr>
                <a:solidFill>
                  <a:schemeClr val="bg1"/>
                </a:solidFill>
              </a:defRPr>
            </a:lvl1pPr>
          </a:lstStyle>
          <a:p>
            <a:r>
              <a:rPr lang="en-US" noProof="0"/>
              <a:t>Click to edit Master title style</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31" name="Graphic 16"/>
          <p:cNvGrpSpPr/>
          <p:nvPr userDrawn="1"/>
        </p:nvGrpSpPr>
        <p:grpSpPr>
          <a:xfrm>
            <a:off x="10962579" y="5678327"/>
            <a:ext cx="1234800" cy="1051200"/>
            <a:chOff x="5626893" y="3026568"/>
            <a:chExt cx="937260" cy="800760"/>
          </a:xfrm>
        </p:grpSpPr>
        <p:sp>
          <p:nvSpPr>
            <p:cNvPr id="32" name="Freeform: Shape 3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33" name="Freeform: Shape 3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25" name="Graphic 23"/>
          <p:cNvSpPr/>
          <p:nvPr/>
        </p:nvSpPr>
        <p:spPr>
          <a:xfrm>
            <a:off x="-24517" y="519002"/>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4" name="Date Placeholder 3"/>
          <p:cNvSpPr>
            <a:spLocks noGrp="1"/>
          </p:cNvSpPr>
          <p:nvPr>
            <p:ph type="dt" sz="half" idx="10"/>
          </p:nvPr>
        </p:nvSpPr>
        <p:spPr/>
        <p:txBody>
          <a:bodyPr/>
          <a:lstStyle/>
          <a:p>
            <a:r>
              <a:rPr lang="en-US" noProof="0"/>
              <a:t>MM.DD.20XX</a:t>
            </a:r>
            <a:endParaRPr lang="en-US" noProof="0"/>
          </a:p>
        </p:txBody>
      </p:sp>
      <p:sp>
        <p:nvSpPr>
          <p:cNvPr id="5" name="Footer Placeholder 4"/>
          <p:cNvSpPr>
            <a:spLocks noGrp="1"/>
          </p:cNvSpPr>
          <p:nvPr>
            <p:ph type="ftr" sz="quarter" idx="11"/>
          </p:nvPr>
        </p:nvSpPr>
        <p:spPr/>
        <p:txBody>
          <a:bodyPr lIns="0"/>
          <a:lstStyle/>
          <a:p>
            <a:r>
              <a:rPr lang="en-US" noProof="0"/>
              <a:t>ADD A FOOTER</a:t>
            </a:r>
            <a:endParaRPr lang="en-US" noProof="0"/>
          </a:p>
        </p:txBody>
      </p:sp>
      <p:sp>
        <p:nvSpPr>
          <p:cNvPr id="6" name="Slide Number Placeholder 5"/>
          <p:cNvSpPr>
            <a:spLocks noGrp="1"/>
          </p:cNvSpPr>
          <p:nvPr>
            <p:ph type="sldNum" sz="quarter" idx="12"/>
          </p:nvPr>
        </p:nvSpPr>
        <p:spPr/>
        <p:txBody>
          <a:bodyPr/>
          <a:lstStyle/>
          <a:p>
            <a:fld id="{98C0CDE5-970C-4CC4-BF43-0DA127E73E82}" type="slidenum">
              <a:rPr lang="en-US" noProof="0" smtClean="0"/>
            </a:fld>
            <a:endParaRPr lang="en-US" noProof="0"/>
          </a:p>
        </p:txBody>
      </p:sp>
      <p:sp>
        <p:nvSpPr>
          <p:cNvPr id="8" name="Graphic 6"/>
          <p:cNvSpPr/>
          <p:nvPr/>
        </p:nvSpPr>
        <p:spPr>
          <a:xfrm>
            <a:off x="-26126" y="135253"/>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grpSp>
        <p:nvGrpSpPr>
          <p:cNvPr id="26" name="Graphic 17"/>
          <p:cNvGrpSpPr/>
          <p:nvPr userDrawn="1"/>
        </p:nvGrpSpPr>
        <p:grpSpPr>
          <a:xfrm>
            <a:off x="-12715" y="-12715"/>
            <a:ext cx="7434968" cy="5461207"/>
            <a:chOff x="-12715" y="-12715"/>
            <a:chExt cx="7434968" cy="5461207"/>
          </a:xfrm>
        </p:grpSpPr>
        <p:sp>
          <p:nvSpPr>
            <p:cNvPr id="27" name="Freeform: Shape 26"/>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a:p>
          </p:txBody>
        </p:sp>
        <p:sp>
          <p:nvSpPr>
            <p:cNvPr id="28" name="Freeform: Shape 27"/>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a:p>
          </p:txBody>
        </p:sp>
        <p:sp>
          <p:nvSpPr>
            <p:cNvPr id="29" name="Freeform: Shape 28"/>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a:p>
          </p:txBody>
        </p:sp>
        <p:sp>
          <p:nvSpPr>
            <p:cNvPr id="30" name="Freeform: Shape 29"/>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a:p>
          </p:txBody>
        </p:sp>
      </p:grpSp>
      <p:sp>
        <p:nvSpPr>
          <p:cNvPr id="7" name="Title 6"/>
          <p:cNvSpPr>
            <a:spLocks noGrp="1"/>
          </p:cNvSpPr>
          <p:nvPr>
            <p:ph type="title"/>
          </p:nvPr>
        </p:nvSpPr>
        <p:spPr>
          <a:xfrm rot="21180000">
            <a:off x="288463" y="354491"/>
            <a:ext cx="4391191" cy="1325563"/>
          </a:xfrm>
        </p:spPr>
        <p:txBody>
          <a:bodyPr vert="horz" lIns="91440" tIns="45720" rIns="91440" bIns="45720" rtlCol="0" anchor="ctr">
            <a:normAutofit/>
          </a:bodyPr>
          <a:lstStyle>
            <a:lvl1pPr>
              <a:defRPr lang="en-US">
                <a:solidFill>
                  <a:schemeClr val="bg1"/>
                </a:solidFill>
              </a:defRPr>
            </a:lvl1pPr>
          </a:lstStyle>
          <a:p>
            <a:pPr lvl="0"/>
            <a:r>
              <a:rPr lang="en-US" noProof="0"/>
              <a:t>Click to edit Master title style</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31" name="Graphic 16"/>
          <p:cNvGrpSpPr/>
          <p:nvPr userDrawn="1"/>
        </p:nvGrpSpPr>
        <p:grpSpPr>
          <a:xfrm>
            <a:off x="10962579" y="5678327"/>
            <a:ext cx="1234800" cy="1051200"/>
            <a:chOff x="5626893" y="3026568"/>
            <a:chExt cx="937260" cy="800760"/>
          </a:xfrm>
        </p:grpSpPr>
        <p:sp>
          <p:nvSpPr>
            <p:cNvPr id="32" name="Freeform: Shape 3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33" name="Freeform: Shape 3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25" name="Graphic 23"/>
          <p:cNvSpPr/>
          <p:nvPr/>
        </p:nvSpPr>
        <p:spPr>
          <a:xfrm>
            <a:off x="-24517" y="519002"/>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4" name="Date Placeholder 3"/>
          <p:cNvSpPr>
            <a:spLocks noGrp="1"/>
          </p:cNvSpPr>
          <p:nvPr>
            <p:ph type="dt" sz="half" idx="10"/>
          </p:nvPr>
        </p:nvSpPr>
        <p:spPr/>
        <p:txBody>
          <a:bodyPr/>
          <a:lstStyle/>
          <a:p>
            <a:r>
              <a:rPr lang="en-US" noProof="0"/>
              <a:t>MM.DD.20XX</a:t>
            </a:r>
            <a:endParaRPr lang="en-US" noProof="0"/>
          </a:p>
        </p:txBody>
      </p:sp>
      <p:sp>
        <p:nvSpPr>
          <p:cNvPr id="5" name="Footer Placeholder 4"/>
          <p:cNvSpPr>
            <a:spLocks noGrp="1"/>
          </p:cNvSpPr>
          <p:nvPr>
            <p:ph type="ftr" sz="quarter" idx="11"/>
          </p:nvPr>
        </p:nvSpPr>
        <p:spPr/>
        <p:txBody>
          <a:bodyPr lIns="0"/>
          <a:lstStyle/>
          <a:p>
            <a:r>
              <a:rPr lang="en-US" noProof="0"/>
              <a:t>ADD A FOOTER</a:t>
            </a:r>
            <a:endParaRPr lang="en-US" noProof="0"/>
          </a:p>
        </p:txBody>
      </p:sp>
      <p:sp>
        <p:nvSpPr>
          <p:cNvPr id="6" name="Slide Number Placeholder 5"/>
          <p:cNvSpPr>
            <a:spLocks noGrp="1"/>
          </p:cNvSpPr>
          <p:nvPr>
            <p:ph type="sldNum" sz="quarter" idx="12"/>
          </p:nvPr>
        </p:nvSpPr>
        <p:spPr/>
        <p:txBody>
          <a:bodyPr/>
          <a:lstStyle/>
          <a:p>
            <a:fld id="{98C0CDE5-970C-4CC4-BF43-0DA127E73E82}" type="slidenum">
              <a:rPr lang="en-US" noProof="0" smtClean="0"/>
            </a:fld>
            <a:endParaRPr lang="en-US" noProof="0"/>
          </a:p>
        </p:txBody>
      </p:sp>
      <p:sp>
        <p:nvSpPr>
          <p:cNvPr id="8" name="Graphic 6"/>
          <p:cNvSpPr/>
          <p:nvPr/>
        </p:nvSpPr>
        <p:spPr>
          <a:xfrm>
            <a:off x="-26126" y="135253"/>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grpSp>
        <p:nvGrpSpPr>
          <p:cNvPr id="26" name="Graphic 17"/>
          <p:cNvGrpSpPr/>
          <p:nvPr userDrawn="1"/>
        </p:nvGrpSpPr>
        <p:grpSpPr>
          <a:xfrm>
            <a:off x="-12715" y="-12715"/>
            <a:ext cx="7434968" cy="5461207"/>
            <a:chOff x="-12715" y="-12715"/>
            <a:chExt cx="7434968" cy="5461207"/>
          </a:xfrm>
        </p:grpSpPr>
        <p:sp>
          <p:nvSpPr>
            <p:cNvPr id="27" name="Freeform: Shape 26"/>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a:p>
          </p:txBody>
        </p:sp>
        <p:sp>
          <p:nvSpPr>
            <p:cNvPr id="28" name="Freeform: Shape 27"/>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a:p>
          </p:txBody>
        </p:sp>
        <p:sp>
          <p:nvSpPr>
            <p:cNvPr id="29" name="Freeform: Shape 28"/>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a:p>
          </p:txBody>
        </p:sp>
        <p:sp>
          <p:nvSpPr>
            <p:cNvPr id="30" name="Freeform: Shape 29"/>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a:p>
          </p:txBody>
        </p:sp>
      </p:grpSp>
      <p:sp>
        <p:nvSpPr>
          <p:cNvPr id="7" name="Title 6"/>
          <p:cNvSpPr>
            <a:spLocks noGrp="1"/>
          </p:cNvSpPr>
          <p:nvPr>
            <p:ph type="title"/>
          </p:nvPr>
        </p:nvSpPr>
        <p:spPr>
          <a:xfrm rot="21180000">
            <a:off x="288463" y="354491"/>
            <a:ext cx="4391191" cy="1325563"/>
          </a:xfrm>
        </p:spPr>
        <p:txBody>
          <a:bodyPr vert="horz" lIns="91440" tIns="45720" rIns="91440" bIns="45720" rtlCol="0" anchor="ctr">
            <a:normAutofit/>
          </a:bodyPr>
          <a:lstStyle>
            <a:lvl1pPr>
              <a:defRPr lang="en-US">
                <a:solidFill>
                  <a:schemeClr val="bg1"/>
                </a:solidFill>
              </a:defRPr>
            </a:lvl1pPr>
          </a:lstStyle>
          <a:p>
            <a:pPr lvl="0"/>
            <a:r>
              <a:rPr lang="en-US" noProof="0"/>
              <a:t>Click to edit Master title style</a:t>
            </a:r>
            <a:endParaRPr lang="en-US" noProof="0"/>
          </a:p>
        </p:txBody>
      </p:sp>
      <p:sp>
        <p:nvSpPr>
          <p:cNvPr id="3" name="Text Placeholder 2"/>
          <p:cNvSpPr>
            <a:spLocks noGrp="1"/>
          </p:cNvSpPr>
          <p:nvPr>
            <p:ph type="body" sz="quarter" idx="13"/>
          </p:nvPr>
        </p:nvSpPr>
        <p:spPr>
          <a:xfrm>
            <a:off x="1444441" y="2373246"/>
            <a:ext cx="9303119" cy="2111508"/>
          </a:xfrm>
        </p:spPr>
        <p:txBody>
          <a:bodyPr anchor="ctr">
            <a:normAutofit/>
          </a:bodyPr>
          <a:lstStyle>
            <a:lvl1pPr marL="0" indent="0" algn="ctr">
              <a:buNone/>
              <a:defRPr sz="6000"/>
            </a:lvl1pPr>
            <a:lvl2pPr marL="457200" indent="0">
              <a:buNone/>
              <a:defRPr/>
            </a:lvl2pPr>
          </a:lstStyle>
          <a:p>
            <a:pPr lvl="0"/>
            <a:r>
              <a:rPr lang="en-US" noProof="0"/>
              <a:t>Click to edit Master text styles</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11" name="Graphic 9"/>
          <p:cNvGrpSpPr/>
          <p:nvPr/>
        </p:nvGrpSpPr>
        <p:grpSpPr>
          <a:xfrm>
            <a:off x="1980240" y="520107"/>
            <a:ext cx="10219389" cy="6350602"/>
            <a:chOff x="1980240" y="520107"/>
            <a:chExt cx="10219389" cy="6350602"/>
          </a:xfrm>
        </p:grpSpPr>
        <p:sp>
          <p:nvSpPr>
            <p:cNvPr id="12" name="Freeform: Shape 11"/>
            <p:cNvSpPr/>
            <p:nvPr/>
          </p:nvSpPr>
          <p:spPr>
            <a:xfrm>
              <a:off x="1980240" y="2877450"/>
              <a:ext cx="3086393" cy="3988178"/>
            </a:xfrm>
            <a:custGeom>
              <a:avLst/>
              <a:gdLst>
                <a:gd name="connsiteX0" fmla="*/ 12693 w 3086392"/>
                <a:gd name="connsiteY0" fmla="*/ 614730 h 3988178"/>
                <a:gd name="connsiteX1" fmla="*/ 1910253 w 3086392"/>
                <a:gd name="connsiteY1" fmla="*/ 3983090 h 3988178"/>
                <a:gd name="connsiteX2" fmla="*/ 3082574 w 3086392"/>
                <a:gd name="connsiteY2" fmla="*/ 3983090 h 3988178"/>
                <a:gd name="connsiteX3" fmla="*/ 2258266 w 3086392"/>
                <a:gd name="connsiteY3" fmla="*/ 12693 h 3988178"/>
                <a:gd name="connsiteX4" fmla="*/ 12693 w 3086392"/>
                <a:gd name="connsiteY4" fmla="*/ 614730 h 39881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6392" h="3988178">
                  <a:moveTo>
                    <a:pt x="12693" y="614730"/>
                  </a:moveTo>
                  <a:cubicBezTo>
                    <a:pt x="12693" y="614730"/>
                    <a:pt x="1595263" y="2043616"/>
                    <a:pt x="1910253" y="3983090"/>
                  </a:cubicBezTo>
                  <a:lnTo>
                    <a:pt x="3082574" y="3983090"/>
                  </a:lnTo>
                  <a:lnTo>
                    <a:pt x="2258266" y="12693"/>
                  </a:lnTo>
                  <a:lnTo>
                    <a:pt x="12693" y="614730"/>
                  </a:lnTo>
                  <a:close/>
                </a:path>
              </a:pathLst>
            </a:custGeom>
            <a:gradFill>
              <a:gsLst>
                <a:gs pos="3000">
                  <a:schemeClr val="bg1"/>
                </a:gs>
                <a:gs pos="100000">
                  <a:schemeClr val="accent5">
                    <a:alpha val="50000"/>
                  </a:schemeClr>
                </a:gs>
              </a:gsLst>
              <a:lin ang="4278000" scaled="0"/>
            </a:gradFill>
            <a:ln w="12692" cap="flat">
              <a:noFill/>
              <a:prstDash val="solid"/>
              <a:miter/>
            </a:ln>
          </p:spPr>
          <p:txBody>
            <a:bodyPr rtlCol="0" anchor="ctr"/>
            <a:lstStyle/>
            <a:p>
              <a:endParaRPr lang="en-US" noProof="0"/>
            </a:p>
          </p:txBody>
        </p:sp>
        <p:sp>
          <p:nvSpPr>
            <p:cNvPr id="13" name="Freeform: Shape 12"/>
            <p:cNvSpPr/>
            <p:nvPr/>
          </p:nvSpPr>
          <p:spPr>
            <a:xfrm>
              <a:off x="2962043" y="520107"/>
              <a:ext cx="9233775" cy="6350602"/>
            </a:xfrm>
            <a:custGeom>
              <a:avLst/>
              <a:gdLst>
                <a:gd name="connsiteX0" fmla="*/ 9229957 w 9233775"/>
                <a:gd name="connsiteY0" fmla="*/ 12693 h 6350602"/>
                <a:gd name="connsiteX1" fmla="*/ 12693 w 9233775"/>
                <a:gd name="connsiteY1" fmla="*/ 2225243 h 6350602"/>
                <a:gd name="connsiteX2" fmla="*/ 999577 w 9233775"/>
                <a:gd name="connsiteY2" fmla="*/ 6340434 h 6350602"/>
                <a:gd name="connsiteX3" fmla="*/ 9229957 w 9233775"/>
                <a:gd name="connsiteY3" fmla="*/ 6340434 h 6350602"/>
              </a:gdLst>
              <a:ahLst/>
              <a:cxnLst>
                <a:cxn ang="0">
                  <a:pos x="connsiteX0" y="connsiteY0"/>
                </a:cxn>
                <a:cxn ang="0">
                  <a:pos x="connsiteX1" y="connsiteY1"/>
                </a:cxn>
                <a:cxn ang="0">
                  <a:pos x="connsiteX2" y="connsiteY2"/>
                </a:cxn>
                <a:cxn ang="0">
                  <a:pos x="connsiteX3" y="connsiteY3"/>
                </a:cxn>
              </a:cxnLst>
              <a:rect l="l" t="t" r="r" b="b"/>
              <a:pathLst>
                <a:path w="9233775" h="6350602">
                  <a:moveTo>
                    <a:pt x="9229957" y="12693"/>
                  </a:moveTo>
                  <a:lnTo>
                    <a:pt x="12693" y="2225243"/>
                  </a:lnTo>
                  <a:lnTo>
                    <a:pt x="999577" y="6340434"/>
                  </a:lnTo>
                  <a:lnTo>
                    <a:pt x="9229957" y="6340434"/>
                  </a:lnTo>
                  <a:close/>
                </a:path>
              </a:pathLst>
            </a:custGeom>
            <a:gradFill>
              <a:gsLst>
                <a:gs pos="3000">
                  <a:schemeClr val="accent5"/>
                </a:gs>
                <a:gs pos="100000">
                  <a:schemeClr val="bg2"/>
                </a:gs>
              </a:gsLst>
              <a:lin ang="810000" scaled="0"/>
            </a:gradFill>
            <a:ln w="12692" cap="flat">
              <a:noFill/>
              <a:prstDash val="solid"/>
              <a:miter/>
            </a:ln>
          </p:spPr>
          <p:txBody>
            <a:bodyPr rtlCol="0" anchor="ctr"/>
            <a:lstStyle/>
            <a:p>
              <a:endParaRPr lang="en-US" noProof="0"/>
            </a:p>
          </p:txBody>
        </p:sp>
        <p:sp>
          <p:nvSpPr>
            <p:cNvPr id="14" name="Freeform: Shape 13"/>
            <p:cNvSpPr/>
            <p:nvPr/>
          </p:nvSpPr>
          <p:spPr>
            <a:xfrm>
              <a:off x="3270682" y="752539"/>
              <a:ext cx="8928947" cy="6109280"/>
            </a:xfrm>
            <a:custGeom>
              <a:avLst/>
              <a:gdLst>
                <a:gd name="connsiteX0" fmla="*/ 43176 w 8928946"/>
                <a:gd name="connsiteY0" fmla="*/ 2217623 h 6109279"/>
                <a:gd name="connsiteX1" fmla="*/ 8913698 w 8928946"/>
                <a:gd name="connsiteY1" fmla="*/ 40636 h 6109279"/>
                <a:gd name="connsiteX2" fmla="*/ 8921318 w 8928946"/>
                <a:gd name="connsiteY2" fmla="*/ 71119 h 6109279"/>
                <a:gd name="connsiteX3" fmla="*/ 8921318 w 8928946"/>
                <a:gd name="connsiteY3" fmla="*/ 12693 h 6109279"/>
                <a:gd name="connsiteX4" fmla="*/ 25395 w 8928946"/>
                <a:gd name="connsiteY4" fmla="*/ 2196031 h 6109279"/>
                <a:gd name="connsiteX5" fmla="*/ 12693 w 8928946"/>
                <a:gd name="connsiteY5" fmla="*/ 2198571 h 6109279"/>
                <a:gd name="connsiteX6" fmla="*/ 958933 w 8928946"/>
                <a:gd name="connsiteY6" fmla="*/ 6108002 h 6109279"/>
                <a:gd name="connsiteX7" fmla="*/ 985606 w 8928946"/>
                <a:gd name="connsiteY7" fmla="*/ 6108002 h 610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28946" h="6109279">
                  <a:moveTo>
                    <a:pt x="43176" y="2217623"/>
                  </a:moveTo>
                  <a:lnTo>
                    <a:pt x="8913698" y="40636"/>
                  </a:lnTo>
                  <a:lnTo>
                    <a:pt x="8921318" y="71119"/>
                  </a:lnTo>
                  <a:lnTo>
                    <a:pt x="8921318" y="12693"/>
                  </a:lnTo>
                  <a:lnTo>
                    <a:pt x="25395" y="2196031"/>
                  </a:lnTo>
                  <a:lnTo>
                    <a:pt x="12693" y="2198571"/>
                  </a:lnTo>
                  <a:lnTo>
                    <a:pt x="958933" y="6108002"/>
                  </a:lnTo>
                  <a:lnTo>
                    <a:pt x="985606" y="6108002"/>
                  </a:lnTo>
                  <a:close/>
                </a:path>
              </a:pathLst>
            </a:custGeom>
            <a:solidFill>
              <a:schemeClr val="bg1"/>
            </a:solidFill>
            <a:ln w="12692" cap="flat">
              <a:noFill/>
              <a:prstDash val="solid"/>
              <a:miter/>
            </a:ln>
          </p:spPr>
          <p:txBody>
            <a:bodyPr rtlCol="0" anchor="ctr"/>
            <a:lstStyle/>
            <a:p>
              <a:endParaRPr lang="en-US" noProof="0"/>
            </a:p>
          </p:txBody>
        </p:sp>
      </p:grpSp>
      <p:grpSp>
        <p:nvGrpSpPr>
          <p:cNvPr id="31" name="Graphic 16"/>
          <p:cNvGrpSpPr/>
          <p:nvPr userDrawn="1"/>
        </p:nvGrpSpPr>
        <p:grpSpPr>
          <a:xfrm>
            <a:off x="10962579" y="5678327"/>
            <a:ext cx="1234800" cy="1051200"/>
            <a:chOff x="5626893" y="3026568"/>
            <a:chExt cx="937260" cy="800760"/>
          </a:xfrm>
        </p:grpSpPr>
        <p:sp>
          <p:nvSpPr>
            <p:cNvPr id="32" name="Freeform: Shape 3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33" name="Freeform: Shape 3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25" name="Graphic 23"/>
          <p:cNvSpPr/>
          <p:nvPr/>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16" name="Picture Placeholder 15"/>
          <p:cNvSpPr>
            <a:spLocks noGrp="1"/>
          </p:cNvSpPr>
          <p:nvPr>
            <p:ph type="pic" sz="quarter" idx="13"/>
          </p:nvPr>
        </p:nvSpPr>
        <p:spPr>
          <a:xfrm>
            <a:off x="3314240" y="793217"/>
            <a:ext cx="8877760" cy="6064783"/>
          </a:xfrm>
          <a:custGeom>
            <a:avLst/>
            <a:gdLst>
              <a:gd name="connsiteX0" fmla="*/ 0 w 8534400"/>
              <a:gd name="connsiteY0" fmla="*/ 6043236 h 6043236"/>
              <a:gd name="connsiteX1" fmla="*/ 1510809 w 8534400"/>
              <a:gd name="connsiteY1" fmla="*/ 0 h 6043236"/>
              <a:gd name="connsiteX2" fmla="*/ 7023591 w 8534400"/>
              <a:gd name="connsiteY2" fmla="*/ 0 h 6043236"/>
              <a:gd name="connsiteX3" fmla="*/ 8534400 w 8534400"/>
              <a:gd name="connsiteY3" fmla="*/ 6043236 h 6043236"/>
              <a:gd name="connsiteX4" fmla="*/ 0 w 8534400"/>
              <a:gd name="connsiteY4" fmla="*/ 6043236 h 6043236"/>
              <a:gd name="connsiteX0-1" fmla="*/ 0 w 8534400"/>
              <a:gd name="connsiteY0-2" fmla="*/ 6043236 h 6043236"/>
              <a:gd name="connsiteX1-3" fmla="*/ 1510809 w 8534400"/>
              <a:gd name="connsiteY1-4" fmla="*/ 0 h 6043236"/>
              <a:gd name="connsiteX2-5" fmla="*/ 8518563 w 8534400"/>
              <a:gd name="connsiteY2-6" fmla="*/ 14514 h 6043236"/>
              <a:gd name="connsiteX3-7" fmla="*/ 8534400 w 8534400"/>
              <a:gd name="connsiteY3-8" fmla="*/ 6043236 h 6043236"/>
              <a:gd name="connsiteX4-9" fmla="*/ 0 w 8534400"/>
              <a:gd name="connsiteY4-10" fmla="*/ 6043236 h 6043236"/>
              <a:gd name="connsiteX0-11" fmla="*/ 317991 w 8852391"/>
              <a:gd name="connsiteY0-12" fmla="*/ 6028722 h 6028722"/>
              <a:gd name="connsiteX1-13" fmla="*/ 0 w 8852391"/>
              <a:gd name="connsiteY1-14" fmla="*/ 2162629 h 6028722"/>
              <a:gd name="connsiteX2-15" fmla="*/ 8836554 w 8852391"/>
              <a:gd name="connsiteY2-16" fmla="*/ 0 h 6028722"/>
              <a:gd name="connsiteX3-17" fmla="*/ 8852391 w 8852391"/>
              <a:gd name="connsiteY3-18" fmla="*/ 6028722 h 6028722"/>
              <a:gd name="connsiteX4-19" fmla="*/ 317991 w 8852391"/>
              <a:gd name="connsiteY4-20" fmla="*/ 6028722 h 6028722"/>
              <a:gd name="connsiteX0-21" fmla="*/ 913076 w 8852391"/>
              <a:gd name="connsiteY0-22" fmla="*/ 6043236 h 6043236"/>
              <a:gd name="connsiteX1-23" fmla="*/ 0 w 8852391"/>
              <a:gd name="connsiteY1-24" fmla="*/ 2162629 h 6043236"/>
              <a:gd name="connsiteX2-25" fmla="*/ 8836554 w 8852391"/>
              <a:gd name="connsiteY2-26" fmla="*/ 0 h 6043236"/>
              <a:gd name="connsiteX3-27" fmla="*/ 8852391 w 8852391"/>
              <a:gd name="connsiteY3-28" fmla="*/ 6028722 h 6043236"/>
              <a:gd name="connsiteX4-29" fmla="*/ 913076 w 8852391"/>
              <a:gd name="connsiteY4-30" fmla="*/ 6043236 h 6043236"/>
              <a:gd name="connsiteX0-31" fmla="*/ 933682 w 8872997"/>
              <a:gd name="connsiteY0-32" fmla="*/ 6043236 h 6043236"/>
              <a:gd name="connsiteX1-33" fmla="*/ 0 w 8872997"/>
              <a:gd name="connsiteY1-34" fmla="*/ 2167781 h 6043236"/>
              <a:gd name="connsiteX2-35" fmla="*/ 8857160 w 8872997"/>
              <a:gd name="connsiteY2-36" fmla="*/ 0 h 6043236"/>
              <a:gd name="connsiteX3-37" fmla="*/ 8872997 w 8872997"/>
              <a:gd name="connsiteY3-38" fmla="*/ 6028722 h 6043236"/>
              <a:gd name="connsiteX4-39" fmla="*/ 933682 w 8872997"/>
              <a:gd name="connsiteY4-40" fmla="*/ 6043236 h 6043236"/>
              <a:gd name="connsiteX0-41" fmla="*/ 933682 w 8872997"/>
              <a:gd name="connsiteY0-42" fmla="*/ 6050963 h 6050963"/>
              <a:gd name="connsiteX1-43" fmla="*/ 0 w 8872997"/>
              <a:gd name="connsiteY1-44" fmla="*/ 2167781 h 6050963"/>
              <a:gd name="connsiteX2-45" fmla="*/ 8857160 w 8872997"/>
              <a:gd name="connsiteY2-46" fmla="*/ 0 h 6050963"/>
              <a:gd name="connsiteX3-47" fmla="*/ 8872997 w 8872997"/>
              <a:gd name="connsiteY3-48" fmla="*/ 6028722 h 6050963"/>
              <a:gd name="connsiteX4-49" fmla="*/ 933682 w 8872997"/>
              <a:gd name="connsiteY4-50" fmla="*/ 6050963 h 6050963"/>
              <a:gd name="connsiteX0-51" fmla="*/ 933682 w 8872997"/>
              <a:gd name="connsiteY0-52" fmla="*/ 6050963 h 6054480"/>
              <a:gd name="connsiteX1-53" fmla="*/ 0 w 8872997"/>
              <a:gd name="connsiteY1-54" fmla="*/ 2167781 h 6054480"/>
              <a:gd name="connsiteX2-55" fmla="*/ 8857160 w 8872997"/>
              <a:gd name="connsiteY2-56" fmla="*/ 0 h 6054480"/>
              <a:gd name="connsiteX3-57" fmla="*/ 8872997 w 8872997"/>
              <a:gd name="connsiteY3-58" fmla="*/ 6054480 h 6054480"/>
              <a:gd name="connsiteX4-59" fmla="*/ 933682 w 8872997"/>
              <a:gd name="connsiteY4-60" fmla="*/ 6050963 h 6054480"/>
              <a:gd name="connsiteX0-61" fmla="*/ 933682 w 8875190"/>
              <a:gd name="connsiteY0-62" fmla="*/ 6063842 h 6067359"/>
              <a:gd name="connsiteX1-63" fmla="*/ 0 w 8875190"/>
              <a:gd name="connsiteY1-64" fmla="*/ 2180660 h 6067359"/>
              <a:gd name="connsiteX2-65" fmla="*/ 8875190 w 8875190"/>
              <a:gd name="connsiteY2-66" fmla="*/ 0 h 6067359"/>
              <a:gd name="connsiteX3-67" fmla="*/ 8872997 w 8875190"/>
              <a:gd name="connsiteY3-68" fmla="*/ 6067359 h 6067359"/>
              <a:gd name="connsiteX4-69" fmla="*/ 933682 w 8875190"/>
              <a:gd name="connsiteY4-70" fmla="*/ 6063842 h 6067359"/>
              <a:gd name="connsiteX0-71" fmla="*/ 933682 w 8872997"/>
              <a:gd name="connsiteY0-72" fmla="*/ 6061266 h 6064783"/>
              <a:gd name="connsiteX1-73" fmla="*/ 0 w 8872997"/>
              <a:gd name="connsiteY1-74" fmla="*/ 2178084 h 6064783"/>
              <a:gd name="connsiteX2-75" fmla="*/ 8872614 w 8872997"/>
              <a:gd name="connsiteY2-76" fmla="*/ 0 h 6064783"/>
              <a:gd name="connsiteX3-77" fmla="*/ 8872997 w 8872997"/>
              <a:gd name="connsiteY3-78" fmla="*/ 6064783 h 6064783"/>
              <a:gd name="connsiteX4-79" fmla="*/ 933682 w 8872997"/>
              <a:gd name="connsiteY4-80" fmla="*/ 6061266 h 6064783"/>
              <a:gd name="connsiteX0-81" fmla="*/ 938445 w 8877760"/>
              <a:gd name="connsiteY0-82" fmla="*/ 6061266 h 6064783"/>
              <a:gd name="connsiteX1-83" fmla="*/ 0 w 8877760"/>
              <a:gd name="connsiteY1-84" fmla="*/ 2175703 h 6064783"/>
              <a:gd name="connsiteX2-85" fmla="*/ 8877377 w 8877760"/>
              <a:gd name="connsiteY2-86" fmla="*/ 0 h 6064783"/>
              <a:gd name="connsiteX3-87" fmla="*/ 8877760 w 8877760"/>
              <a:gd name="connsiteY3-88" fmla="*/ 6064783 h 6064783"/>
              <a:gd name="connsiteX4-89" fmla="*/ 938445 w 8877760"/>
              <a:gd name="connsiteY4-90" fmla="*/ 6061266 h 606478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877760" h="6064783">
                <a:moveTo>
                  <a:pt x="938445" y="6061266"/>
                </a:moveTo>
                <a:lnTo>
                  <a:pt x="0" y="2175703"/>
                </a:lnTo>
                <a:lnTo>
                  <a:pt x="8877377" y="0"/>
                </a:lnTo>
                <a:cubicBezTo>
                  <a:pt x="8877505" y="2021594"/>
                  <a:pt x="8877632" y="4043189"/>
                  <a:pt x="8877760" y="6064783"/>
                </a:cubicBezTo>
                <a:lnTo>
                  <a:pt x="938445" y="6061266"/>
                </a:lnTo>
                <a:close/>
              </a:path>
            </a:pathLst>
          </a:custGeom>
          <a:ln>
            <a:noFill/>
          </a:ln>
        </p:spPr>
        <p:txBody>
          <a:bodyPr anchor="ctr" anchorCtr="0">
            <a:normAutofit/>
          </a:bodyPr>
          <a:lstStyle>
            <a:lvl1pPr marL="0" indent="0" algn="ctr">
              <a:buNone/>
              <a:defRPr sz="1400"/>
            </a:lvl1pPr>
          </a:lstStyle>
          <a:p>
            <a:r>
              <a:rPr lang="en-US" noProof="0"/>
              <a:t>Click icon to add picture</a:t>
            </a:r>
            <a:endParaRPr lang="en-US" noProof="0"/>
          </a:p>
        </p:txBody>
      </p:sp>
      <p:sp>
        <p:nvSpPr>
          <p:cNvPr id="4" name="Date Placeholder 3"/>
          <p:cNvSpPr>
            <a:spLocks noGrp="1"/>
          </p:cNvSpPr>
          <p:nvPr>
            <p:ph type="dt" sz="half" idx="10"/>
          </p:nvPr>
        </p:nvSpPr>
        <p:spPr/>
        <p:txBody>
          <a:bodyPr/>
          <a:lstStyle/>
          <a:p>
            <a:r>
              <a:rPr lang="en-US" noProof="0"/>
              <a:t>MM.DD.20XX</a:t>
            </a:r>
            <a:endParaRPr lang="en-US" noProof="0"/>
          </a:p>
        </p:txBody>
      </p:sp>
      <p:sp>
        <p:nvSpPr>
          <p:cNvPr id="5" name="Footer Placeholder 4"/>
          <p:cNvSpPr>
            <a:spLocks noGrp="1"/>
          </p:cNvSpPr>
          <p:nvPr>
            <p:ph type="ftr" sz="quarter" idx="11"/>
          </p:nvPr>
        </p:nvSpPr>
        <p:spPr/>
        <p:txBody>
          <a:bodyPr lIns="0"/>
          <a:lstStyle/>
          <a:p>
            <a:r>
              <a:rPr lang="en-US" noProof="0"/>
              <a:t>ADD A FOOTER</a:t>
            </a:r>
            <a:endParaRPr lang="en-US" noProof="0"/>
          </a:p>
        </p:txBody>
      </p:sp>
      <p:sp>
        <p:nvSpPr>
          <p:cNvPr id="6" name="Slide Number Placeholder 5"/>
          <p:cNvSpPr>
            <a:spLocks noGrp="1"/>
          </p:cNvSpPr>
          <p:nvPr>
            <p:ph type="sldNum" sz="quarter" idx="12"/>
          </p:nvPr>
        </p:nvSpPr>
        <p:spPr/>
        <p:txBody>
          <a:bodyPr/>
          <a:lstStyle/>
          <a:p>
            <a:fld id="{98C0CDE5-970C-4CC4-BF43-0DA127E73E82}" type="slidenum">
              <a:rPr lang="en-US" noProof="0" smtClean="0"/>
            </a:fld>
            <a:endParaRPr lang="en-US" noProof="0"/>
          </a:p>
        </p:txBody>
      </p:sp>
      <p:sp>
        <p:nvSpPr>
          <p:cNvPr id="8" name="Graphic 6"/>
          <p:cNvSpPr/>
          <p:nvPr/>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sp>
        <p:nvSpPr>
          <p:cNvPr id="2" name="Title 1"/>
          <p:cNvSpPr>
            <a:spLocks noGrp="1"/>
          </p:cNvSpPr>
          <p:nvPr>
            <p:ph type="title" hasCustomPrompt="1"/>
          </p:nvPr>
        </p:nvSpPr>
        <p:spPr>
          <a:xfrm rot="-360000">
            <a:off x="803491" y="1001491"/>
            <a:ext cx="4065084" cy="700842"/>
          </a:xfrm>
        </p:spPr>
        <p:txBody>
          <a:bodyPr>
            <a:normAutofit/>
          </a:bodyPr>
          <a:lstStyle>
            <a:lvl1pPr>
              <a:defRPr sz="4000" b="1">
                <a:solidFill>
                  <a:schemeClr val="bg1"/>
                </a:solidFill>
              </a:defRPr>
            </a:lvl1pPr>
          </a:lstStyle>
          <a:p>
            <a:r>
              <a:rPr lang="en-US" noProof="0"/>
              <a:t>Divider Slide</a:t>
            </a:r>
            <a:endParaRPr lang="en-US" noProof="0"/>
          </a:p>
        </p:txBody>
      </p:sp>
      <p:grpSp>
        <p:nvGrpSpPr>
          <p:cNvPr id="26" name="Graphic 17"/>
          <p:cNvGrpSpPr/>
          <p:nvPr userDrawn="1"/>
        </p:nvGrpSpPr>
        <p:grpSpPr>
          <a:xfrm>
            <a:off x="-12715" y="-12715"/>
            <a:ext cx="7434968" cy="5461207"/>
            <a:chOff x="-12715" y="-12715"/>
            <a:chExt cx="7434968" cy="5461207"/>
          </a:xfrm>
        </p:grpSpPr>
        <p:sp>
          <p:nvSpPr>
            <p:cNvPr id="27" name="Freeform: Shape 26"/>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a:p>
          </p:txBody>
        </p:sp>
        <p:sp>
          <p:nvSpPr>
            <p:cNvPr id="28" name="Freeform: Shape 27"/>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a:p>
          </p:txBody>
        </p:sp>
        <p:sp>
          <p:nvSpPr>
            <p:cNvPr id="29" name="Freeform: Shape 28"/>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a:p>
          </p:txBody>
        </p:sp>
        <p:sp>
          <p:nvSpPr>
            <p:cNvPr id="30" name="Freeform: Shape 29"/>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a:p>
          </p:txBody>
        </p:sp>
      </p:gr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1" name="Graphic 16"/>
          <p:cNvGrpSpPr/>
          <p:nvPr userDrawn="1"/>
        </p:nvGrpSpPr>
        <p:grpSpPr>
          <a:xfrm>
            <a:off x="10962579" y="5678327"/>
            <a:ext cx="1234800" cy="1051200"/>
            <a:chOff x="5626893" y="3026568"/>
            <a:chExt cx="937260" cy="800760"/>
          </a:xfrm>
        </p:grpSpPr>
        <p:sp>
          <p:nvSpPr>
            <p:cNvPr id="32" name="Freeform: Shape 3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33" name="Freeform: Shape 3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4" name="Date Placeholder 3"/>
          <p:cNvSpPr>
            <a:spLocks noGrp="1"/>
          </p:cNvSpPr>
          <p:nvPr>
            <p:ph type="dt" sz="half" idx="10"/>
          </p:nvPr>
        </p:nvSpPr>
        <p:spPr/>
        <p:txBody>
          <a:bodyPr/>
          <a:lstStyle/>
          <a:p>
            <a:r>
              <a:rPr lang="en-US" noProof="0"/>
              <a:t>MM.DD.20XX</a:t>
            </a:r>
            <a:endParaRPr lang="en-US" noProof="0"/>
          </a:p>
        </p:txBody>
      </p:sp>
      <p:sp>
        <p:nvSpPr>
          <p:cNvPr id="5" name="Footer Placeholder 4"/>
          <p:cNvSpPr>
            <a:spLocks noGrp="1"/>
          </p:cNvSpPr>
          <p:nvPr>
            <p:ph type="ftr" sz="quarter" idx="11"/>
          </p:nvPr>
        </p:nvSpPr>
        <p:spPr/>
        <p:txBody>
          <a:bodyPr lIns="0"/>
          <a:lstStyle/>
          <a:p>
            <a:r>
              <a:rPr lang="en-US" noProof="0"/>
              <a:t>ADD A FOOTER</a:t>
            </a:r>
            <a:endParaRPr lang="en-US" noProof="0"/>
          </a:p>
        </p:txBody>
      </p:sp>
      <p:sp>
        <p:nvSpPr>
          <p:cNvPr id="6" name="Slide Number Placeholder 5"/>
          <p:cNvSpPr>
            <a:spLocks noGrp="1"/>
          </p:cNvSpPr>
          <p:nvPr>
            <p:ph type="sldNum" sz="quarter" idx="12"/>
          </p:nvPr>
        </p:nvSpPr>
        <p:spPr/>
        <p:txBody>
          <a:bodyPr/>
          <a:lstStyle/>
          <a:p>
            <a:fld id="{98C0CDE5-970C-4CC4-BF43-0DA127E73E82}" type="slidenum">
              <a:rPr lang="en-US" noProof="0" smtClean="0"/>
            </a:fld>
            <a:endParaRPr lang="en-US" noProof="0"/>
          </a:p>
        </p:txBody>
      </p:sp>
      <p:grpSp>
        <p:nvGrpSpPr>
          <p:cNvPr id="26" name="Graphic 17"/>
          <p:cNvGrpSpPr/>
          <p:nvPr userDrawn="1"/>
        </p:nvGrpSpPr>
        <p:grpSpPr>
          <a:xfrm>
            <a:off x="-12715" y="-12715"/>
            <a:ext cx="7434968" cy="5461207"/>
            <a:chOff x="-12715" y="-12715"/>
            <a:chExt cx="7434968" cy="5461207"/>
          </a:xfrm>
        </p:grpSpPr>
        <p:sp>
          <p:nvSpPr>
            <p:cNvPr id="27" name="Freeform: Shape 26"/>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a:p>
          </p:txBody>
        </p:sp>
        <p:sp>
          <p:nvSpPr>
            <p:cNvPr id="28" name="Freeform: Shape 27"/>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a:p>
          </p:txBody>
        </p:sp>
        <p:sp>
          <p:nvSpPr>
            <p:cNvPr id="29" name="Freeform: Shape 28"/>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a:p>
          </p:txBody>
        </p:sp>
        <p:sp>
          <p:nvSpPr>
            <p:cNvPr id="30" name="Freeform: Shape 29"/>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a:p>
          </p:txBody>
        </p:sp>
      </p:gr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Manual">
    <p:bg>
      <p:bgPr>
        <a:solidFill>
          <a:schemeClr val="bg1"/>
        </a:solidFill>
        <a:effectLst/>
      </p:bgPr>
    </p:bg>
    <p:spTree>
      <p:nvGrpSpPr>
        <p:cNvPr id="1" name=""/>
        <p:cNvGrpSpPr/>
        <p:nvPr/>
      </p:nvGrpSpPr>
      <p:grpSpPr>
        <a:xfrm>
          <a:off x="0" y="0"/>
          <a:ext cx="0" cy="0"/>
          <a:chOff x="0" y="0"/>
          <a:chExt cx="0" cy="0"/>
        </a:xfrm>
      </p:grpSpPr>
      <p:sp>
        <p:nvSpPr>
          <p:cNvPr id="4" name="Graphic 2"/>
          <p:cNvSpPr/>
          <p:nvPr/>
        </p:nvSpPr>
        <p:spPr>
          <a:xfrm>
            <a:off x="-12778" y="429785"/>
            <a:ext cx="7606299" cy="1490682"/>
          </a:xfrm>
          <a:custGeom>
            <a:avLst/>
            <a:gdLst>
              <a:gd name="connsiteX0" fmla="*/ 7602514 w 7606298"/>
              <a:gd name="connsiteY0" fmla="*/ 407745 h 1490681"/>
              <a:gd name="connsiteX1" fmla="*/ 12778 w 7606298"/>
              <a:gd name="connsiteY1" fmla="*/ 12778 h 1490681"/>
              <a:gd name="connsiteX2" fmla="*/ 12778 w 7606298"/>
              <a:gd name="connsiteY2" fmla="*/ 1056256 h 1490681"/>
              <a:gd name="connsiteX3" fmla="*/ 7593596 w 7606298"/>
              <a:gd name="connsiteY3" fmla="*/ 1481801 h 1490681"/>
              <a:gd name="connsiteX4" fmla="*/ 7602514 w 7606298"/>
              <a:gd name="connsiteY4" fmla="*/ 407745 h 1490681"/>
              <a:gd name="connsiteX5" fmla="*/ 7602514 w 7606298"/>
              <a:gd name="connsiteY5" fmla="*/ 407745 h 149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06298" h="1490681">
                <a:moveTo>
                  <a:pt x="7602514" y="407745"/>
                </a:moveTo>
                <a:cubicBezTo>
                  <a:pt x="7602514" y="407745"/>
                  <a:pt x="3107535" y="56097"/>
                  <a:pt x="12778" y="12778"/>
                </a:cubicBezTo>
                <a:lnTo>
                  <a:pt x="12778" y="1056256"/>
                </a:lnTo>
                <a:cubicBezTo>
                  <a:pt x="6306768" y="1024403"/>
                  <a:pt x="7593596" y="1481801"/>
                  <a:pt x="7593596" y="1481801"/>
                </a:cubicBezTo>
                <a:lnTo>
                  <a:pt x="7602514" y="407745"/>
                </a:lnTo>
                <a:lnTo>
                  <a:pt x="7602514" y="407745"/>
                </a:lnTo>
                <a:close/>
              </a:path>
            </a:pathLst>
          </a:custGeom>
          <a:gradFill>
            <a:gsLst>
              <a:gs pos="0">
                <a:schemeClr val="accent2">
                  <a:alpha val="10000"/>
                </a:schemeClr>
              </a:gs>
              <a:gs pos="100000">
                <a:schemeClr val="accent2">
                  <a:alpha val="20000"/>
                </a:schemeClr>
              </a:gs>
            </a:gsLst>
            <a:lin ang="60000" scaled="0"/>
          </a:gradFill>
          <a:ln w="12737" cap="flat">
            <a:noFill/>
            <a:prstDash val="solid"/>
            <a:miter/>
          </a:ln>
        </p:spPr>
        <p:txBody>
          <a:bodyPr rtlCol="0" anchor="ctr"/>
          <a:lstStyle/>
          <a:p>
            <a:endParaRPr lang="en-US" noProof="0"/>
          </a:p>
        </p:txBody>
      </p:sp>
      <p:sp>
        <p:nvSpPr>
          <p:cNvPr id="23" name="Text Placeholder 21"/>
          <p:cNvSpPr>
            <a:spLocks noGrp="1"/>
          </p:cNvSpPr>
          <p:nvPr>
            <p:ph type="body" sz="quarter" idx="10" hasCustomPrompt="1"/>
          </p:nvPr>
        </p:nvSpPr>
        <p:spPr>
          <a:xfrm>
            <a:off x="711200" y="1896003"/>
            <a:ext cx="528638" cy="1092200"/>
          </a:xfrm>
        </p:spPr>
        <p:txBody>
          <a:bodyPr>
            <a:normAutofit/>
          </a:bodyPr>
          <a:lstStyle>
            <a:lvl1pPr marL="0" indent="0">
              <a:buNone/>
              <a:defRPr sz="7000" b="1">
                <a:solidFill>
                  <a:schemeClr val="accent5"/>
                </a:solidFill>
                <a:latin typeface="+mj-lt"/>
              </a:defRPr>
            </a:lvl1pPr>
          </a:lstStyle>
          <a:p>
            <a:pPr lvl="0"/>
            <a:r>
              <a:rPr lang="en-US" noProof="0"/>
              <a:t>1</a:t>
            </a:r>
            <a:endParaRPr lang="en-US" noProof="0"/>
          </a:p>
        </p:txBody>
      </p:sp>
      <p:sp>
        <p:nvSpPr>
          <p:cNvPr id="26" name="Text Placeholder 24"/>
          <p:cNvSpPr>
            <a:spLocks noGrp="1"/>
          </p:cNvSpPr>
          <p:nvPr>
            <p:ph type="body" sz="quarter" idx="11"/>
          </p:nvPr>
        </p:nvSpPr>
        <p:spPr>
          <a:xfrm>
            <a:off x="1185863" y="2088090"/>
            <a:ext cx="3103110" cy="800100"/>
          </a:xfrm>
        </p:spPr>
        <p:txBody>
          <a:bodyPr>
            <a:normAutofit/>
          </a:bodyPr>
          <a:lstStyle>
            <a:lvl1pPr marL="0" indent="0">
              <a:buNone/>
              <a:defRPr sz="2500" b="1">
                <a:solidFill>
                  <a:schemeClr val="tx2"/>
                </a:solidFill>
                <a:latin typeface="+mj-lt"/>
              </a:defRPr>
            </a:lvl1pPr>
          </a:lstStyle>
          <a:p>
            <a:pPr lvl="0"/>
            <a:r>
              <a:rPr lang="en-US" noProof="0"/>
              <a:t>Click to edit Master text styles</a:t>
            </a:r>
            <a:endParaRPr lang="en-US" noProof="0"/>
          </a:p>
        </p:txBody>
      </p:sp>
      <p:sp>
        <p:nvSpPr>
          <p:cNvPr id="33" name="Text Placeholder 21"/>
          <p:cNvSpPr>
            <a:spLocks noGrp="1"/>
          </p:cNvSpPr>
          <p:nvPr>
            <p:ph type="body" sz="quarter" idx="12" hasCustomPrompt="1"/>
          </p:nvPr>
        </p:nvSpPr>
        <p:spPr>
          <a:xfrm>
            <a:off x="4804600" y="1896003"/>
            <a:ext cx="528638" cy="1092200"/>
          </a:xfrm>
        </p:spPr>
        <p:txBody>
          <a:bodyPr>
            <a:normAutofit/>
          </a:bodyPr>
          <a:lstStyle>
            <a:lvl1pPr marL="0" indent="0">
              <a:buNone/>
              <a:defRPr sz="7000" b="1">
                <a:solidFill>
                  <a:schemeClr val="accent5"/>
                </a:solidFill>
                <a:latin typeface="+mj-lt"/>
              </a:defRPr>
            </a:lvl1pPr>
          </a:lstStyle>
          <a:p>
            <a:pPr lvl="0"/>
            <a:r>
              <a:rPr lang="en-US" noProof="0"/>
              <a:t>2</a:t>
            </a:r>
            <a:endParaRPr lang="en-US" noProof="0"/>
          </a:p>
        </p:txBody>
      </p:sp>
      <p:sp>
        <p:nvSpPr>
          <p:cNvPr id="34" name="Text Placeholder 24"/>
          <p:cNvSpPr>
            <a:spLocks noGrp="1"/>
          </p:cNvSpPr>
          <p:nvPr>
            <p:ph type="body" sz="quarter" idx="13"/>
          </p:nvPr>
        </p:nvSpPr>
        <p:spPr>
          <a:xfrm>
            <a:off x="5349603" y="2088090"/>
            <a:ext cx="2243918" cy="800100"/>
          </a:xfrm>
        </p:spPr>
        <p:txBody>
          <a:bodyPr>
            <a:normAutofit/>
          </a:bodyPr>
          <a:lstStyle>
            <a:lvl1pPr marL="0" indent="0">
              <a:buNone/>
              <a:defRPr sz="2500" b="1">
                <a:solidFill>
                  <a:schemeClr val="tx2"/>
                </a:solidFill>
                <a:latin typeface="+mj-lt"/>
              </a:defRPr>
            </a:lvl1pPr>
          </a:lstStyle>
          <a:p>
            <a:pPr lvl="0"/>
            <a:r>
              <a:rPr lang="en-US" noProof="0"/>
              <a:t>Click to edit Master text styles</a:t>
            </a:r>
            <a:endParaRPr lang="en-US" noProof="0"/>
          </a:p>
        </p:txBody>
      </p:sp>
      <p:sp>
        <p:nvSpPr>
          <p:cNvPr id="37" name="Text Placeholder 21"/>
          <p:cNvSpPr>
            <a:spLocks noGrp="1"/>
          </p:cNvSpPr>
          <p:nvPr>
            <p:ph type="body" sz="quarter" idx="14" hasCustomPrompt="1"/>
          </p:nvPr>
        </p:nvSpPr>
        <p:spPr>
          <a:xfrm>
            <a:off x="7890713" y="1913782"/>
            <a:ext cx="528638" cy="1092200"/>
          </a:xfrm>
        </p:spPr>
        <p:txBody>
          <a:bodyPr>
            <a:normAutofit/>
          </a:bodyPr>
          <a:lstStyle>
            <a:lvl1pPr marL="0" indent="0">
              <a:buNone/>
              <a:defRPr sz="7000" b="1">
                <a:solidFill>
                  <a:schemeClr val="accent5"/>
                </a:solidFill>
                <a:latin typeface="+mj-lt"/>
              </a:defRPr>
            </a:lvl1pPr>
          </a:lstStyle>
          <a:p>
            <a:pPr lvl="0"/>
            <a:r>
              <a:rPr lang="en-US" noProof="0"/>
              <a:t>3</a:t>
            </a:r>
            <a:endParaRPr lang="en-US" noProof="0"/>
          </a:p>
        </p:txBody>
      </p:sp>
      <p:sp>
        <p:nvSpPr>
          <p:cNvPr id="38" name="Text Placeholder 24"/>
          <p:cNvSpPr>
            <a:spLocks noGrp="1"/>
          </p:cNvSpPr>
          <p:nvPr>
            <p:ph type="body" sz="quarter" idx="15"/>
          </p:nvPr>
        </p:nvSpPr>
        <p:spPr>
          <a:xfrm>
            <a:off x="8435716" y="2105869"/>
            <a:ext cx="2959116" cy="800100"/>
          </a:xfrm>
        </p:spPr>
        <p:txBody>
          <a:bodyPr>
            <a:normAutofit/>
          </a:bodyPr>
          <a:lstStyle>
            <a:lvl1pPr marL="0" indent="0">
              <a:buNone/>
              <a:defRPr sz="2500" b="1">
                <a:solidFill>
                  <a:schemeClr val="tx2"/>
                </a:solidFill>
                <a:latin typeface="+mj-lt"/>
              </a:defRPr>
            </a:lvl1pPr>
          </a:lstStyle>
          <a:p>
            <a:pPr lvl="0"/>
            <a:r>
              <a:rPr lang="en-US" noProof="0"/>
              <a:t>Click to edit Master text styles</a:t>
            </a:r>
            <a:endParaRPr lang="en-US" noProof="0"/>
          </a:p>
        </p:txBody>
      </p:sp>
      <p:sp>
        <p:nvSpPr>
          <p:cNvPr id="40" name="Text Placeholder 24"/>
          <p:cNvSpPr>
            <a:spLocks noGrp="1"/>
          </p:cNvSpPr>
          <p:nvPr>
            <p:ph type="body" sz="quarter" idx="16"/>
          </p:nvPr>
        </p:nvSpPr>
        <p:spPr>
          <a:xfrm>
            <a:off x="891723" y="2943573"/>
            <a:ext cx="1698625" cy="800100"/>
          </a:xfrm>
        </p:spPr>
        <p:txBody>
          <a:bodyPr>
            <a:normAutofit/>
          </a:bodyPr>
          <a:lstStyle>
            <a:lvl1pPr marL="0" indent="0">
              <a:buNone/>
              <a:defRPr sz="1600" b="1">
                <a:solidFill>
                  <a:schemeClr val="accent4"/>
                </a:solidFill>
                <a:latin typeface="+mn-lt"/>
              </a:defRPr>
            </a:lvl1pPr>
          </a:lstStyle>
          <a:p>
            <a:pPr lvl="0"/>
            <a:r>
              <a:rPr lang="en-US" noProof="0"/>
              <a:t>Click to edit Master text styles</a:t>
            </a:r>
            <a:endParaRPr lang="en-US" noProof="0"/>
          </a:p>
        </p:txBody>
      </p:sp>
      <p:sp>
        <p:nvSpPr>
          <p:cNvPr id="43" name="Text Placeholder 24"/>
          <p:cNvSpPr>
            <a:spLocks noGrp="1"/>
          </p:cNvSpPr>
          <p:nvPr>
            <p:ph type="body" sz="quarter" idx="17"/>
          </p:nvPr>
        </p:nvSpPr>
        <p:spPr>
          <a:xfrm>
            <a:off x="2590348" y="2943573"/>
            <a:ext cx="1698625" cy="800100"/>
          </a:xfrm>
        </p:spPr>
        <p:txBody>
          <a:bodyPr>
            <a:normAutofit/>
          </a:bodyPr>
          <a:lstStyle>
            <a:lvl1pPr marL="0" indent="0">
              <a:buNone/>
              <a:defRPr sz="1600" b="1">
                <a:solidFill>
                  <a:schemeClr val="accent4"/>
                </a:solidFill>
                <a:latin typeface="+mn-lt"/>
              </a:defRPr>
            </a:lvl1pPr>
          </a:lstStyle>
          <a:p>
            <a:pPr lvl="0"/>
            <a:r>
              <a:rPr lang="en-US" noProof="0"/>
              <a:t>Click to edit Master text styles</a:t>
            </a:r>
            <a:endParaRPr lang="en-US" noProof="0"/>
          </a:p>
        </p:txBody>
      </p:sp>
      <p:sp>
        <p:nvSpPr>
          <p:cNvPr id="45" name="Text Placeholder 24"/>
          <p:cNvSpPr>
            <a:spLocks noGrp="1"/>
          </p:cNvSpPr>
          <p:nvPr>
            <p:ph type="body" sz="quarter" idx="18"/>
          </p:nvPr>
        </p:nvSpPr>
        <p:spPr>
          <a:xfrm>
            <a:off x="4794793" y="2943573"/>
            <a:ext cx="1698625" cy="800100"/>
          </a:xfrm>
        </p:spPr>
        <p:txBody>
          <a:bodyPr>
            <a:normAutofit/>
          </a:bodyPr>
          <a:lstStyle>
            <a:lvl1pPr marL="0" indent="0">
              <a:buNone/>
              <a:defRPr sz="1600" b="1">
                <a:solidFill>
                  <a:schemeClr val="accent4"/>
                </a:solidFill>
                <a:latin typeface="+mn-lt"/>
              </a:defRPr>
            </a:lvl1pPr>
          </a:lstStyle>
          <a:p>
            <a:pPr lvl="0"/>
            <a:r>
              <a:rPr lang="en-US" noProof="0"/>
              <a:t>Click to edit Master text styles</a:t>
            </a:r>
            <a:endParaRPr lang="en-US" noProof="0"/>
          </a:p>
        </p:txBody>
      </p:sp>
      <p:sp>
        <p:nvSpPr>
          <p:cNvPr id="46" name="Text Placeholder 24"/>
          <p:cNvSpPr>
            <a:spLocks noGrp="1"/>
          </p:cNvSpPr>
          <p:nvPr>
            <p:ph type="body" sz="quarter" idx="19"/>
          </p:nvPr>
        </p:nvSpPr>
        <p:spPr>
          <a:xfrm>
            <a:off x="7876955" y="2942030"/>
            <a:ext cx="3517877" cy="800100"/>
          </a:xfrm>
        </p:spPr>
        <p:txBody>
          <a:bodyPr>
            <a:normAutofit/>
          </a:bodyPr>
          <a:lstStyle>
            <a:lvl1pPr marL="0" indent="0">
              <a:buNone/>
              <a:defRPr sz="1600" b="1">
                <a:solidFill>
                  <a:schemeClr val="accent4"/>
                </a:solidFill>
                <a:latin typeface="+mn-lt"/>
              </a:defRPr>
            </a:lvl1pPr>
          </a:lstStyle>
          <a:p>
            <a:pPr lvl="0"/>
            <a:r>
              <a:rPr lang="en-US" noProof="0"/>
              <a:t>Click to edit Master text styles</a:t>
            </a:r>
            <a:endParaRPr lang="en-US" noProof="0"/>
          </a:p>
        </p:txBody>
      </p:sp>
      <p:sp>
        <p:nvSpPr>
          <p:cNvPr id="48" name="Text Placeholder 24"/>
          <p:cNvSpPr>
            <a:spLocks noGrp="1"/>
          </p:cNvSpPr>
          <p:nvPr>
            <p:ph type="body" sz="quarter" idx="20"/>
          </p:nvPr>
        </p:nvSpPr>
        <p:spPr>
          <a:xfrm>
            <a:off x="891722" y="5607548"/>
            <a:ext cx="3397251" cy="800100"/>
          </a:xfrm>
        </p:spPr>
        <p:txBody>
          <a:bodyPr>
            <a:normAutofit/>
          </a:bodyPr>
          <a:lstStyle>
            <a:lvl1pPr marL="0" indent="0">
              <a:buNone/>
              <a:defRPr sz="1600" b="0">
                <a:solidFill>
                  <a:schemeClr val="accent3"/>
                </a:solidFill>
                <a:latin typeface="+mn-lt"/>
              </a:defRPr>
            </a:lvl1pPr>
          </a:lstStyle>
          <a:p>
            <a:pPr lvl="0"/>
            <a:r>
              <a:rPr lang="en-US" noProof="0"/>
              <a:t>Click to edit Master text styles</a:t>
            </a:r>
            <a:endParaRPr lang="en-US" noProof="0"/>
          </a:p>
        </p:txBody>
      </p:sp>
      <p:sp>
        <p:nvSpPr>
          <p:cNvPr id="49" name="Text Placeholder 24"/>
          <p:cNvSpPr>
            <a:spLocks noGrp="1"/>
          </p:cNvSpPr>
          <p:nvPr>
            <p:ph type="body" sz="quarter" idx="21"/>
          </p:nvPr>
        </p:nvSpPr>
        <p:spPr>
          <a:xfrm>
            <a:off x="4794792" y="4909834"/>
            <a:ext cx="1698625" cy="800100"/>
          </a:xfrm>
        </p:spPr>
        <p:txBody>
          <a:bodyPr>
            <a:normAutofit/>
          </a:bodyPr>
          <a:lstStyle>
            <a:lvl1pPr marL="0" indent="0">
              <a:buNone/>
              <a:defRPr sz="1600" b="0">
                <a:solidFill>
                  <a:schemeClr val="accent2"/>
                </a:solidFill>
                <a:latin typeface="+mn-lt"/>
              </a:defRPr>
            </a:lvl1pPr>
          </a:lstStyle>
          <a:p>
            <a:pPr lvl="0"/>
            <a:r>
              <a:rPr lang="en-US" noProof="0"/>
              <a:t>Click to edit Master text styles</a:t>
            </a:r>
            <a:endParaRPr lang="en-US" noProof="0"/>
          </a:p>
        </p:txBody>
      </p:sp>
      <p:sp>
        <p:nvSpPr>
          <p:cNvPr id="50" name="Text Placeholder 24"/>
          <p:cNvSpPr>
            <a:spLocks noGrp="1"/>
          </p:cNvSpPr>
          <p:nvPr>
            <p:ph type="body" sz="quarter" idx="22"/>
          </p:nvPr>
        </p:nvSpPr>
        <p:spPr>
          <a:xfrm>
            <a:off x="7890713" y="4909834"/>
            <a:ext cx="2692939" cy="800100"/>
          </a:xfrm>
        </p:spPr>
        <p:txBody>
          <a:bodyPr>
            <a:normAutofit/>
          </a:bodyPr>
          <a:lstStyle>
            <a:lvl1pPr marL="0" indent="0">
              <a:buNone/>
              <a:defRPr sz="1600" b="0">
                <a:solidFill>
                  <a:schemeClr val="accent2"/>
                </a:solidFill>
                <a:latin typeface="+mn-lt"/>
              </a:defRPr>
            </a:lvl1pPr>
          </a:lstStyle>
          <a:p>
            <a:pPr lvl="0"/>
            <a:r>
              <a:rPr lang="en-US" noProof="0"/>
              <a:t>Click to edit Master text styles</a:t>
            </a:r>
            <a:endParaRPr lang="en-US" noProof="0"/>
          </a:p>
        </p:txBody>
      </p:sp>
      <p:sp>
        <p:nvSpPr>
          <p:cNvPr id="55" name="Picture Placeholder 12"/>
          <p:cNvSpPr>
            <a:spLocks noGrp="1"/>
          </p:cNvSpPr>
          <p:nvPr>
            <p:ph type="pic" sz="quarter" idx="37"/>
          </p:nvPr>
        </p:nvSpPr>
        <p:spPr>
          <a:xfrm>
            <a:off x="891723" y="3816446"/>
            <a:ext cx="1636776" cy="1618488"/>
          </a:xfrm>
        </p:spPr>
        <p:txBody>
          <a:bodyPr anchor="ctr" anchorCtr="0">
            <a:noAutofit/>
          </a:bodyPr>
          <a:lstStyle>
            <a:lvl1pPr marL="0" indent="0" algn="ctr">
              <a:buNone/>
              <a:defRPr sz="1400">
                <a:solidFill>
                  <a:schemeClr val="accent4"/>
                </a:solidFill>
                <a:latin typeface="+mn-lt"/>
              </a:defRPr>
            </a:lvl1pPr>
          </a:lstStyle>
          <a:p>
            <a:r>
              <a:rPr lang="en-US" noProof="0"/>
              <a:t>Click icon to add picture</a:t>
            </a:r>
            <a:endParaRPr lang="en-US" noProof="0"/>
          </a:p>
        </p:txBody>
      </p:sp>
      <p:sp>
        <p:nvSpPr>
          <p:cNvPr id="56" name="Picture Placeholder 12"/>
          <p:cNvSpPr>
            <a:spLocks noGrp="1"/>
          </p:cNvSpPr>
          <p:nvPr>
            <p:ph type="pic" sz="quarter" idx="38"/>
          </p:nvPr>
        </p:nvSpPr>
        <p:spPr>
          <a:xfrm>
            <a:off x="2590348" y="3816446"/>
            <a:ext cx="1636776" cy="1618488"/>
          </a:xfrm>
        </p:spPr>
        <p:txBody>
          <a:bodyPr anchor="ctr" anchorCtr="0">
            <a:noAutofit/>
          </a:bodyPr>
          <a:lstStyle>
            <a:lvl1pPr marL="0" indent="0" algn="ctr">
              <a:buNone/>
              <a:defRPr sz="1400">
                <a:solidFill>
                  <a:schemeClr val="accent4"/>
                </a:solidFill>
                <a:latin typeface="+mn-lt"/>
              </a:defRPr>
            </a:lvl1pPr>
          </a:lstStyle>
          <a:p>
            <a:r>
              <a:rPr lang="en-US" noProof="0"/>
              <a:t>Click icon to add picture</a:t>
            </a:r>
            <a:endParaRPr lang="en-US" noProof="0"/>
          </a:p>
        </p:txBody>
      </p:sp>
      <p:sp>
        <p:nvSpPr>
          <p:cNvPr id="57" name="Picture Placeholder 12"/>
          <p:cNvSpPr>
            <a:spLocks noGrp="1"/>
          </p:cNvSpPr>
          <p:nvPr>
            <p:ph type="pic" sz="quarter" idx="43"/>
          </p:nvPr>
        </p:nvSpPr>
        <p:spPr>
          <a:xfrm>
            <a:off x="4794793" y="3816446"/>
            <a:ext cx="2048256" cy="896112"/>
          </a:xfrm>
        </p:spPr>
        <p:txBody>
          <a:bodyPr anchor="ctr" anchorCtr="0">
            <a:noAutofit/>
          </a:bodyPr>
          <a:lstStyle>
            <a:lvl1pPr marL="0" indent="0" algn="ctr">
              <a:buNone/>
              <a:defRPr sz="1400">
                <a:solidFill>
                  <a:schemeClr val="accent4"/>
                </a:solidFill>
                <a:latin typeface="+mn-lt"/>
              </a:defRPr>
            </a:lvl1pPr>
          </a:lstStyle>
          <a:p>
            <a:r>
              <a:rPr lang="en-US" noProof="0"/>
              <a:t>Click icon to add picture</a:t>
            </a:r>
            <a:endParaRPr lang="en-US" noProof="0"/>
          </a:p>
        </p:txBody>
      </p:sp>
      <p:sp>
        <p:nvSpPr>
          <p:cNvPr id="58" name="Picture Placeholder 9"/>
          <p:cNvSpPr>
            <a:spLocks noGrp="1"/>
          </p:cNvSpPr>
          <p:nvPr>
            <p:ph type="pic" sz="quarter" idx="44"/>
          </p:nvPr>
        </p:nvSpPr>
        <p:spPr>
          <a:xfrm>
            <a:off x="7876955" y="3864572"/>
            <a:ext cx="1481328" cy="758952"/>
          </a:xfrm>
        </p:spPr>
        <p:txBody>
          <a:bodyPr anchor="ctr" anchorCtr="0">
            <a:normAutofit/>
          </a:bodyPr>
          <a:lstStyle>
            <a:lvl1pPr marL="0" indent="0" algn="ctr">
              <a:buNone/>
              <a:defRPr sz="1400">
                <a:solidFill>
                  <a:schemeClr val="accent4"/>
                </a:solidFill>
                <a:latin typeface="+mn-lt"/>
              </a:defRPr>
            </a:lvl1pPr>
          </a:lstStyle>
          <a:p>
            <a:r>
              <a:rPr lang="en-US" noProof="0"/>
              <a:t>Click icon to add picture</a:t>
            </a:r>
            <a:endParaRPr lang="en-US" noProof="0"/>
          </a:p>
        </p:txBody>
      </p:sp>
      <p:sp>
        <p:nvSpPr>
          <p:cNvPr id="2" name="Title 1"/>
          <p:cNvSpPr>
            <a:spLocks noGrp="1"/>
          </p:cNvSpPr>
          <p:nvPr>
            <p:ph type="title" hasCustomPrompt="1"/>
          </p:nvPr>
        </p:nvSpPr>
        <p:spPr>
          <a:xfrm>
            <a:off x="0" y="365125"/>
            <a:ext cx="7909560" cy="1069848"/>
          </a:xfrm>
          <a:gradFill>
            <a:gsLst>
              <a:gs pos="0">
                <a:schemeClr val="accent2"/>
              </a:gs>
              <a:gs pos="100000">
                <a:schemeClr val="accent1"/>
              </a:gs>
            </a:gsLst>
            <a:lin ang="10800000" scaled="1"/>
          </a:gradFill>
        </p:spPr>
        <p:txBody>
          <a:bodyPr lIns="900000"/>
          <a:lstStyle>
            <a:lvl1pPr>
              <a:defRPr>
                <a:solidFill>
                  <a:schemeClr val="bg1"/>
                </a:solidFill>
              </a:defRPr>
            </a:lvl1pPr>
          </a:lstStyle>
          <a:p>
            <a:r>
              <a:rPr lang="en-US" noProof="0"/>
              <a:t>How to use this template</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grpSp>
        <p:nvGrpSpPr>
          <p:cNvPr id="25" name="Graphic 23"/>
          <p:cNvGrpSpPr/>
          <p:nvPr/>
        </p:nvGrpSpPr>
        <p:grpSpPr>
          <a:xfrm>
            <a:off x="-12700" y="-12700"/>
            <a:ext cx="12212320" cy="6882130"/>
            <a:chOff x="-12700" y="-12700"/>
            <a:chExt cx="12212320" cy="6882130"/>
          </a:xfrm>
        </p:grpSpPr>
        <p:sp>
          <p:nvSpPr>
            <p:cNvPr id="38" name="Freeform: Shape 37"/>
            <p:cNvSpPr/>
            <p:nvPr/>
          </p:nvSpPr>
          <p:spPr>
            <a:xfrm>
              <a:off x="6134100" y="2558390"/>
              <a:ext cx="6057900" cy="2717800"/>
            </a:xfrm>
            <a:custGeom>
              <a:avLst/>
              <a:gdLst>
                <a:gd name="connsiteX0" fmla="*/ 12700 w 6057900"/>
                <a:gd name="connsiteY0" fmla="*/ 1852320 h 2717800"/>
                <a:gd name="connsiteX1" fmla="*/ 6055360 w 6057900"/>
                <a:gd name="connsiteY1" fmla="*/ 2705760 h 2717800"/>
                <a:gd name="connsiteX2" fmla="*/ 6055360 w 6057900"/>
                <a:gd name="connsiteY2" fmla="*/ 664870 h 2717800"/>
                <a:gd name="connsiteX3" fmla="*/ 486410 w 6057900"/>
                <a:gd name="connsiteY3" fmla="*/ 33680 h 2717800"/>
                <a:gd name="connsiteX4" fmla="*/ 12700 w 6057900"/>
                <a:gd name="connsiteY4" fmla="*/ 1852320 h 271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2717800">
                  <a:moveTo>
                    <a:pt x="12700" y="1852320"/>
                  </a:moveTo>
                  <a:cubicBezTo>
                    <a:pt x="12700" y="1852320"/>
                    <a:pt x="1485900" y="1508150"/>
                    <a:pt x="6055360" y="2705760"/>
                  </a:cubicBezTo>
                  <a:lnTo>
                    <a:pt x="6055360" y="664870"/>
                  </a:lnTo>
                  <a:cubicBezTo>
                    <a:pt x="2434590" y="-165710"/>
                    <a:pt x="486410" y="33680"/>
                    <a:pt x="486410" y="33680"/>
                  </a:cubicBezTo>
                  <a:lnTo>
                    <a:pt x="12700" y="1852320"/>
                  </a:lnTo>
                  <a:close/>
                </a:path>
              </a:pathLst>
            </a:custGeom>
            <a:gradFill>
              <a:gsLst>
                <a:gs pos="0">
                  <a:schemeClr val="accent2">
                    <a:alpha val="5000"/>
                  </a:schemeClr>
                </a:gs>
                <a:gs pos="100000">
                  <a:schemeClr val="accent1">
                    <a:alpha val="40000"/>
                  </a:schemeClr>
                </a:gs>
              </a:gsLst>
              <a:lin ang="1080000" scaled="0"/>
            </a:gradFill>
            <a:ln w="12700" cap="flat">
              <a:noFill/>
              <a:prstDash val="solid"/>
              <a:miter/>
            </a:ln>
          </p:spPr>
          <p:txBody>
            <a:bodyPr rtlCol="0" anchor="ctr"/>
            <a:lstStyle/>
            <a:p>
              <a:endParaRPr lang="en-US" noProof="0"/>
            </a:p>
          </p:txBody>
        </p:sp>
        <p:sp>
          <p:nvSpPr>
            <p:cNvPr id="40" name="Freeform: Shape 39"/>
            <p:cNvSpPr/>
            <p:nvPr/>
          </p:nvSpPr>
          <p:spPr>
            <a:xfrm>
              <a:off x="5767070" y="5688330"/>
              <a:ext cx="1130300" cy="1181100"/>
            </a:xfrm>
            <a:custGeom>
              <a:avLst/>
              <a:gdLst>
                <a:gd name="connsiteX0" fmla="*/ 1127760 w 1130300"/>
                <a:gd name="connsiteY0" fmla="*/ 12700 h 1181100"/>
                <a:gd name="connsiteX1" fmla="*/ 1127760 w 1130300"/>
                <a:gd name="connsiteY1" fmla="*/ 12700 h 1181100"/>
                <a:gd name="connsiteX2" fmla="*/ 547370 w 1130300"/>
                <a:gd name="connsiteY2" fmla="*/ 491490 h 1181100"/>
                <a:gd name="connsiteX3" fmla="*/ 12700 w 1130300"/>
                <a:gd name="connsiteY3" fmla="*/ 1169670 h 1181100"/>
                <a:gd name="connsiteX4" fmla="*/ 435610 w 1130300"/>
                <a:gd name="connsiteY4" fmla="*/ 1169670 h 1181100"/>
                <a:gd name="connsiteX5" fmla="*/ 835660 w 1130300"/>
                <a:gd name="connsiteY5" fmla="*/ 67056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300" h="1181100">
                  <a:moveTo>
                    <a:pt x="1127760" y="12700"/>
                  </a:moveTo>
                  <a:lnTo>
                    <a:pt x="1127760" y="12700"/>
                  </a:lnTo>
                  <a:lnTo>
                    <a:pt x="547370" y="491490"/>
                  </a:lnTo>
                  <a:lnTo>
                    <a:pt x="12700" y="1169670"/>
                  </a:lnTo>
                  <a:lnTo>
                    <a:pt x="435610" y="1169670"/>
                  </a:lnTo>
                  <a:lnTo>
                    <a:pt x="835660" y="670560"/>
                  </a:lnTo>
                  <a:close/>
                </a:path>
              </a:pathLst>
            </a:custGeom>
            <a:gradFill>
              <a:gsLst>
                <a:gs pos="100000">
                  <a:schemeClr val="accent3">
                    <a:alpha val="20000"/>
                  </a:schemeClr>
                </a:gs>
                <a:gs pos="0">
                  <a:schemeClr val="accent3">
                    <a:alpha val="5000"/>
                  </a:schemeClr>
                </a:gs>
              </a:gsLst>
              <a:lin ang="7440000" scaled="0"/>
            </a:gradFill>
            <a:ln w="12700" cap="flat">
              <a:noFill/>
              <a:prstDash val="solid"/>
              <a:miter/>
            </a:ln>
          </p:spPr>
          <p:txBody>
            <a:bodyPr rtlCol="0" anchor="ctr"/>
            <a:lstStyle/>
            <a:p>
              <a:endParaRPr lang="en-US" noProof="0"/>
            </a:p>
          </p:txBody>
        </p:sp>
        <p:sp>
          <p:nvSpPr>
            <p:cNvPr id="41" name="Freeform: Shape 40"/>
            <p:cNvSpPr/>
            <p:nvPr/>
          </p:nvSpPr>
          <p:spPr>
            <a:xfrm>
              <a:off x="-12700" y="492760"/>
              <a:ext cx="2692400" cy="762000"/>
            </a:xfrm>
            <a:custGeom>
              <a:avLst/>
              <a:gdLst>
                <a:gd name="connsiteX0" fmla="*/ 12700 w 2692400"/>
                <a:gd name="connsiteY0" fmla="*/ 429260 h 762000"/>
                <a:gd name="connsiteX1" fmla="*/ 12700 w 2692400"/>
                <a:gd name="connsiteY1" fmla="*/ 759460 h 762000"/>
                <a:gd name="connsiteX2" fmla="*/ 2044700 w 2692400"/>
                <a:gd name="connsiteY2" fmla="*/ 334010 h 762000"/>
                <a:gd name="connsiteX3" fmla="*/ 2689860 w 2692400"/>
                <a:gd name="connsiteY3" fmla="*/ 12700 h 762000"/>
                <a:gd name="connsiteX4" fmla="*/ 2689860 w 2692400"/>
                <a:gd name="connsiteY4" fmla="*/ 12700 h 762000"/>
                <a:gd name="connsiteX5" fmla="*/ 1936750 w 2692400"/>
                <a:gd name="connsiteY5" fmla="*/ 127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762000">
                  <a:moveTo>
                    <a:pt x="12700" y="429260"/>
                  </a:moveTo>
                  <a:lnTo>
                    <a:pt x="12700" y="759460"/>
                  </a:lnTo>
                  <a:lnTo>
                    <a:pt x="2044700" y="334010"/>
                  </a:lnTo>
                  <a:lnTo>
                    <a:pt x="2689860" y="12700"/>
                  </a:lnTo>
                  <a:lnTo>
                    <a:pt x="2689860" y="12700"/>
                  </a:lnTo>
                  <a:lnTo>
                    <a:pt x="1936750" y="12700"/>
                  </a:lnTo>
                  <a:close/>
                </a:path>
              </a:pathLst>
            </a:custGeom>
            <a:gradFill>
              <a:gsLst>
                <a:gs pos="100000">
                  <a:schemeClr val="tx2">
                    <a:alpha val="20000"/>
                  </a:schemeClr>
                </a:gs>
                <a:gs pos="0">
                  <a:schemeClr val="tx2">
                    <a:alpha val="5000"/>
                  </a:schemeClr>
                </a:gs>
              </a:gsLst>
              <a:lin ang="9840000" scaled="0"/>
            </a:gradFill>
            <a:ln w="12700" cap="flat">
              <a:noFill/>
              <a:prstDash val="solid"/>
              <a:miter/>
            </a:ln>
          </p:spPr>
          <p:txBody>
            <a:bodyPr rtlCol="0" anchor="ctr"/>
            <a:lstStyle/>
            <a:p>
              <a:endParaRPr lang="en-US" noProof="0"/>
            </a:p>
          </p:txBody>
        </p:sp>
        <p:sp>
          <p:nvSpPr>
            <p:cNvPr id="36" name="Freeform: Shape 35"/>
            <p:cNvSpPr/>
            <p:nvPr/>
          </p:nvSpPr>
          <p:spPr>
            <a:xfrm>
              <a:off x="7642860" y="-12700"/>
              <a:ext cx="1282700" cy="1231900"/>
            </a:xfrm>
            <a:custGeom>
              <a:avLst/>
              <a:gdLst>
                <a:gd name="connsiteX0" fmla="*/ 12700 w 1282700"/>
                <a:gd name="connsiteY0" fmla="*/ 1226820 h 1231900"/>
                <a:gd name="connsiteX1" fmla="*/ 613410 w 1282700"/>
                <a:gd name="connsiteY1" fmla="*/ 773430 h 1231900"/>
                <a:gd name="connsiteX2" fmla="*/ 1270000 w 1282700"/>
                <a:gd name="connsiteY2" fmla="*/ 12700 h 1231900"/>
                <a:gd name="connsiteX3" fmla="*/ 831850 w 1282700"/>
                <a:gd name="connsiteY3" fmla="*/ 12700 h 1231900"/>
                <a:gd name="connsiteX4" fmla="*/ 334010 w 1282700"/>
                <a:gd name="connsiteY4" fmla="*/ 581660 h 1231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2700" h="1231900">
                  <a:moveTo>
                    <a:pt x="12700" y="1226820"/>
                  </a:moveTo>
                  <a:lnTo>
                    <a:pt x="613410" y="773430"/>
                  </a:lnTo>
                  <a:lnTo>
                    <a:pt x="1270000" y="12700"/>
                  </a:lnTo>
                  <a:lnTo>
                    <a:pt x="831850" y="12700"/>
                  </a:lnTo>
                  <a:lnTo>
                    <a:pt x="334010" y="581660"/>
                  </a:lnTo>
                  <a:close/>
                </a:path>
              </a:pathLst>
            </a:custGeom>
            <a:gradFill>
              <a:gsLst>
                <a:gs pos="100000">
                  <a:schemeClr val="bg2">
                    <a:alpha val="20000"/>
                  </a:schemeClr>
                </a:gs>
                <a:gs pos="0">
                  <a:schemeClr val="bg2">
                    <a:alpha val="5000"/>
                  </a:schemeClr>
                </a:gs>
              </a:gsLst>
              <a:lin ang="3120000" scaled="0"/>
            </a:gradFill>
            <a:ln w="12700" cap="flat">
              <a:noFill/>
              <a:prstDash val="solid"/>
              <a:miter/>
            </a:ln>
          </p:spPr>
          <p:txBody>
            <a:bodyPr rtlCol="0" anchor="ctr"/>
            <a:lstStyle/>
            <a:p>
              <a:endParaRPr lang="en-US" noProof="0"/>
            </a:p>
          </p:txBody>
        </p:sp>
        <p:sp>
          <p:nvSpPr>
            <p:cNvPr id="37" name="Freeform: Shape 36"/>
            <p:cNvSpPr/>
            <p:nvPr/>
          </p:nvSpPr>
          <p:spPr>
            <a:xfrm>
              <a:off x="8820150" y="-12700"/>
              <a:ext cx="2349500" cy="1943100"/>
            </a:xfrm>
            <a:custGeom>
              <a:avLst/>
              <a:gdLst>
                <a:gd name="connsiteX0" fmla="*/ 12700 w 2349500"/>
                <a:gd name="connsiteY0" fmla="*/ 1560830 h 1943100"/>
                <a:gd name="connsiteX1" fmla="*/ 1536700 w 2349500"/>
                <a:gd name="connsiteY1" fmla="*/ 1941830 h 1943100"/>
                <a:gd name="connsiteX2" fmla="*/ 2346960 w 2349500"/>
                <a:gd name="connsiteY2" fmla="*/ 68580 h 1943100"/>
                <a:gd name="connsiteX3" fmla="*/ 1965960 w 2349500"/>
                <a:gd name="connsiteY3" fmla="*/ 12700 h 1943100"/>
                <a:gd name="connsiteX4" fmla="*/ 939800 w 2349500"/>
                <a:gd name="connsiteY4" fmla="*/ 12700 h 1943100"/>
                <a:gd name="connsiteX5" fmla="*/ 12700 w 2349500"/>
                <a:gd name="connsiteY5" fmla="*/ 1560830 h 194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9500" h="1943100">
                  <a:moveTo>
                    <a:pt x="12700" y="1560830"/>
                  </a:moveTo>
                  <a:cubicBezTo>
                    <a:pt x="12700" y="1560830"/>
                    <a:pt x="1094740" y="1871980"/>
                    <a:pt x="1536700" y="1941830"/>
                  </a:cubicBezTo>
                  <a:cubicBezTo>
                    <a:pt x="2020570" y="1625600"/>
                    <a:pt x="2346960" y="68580"/>
                    <a:pt x="2346960" y="68580"/>
                  </a:cubicBezTo>
                  <a:cubicBezTo>
                    <a:pt x="2346960" y="68580"/>
                    <a:pt x="2222500" y="40640"/>
                    <a:pt x="1965960" y="12700"/>
                  </a:cubicBezTo>
                  <a:lnTo>
                    <a:pt x="939800" y="12700"/>
                  </a:lnTo>
                  <a:cubicBezTo>
                    <a:pt x="664210" y="1154430"/>
                    <a:pt x="12700" y="1560830"/>
                    <a:pt x="12700" y="1560830"/>
                  </a:cubicBezTo>
                  <a:close/>
                </a:path>
              </a:pathLst>
            </a:custGeom>
            <a:gradFill>
              <a:gsLst>
                <a:gs pos="0">
                  <a:schemeClr val="accent3">
                    <a:alpha val="40000"/>
                  </a:schemeClr>
                </a:gs>
                <a:gs pos="100000">
                  <a:schemeClr val="accent3">
                    <a:alpha val="5000"/>
                  </a:schemeClr>
                </a:gs>
              </a:gsLst>
              <a:lin ang="5940000" scaled="0"/>
            </a:gradFill>
            <a:ln w="12700" cap="flat">
              <a:noFill/>
              <a:prstDash val="solid"/>
              <a:miter/>
            </a:ln>
          </p:spPr>
          <p:txBody>
            <a:bodyPr rtlCol="0" anchor="ctr"/>
            <a:lstStyle/>
            <a:p>
              <a:endParaRPr lang="en-US" noProof="0"/>
            </a:p>
          </p:txBody>
        </p:sp>
        <p:sp>
          <p:nvSpPr>
            <p:cNvPr id="39" name="Freeform: Shape 38"/>
            <p:cNvSpPr/>
            <p:nvPr/>
          </p:nvSpPr>
          <p:spPr>
            <a:xfrm>
              <a:off x="7265670" y="5240886"/>
              <a:ext cx="4927600" cy="1193800"/>
            </a:xfrm>
            <a:custGeom>
              <a:avLst/>
              <a:gdLst>
                <a:gd name="connsiteX0" fmla="*/ 204470 w 4927600"/>
                <a:gd name="connsiteY0" fmla="*/ 13105 h 1193800"/>
                <a:gd name="connsiteX1" fmla="*/ 12700 w 4927600"/>
                <a:gd name="connsiteY1" fmla="*/ 786535 h 1193800"/>
                <a:gd name="connsiteX2" fmla="*/ 4923790 w 4927600"/>
                <a:gd name="connsiteY2" fmla="*/ 1181505 h 1193800"/>
                <a:gd name="connsiteX3" fmla="*/ 4923790 w 4927600"/>
                <a:gd name="connsiteY3" fmla="*/ 366164 h 1193800"/>
                <a:gd name="connsiteX4" fmla="*/ 204470 w 4927600"/>
                <a:gd name="connsiteY4" fmla="*/ 13105 h 1193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7600" h="1193800">
                  <a:moveTo>
                    <a:pt x="204470" y="13105"/>
                  </a:moveTo>
                  <a:lnTo>
                    <a:pt x="12700" y="786535"/>
                  </a:lnTo>
                  <a:cubicBezTo>
                    <a:pt x="12700" y="786535"/>
                    <a:pt x="2622550" y="715414"/>
                    <a:pt x="4923790" y="1181505"/>
                  </a:cubicBezTo>
                  <a:lnTo>
                    <a:pt x="4923790" y="366164"/>
                  </a:lnTo>
                  <a:cubicBezTo>
                    <a:pt x="2410461" y="-13565"/>
                    <a:pt x="204470" y="13105"/>
                    <a:pt x="204470" y="13105"/>
                  </a:cubicBezTo>
                  <a:close/>
                </a:path>
              </a:pathLst>
            </a:custGeom>
            <a:gradFill>
              <a:gsLst>
                <a:gs pos="100000">
                  <a:schemeClr val="tx2">
                    <a:alpha val="40000"/>
                  </a:schemeClr>
                </a:gs>
                <a:gs pos="0">
                  <a:schemeClr val="tx2">
                    <a:alpha val="5000"/>
                  </a:schemeClr>
                </a:gs>
              </a:gsLst>
              <a:lin ang="900000" scaled="0"/>
            </a:gradFill>
            <a:ln w="12700" cap="flat">
              <a:noFill/>
              <a:prstDash val="solid"/>
              <a:miter/>
            </a:ln>
          </p:spPr>
          <p:txBody>
            <a:bodyPr rtlCol="0" anchor="ctr"/>
            <a:lstStyle/>
            <a:p>
              <a:endParaRPr lang="en-US" noProof="0"/>
            </a:p>
          </p:txBody>
        </p:sp>
        <p:sp>
          <p:nvSpPr>
            <p:cNvPr id="26" name="Freeform: Shape 25"/>
            <p:cNvSpPr/>
            <p:nvPr/>
          </p:nvSpPr>
          <p:spPr>
            <a:xfrm>
              <a:off x="0" y="4398010"/>
              <a:ext cx="6605059" cy="2459990"/>
            </a:xfrm>
            <a:custGeom>
              <a:avLst/>
              <a:gdLst>
                <a:gd name="connsiteX0" fmla="*/ 6399530 w 6616700"/>
                <a:gd name="connsiteY0" fmla="*/ 12700 h 2476500"/>
                <a:gd name="connsiteX1" fmla="*/ 12700 w 6616700"/>
                <a:gd name="connsiteY1" fmla="*/ 1666240 h 2476500"/>
                <a:gd name="connsiteX2" fmla="*/ 12700 w 6616700"/>
                <a:gd name="connsiteY2" fmla="*/ 2472690 h 2476500"/>
                <a:gd name="connsiteX3" fmla="*/ 1996440 w 6616700"/>
                <a:gd name="connsiteY3" fmla="*/ 2472690 h 2476500"/>
                <a:gd name="connsiteX4" fmla="*/ 6606540 w 6616700"/>
                <a:gd name="connsiteY4" fmla="*/ 1192530 h 2476500"/>
                <a:gd name="connsiteX5" fmla="*/ 6399530 w 6616700"/>
                <a:gd name="connsiteY5" fmla="*/ 12700 h 2476500"/>
                <a:gd name="connsiteX0-1" fmla="*/ 6386830 w 6605059"/>
                <a:gd name="connsiteY0-2" fmla="*/ 0 h 2459990"/>
                <a:gd name="connsiteX1-3" fmla="*/ 0 w 6605059"/>
                <a:gd name="connsiteY1-4" fmla="*/ 1653540 h 2459990"/>
                <a:gd name="connsiteX2-5" fmla="*/ 0 w 6605059"/>
                <a:gd name="connsiteY2-6" fmla="*/ 2459990 h 2459990"/>
                <a:gd name="connsiteX3-7" fmla="*/ 1983740 w 6605059"/>
                <a:gd name="connsiteY3-8" fmla="*/ 2459990 h 2459990"/>
                <a:gd name="connsiteX4-9" fmla="*/ 6605059 w 6605059"/>
                <a:gd name="connsiteY4-10" fmla="*/ 1157391 h 2459990"/>
                <a:gd name="connsiteX5-11" fmla="*/ 6386830 w 6605059"/>
                <a:gd name="connsiteY5-12" fmla="*/ 0 h 2459990"/>
                <a:gd name="connsiteX0-13" fmla="*/ 6386830 w 6605059"/>
                <a:gd name="connsiteY0-14" fmla="*/ 0 h 2459990"/>
                <a:gd name="connsiteX1-15" fmla="*/ 0 w 6605059"/>
                <a:gd name="connsiteY1-16" fmla="*/ 1653540 h 2459990"/>
                <a:gd name="connsiteX2-17" fmla="*/ 0 w 6605059"/>
                <a:gd name="connsiteY2-18" fmla="*/ 2459990 h 2459990"/>
                <a:gd name="connsiteX3-19" fmla="*/ 1983740 w 6605059"/>
                <a:gd name="connsiteY3-20" fmla="*/ 2459990 h 2459990"/>
                <a:gd name="connsiteX4-21" fmla="*/ 6605059 w 6605059"/>
                <a:gd name="connsiteY4-22" fmla="*/ 1148976 h 2459990"/>
                <a:gd name="connsiteX5-23" fmla="*/ 6386830 w 6605059"/>
                <a:gd name="connsiteY5-24" fmla="*/ 0 h 245999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605059" h="2459990">
                  <a:moveTo>
                    <a:pt x="6386830" y="0"/>
                  </a:moveTo>
                  <a:cubicBezTo>
                    <a:pt x="2965450" y="420370"/>
                    <a:pt x="524510" y="1424940"/>
                    <a:pt x="0" y="1653540"/>
                  </a:cubicBezTo>
                  <a:lnTo>
                    <a:pt x="0" y="2459990"/>
                  </a:lnTo>
                  <a:lnTo>
                    <a:pt x="1983740" y="2459990"/>
                  </a:lnTo>
                  <a:cubicBezTo>
                    <a:pt x="3195320" y="2000250"/>
                    <a:pt x="4846109" y="1442346"/>
                    <a:pt x="6605059" y="1148976"/>
                  </a:cubicBezTo>
                  <a:cubicBezTo>
                    <a:pt x="6526319" y="682886"/>
                    <a:pt x="6478270" y="457200"/>
                    <a:pt x="6386830" y="0"/>
                  </a:cubicBezTo>
                  <a:close/>
                </a:path>
              </a:pathLst>
            </a:custGeom>
            <a:gradFill>
              <a:gsLst>
                <a:gs pos="100000">
                  <a:schemeClr val="bg2">
                    <a:alpha val="40000"/>
                  </a:schemeClr>
                </a:gs>
                <a:gs pos="0">
                  <a:schemeClr val="accent5">
                    <a:alpha val="5000"/>
                  </a:schemeClr>
                </a:gs>
              </a:gsLst>
              <a:lin ang="540000" scaled="0"/>
            </a:gradFill>
            <a:ln w="12700" cap="flat">
              <a:noFill/>
              <a:prstDash val="solid"/>
              <a:miter/>
            </a:ln>
          </p:spPr>
          <p:txBody>
            <a:bodyPr rtlCol="0" anchor="ctr"/>
            <a:lstStyle/>
            <a:p>
              <a:endParaRPr lang="en-US" noProof="0"/>
            </a:p>
          </p:txBody>
        </p:sp>
        <p:sp>
          <p:nvSpPr>
            <p:cNvPr id="27" name="Freeform: Shape 26"/>
            <p:cNvSpPr/>
            <p:nvPr/>
          </p:nvSpPr>
          <p:spPr>
            <a:xfrm>
              <a:off x="-12700" y="741680"/>
              <a:ext cx="6629400" cy="5981700"/>
            </a:xfrm>
            <a:custGeom>
              <a:avLst/>
              <a:gdLst>
                <a:gd name="connsiteX0" fmla="*/ 5783580 w 6629400"/>
                <a:gd name="connsiteY0" fmla="*/ 12700 h 5981700"/>
                <a:gd name="connsiteX1" fmla="*/ 12700 w 6629400"/>
                <a:gd name="connsiteY1" fmla="*/ 1029970 h 5981700"/>
                <a:gd name="connsiteX2" fmla="*/ 12700 w 6629400"/>
                <a:gd name="connsiteY2" fmla="*/ 5971540 h 5981700"/>
                <a:gd name="connsiteX3" fmla="*/ 6620510 w 6629400"/>
                <a:gd name="connsiteY3" fmla="*/ 4806950 h 5981700"/>
              </a:gdLst>
              <a:ahLst/>
              <a:cxnLst>
                <a:cxn ang="0">
                  <a:pos x="connsiteX0" y="connsiteY0"/>
                </a:cxn>
                <a:cxn ang="0">
                  <a:pos x="connsiteX1" y="connsiteY1"/>
                </a:cxn>
                <a:cxn ang="0">
                  <a:pos x="connsiteX2" y="connsiteY2"/>
                </a:cxn>
                <a:cxn ang="0">
                  <a:pos x="connsiteX3" y="connsiteY3"/>
                </a:cxn>
              </a:cxnLst>
              <a:rect l="l" t="t" r="r" b="b"/>
              <a:pathLst>
                <a:path w="6629400" h="5981700">
                  <a:moveTo>
                    <a:pt x="5783580" y="12700"/>
                  </a:moveTo>
                  <a:lnTo>
                    <a:pt x="12700" y="1029970"/>
                  </a:lnTo>
                  <a:lnTo>
                    <a:pt x="12700" y="5971540"/>
                  </a:lnTo>
                  <a:lnTo>
                    <a:pt x="6620510" y="4806950"/>
                  </a:lnTo>
                  <a:close/>
                </a:path>
              </a:pathLst>
            </a:custGeom>
            <a:gradFill flip="none" rotWithShape="1">
              <a:gsLst>
                <a:gs pos="0">
                  <a:schemeClr val="bg2"/>
                </a:gs>
                <a:gs pos="100000">
                  <a:schemeClr val="accent5"/>
                </a:gs>
              </a:gsLst>
              <a:lin ang="2700000" scaled="0"/>
              <a:tileRect/>
            </a:gradFill>
            <a:ln w="12700" cap="flat">
              <a:noFill/>
              <a:prstDash val="solid"/>
              <a:miter/>
            </a:ln>
          </p:spPr>
          <p:txBody>
            <a:bodyPr rtlCol="0" anchor="ctr"/>
            <a:lstStyle/>
            <a:p>
              <a:endParaRPr lang="en-US" noProof="0"/>
            </a:p>
          </p:txBody>
        </p:sp>
        <p:sp>
          <p:nvSpPr>
            <p:cNvPr id="28" name="Freeform: Shape 27"/>
            <p:cNvSpPr/>
            <p:nvPr/>
          </p:nvSpPr>
          <p:spPr>
            <a:xfrm>
              <a:off x="7533640" y="-12700"/>
              <a:ext cx="1676400" cy="1549400"/>
            </a:xfrm>
            <a:custGeom>
              <a:avLst/>
              <a:gdLst>
                <a:gd name="connsiteX0" fmla="*/ 1123950 w 1676400"/>
                <a:gd name="connsiteY0" fmla="*/ 12700 h 1549400"/>
                <a:gd name="connsiteX1" fmla="*/ 12700 w 1676400"/>
                <a:gd name="connsiteY1" fmla="*/ 1268730 h 1549400"/>
                <a:gd name="connsiteX2" fmla="*/ 320040 w 1676400"/>
                <a:gd name="connsiteY2" fmla="*/ 1541780 h 1549400"/>
                <a:gd name="connsiteX3" fmla="*/ 1672590 w 1676400"/>
                <a:gd name="connsiteY3" fmla="*/ 12700 h 1549400"/>
              </a:gdLst>
              <a:ahLst/>
              <a:cxnLst>
                <a:cxn ang="0">
                  <a:pos x="connsiteX0" y="connsiteY0"/>
                </a:cxn>
                <a:cxn ang="0">
                  <a:pos x="connsiteX1" y="connsiteY1"/>
                </a:cxn>
                <a:cxn ang="0">
                  <a:pos x="connsiteX2" y="connsiteY2"/>
                </a:cxn>
                <a:cxn ang="0">
                  <a:pos x="connsiteX3" y="connsiteY3"/>
                </a:cxn>
              </a:cxnLst>
              <a:rect l="l" t="t" r="r" b="b"/>
              <a:pathLst>
                <a:path w="1676400" h="1549400">
                  <a:moveTo>
                    <a:pt x="1123950" y="12700"/>
                  </a:moveTo>
                  <a:lnTo>
                    <a:pt x="12700" y="1268730"/>
                  </a:lnTo>
                  <a:lnTo>
                    <a:pt x="320040" y="1541780"/>
                  </a:lnTo>
                  <a:lnTo>
                    <a:pt x="1672590" y="12700"/>
                  </a:lnTo>
                  <a:close/>
                </a:path>
              </a:pathLst>
            </a:custGeom>
            <a:blipFill>
              <a:blip r:embed="rId2"/>
              <a:srcRect/>
              <a:stretch>
                <a:fillRect l="8684" t="-98206" r="-65455" b="7644"/>
              </a:stretch>
            </a:blipFill>
            <a:ln w="12700" cap="flat">
              <a:noFill/>
              <a:prstDash val="solid"/>
              <a:miter/>
            </a:ln>
          </p:spPr>
          <p:txBody>
            <a:bodyPr rtlCol="0" anchor="ctr"/>
            <a:lstStyle/>
            <a:p>
              <a:endParaRPr lang="en-US" noProof="0"/>
            </a:p>
          </p:txBody>
        </p:sp>
        <p:sp>
          <p:nvSpPr>
            <p:cNvPr id="29" name="Freeform: Shape 28"/>
            <p:cNvSpPr/>
            <p:nvPr/>
          </p:nvSpPr>
          <p:spPr>
            <a:xfrm>
              <a:off x="-12700" y="431800"/>
              <a:ext cx="2921000" cy="1041400"/>
            </a:xfrm>
            <a:custGeom>
              <a:avLst/>
              <a:gdLst>
                <a:gd name="connsiteX0" fmla="*/ 12700 w 2921000"/>
                <a:gd name="connsiteY0" fmla="*/ 1031240 h 1041400"/>
                <a:gd name="connsiteX1" fmla="*/ 2912110 w 2921000"/>
                <a:gd name="connsiteY1" fmla="*/ 415290 h 1041400"/>
                <a:gd name="connsiteX2" fmla="*/ 2827020 w 2921000"/>
                <a:gd name="connsiteY2" fmla="*/ 12700 h 1041400"/>
                <a:gd name="connsiteX3" fmla="*/ 12700 w 2921000"/>
                <a:gd name="connsiteY3" fmla="*/ 610870 h 1041400"/>
              </a:gdLst>
              <a:ahLst/>
              <a:cxnLst>
                <a:cxn ang="0">
                  <a:pos x="connsiteX0" y="connsiteY0"/>
                </a:cxn>
                <a:cxn ang="0">
                  <a:pos x="connsiteX1" y="connsiteY1"/>
                </a:cxn>
                <a:cxn ang="0">
                  <a:pos x="connsiteX2" y="connsiteY2"/>
                </a:cxn>
                <a:cxn ang="0">
                  <a:pos x="connsiteX3" y="connsiteY3"/>
                </a:cxn>
              </a:cxnLst>
              <a:rect l="l" t="t" r="r" b="b"/>
              <a:pathLst>
                <a:path w="2921000" h="1041400">
                  <a:moveTo>
                    <a:pt x="12700" y="1031240"/>
                  </a:moveTo>
                  <a:lnTo>
                    <a:pt x="2912110" y="415290"/>
                  </a:lnTo>
                  <a:lnTo>
                    <a:pt x="2827020" y="12700"/>
                  </a:lnTo>
                  <a:lnTo>
                    <a:pt x="12700" y="610870"/>
                  </a:lnTo>
                  <a:close/>
                </a:path>
              </a:pathLst>
            </a:custGeom>
            <a:blipFill>
              <a:blip r:embed="rId3"/>
              <a:srcRect/>
              <a:stretch>
                <a:fillRect l="-32063" t="15838" r="1073" b="-15838"/>
              </a:stretch>
            </a:blipFill>
            <a:ln w="12700" cap="flat">
              <a:noFill/>
              <a:prstDash val="solid"/>
              <a:miter/>
            </a:ln>
          </p:spPr>
          <p:txBody>
            <a:bodyPr rtlCol="0" anchor="ctr"/>
            <a:lstStyle/>
            <a:p>
              <a:endParaRPr lang="en-US" noProof="0"/>
            </a:p>
          </p:txBody>
        </p:sp>
        <p:sp>
          <p:nvSpPr>
            <p:cNvPr id="30" name="Freeform: Shape 29"/>
            <p:cNvSpPr/>
            <p:nvPr/>
          </p:nvSpPr>
          <p:spPr>
            <a:xfrm>
              <a:off x="5916930" y="5568950"/>
              <a:ext cx="1358900" cy="1295400"/>
            </a:xfrm>
            <a:custGeom>
              <a:avLst/>
              <a:gdLst>
                <a:gd name="connsiteX0" fmla="*/ 12700 w 1358900"/>
                <a:gd name="connsiteY0" fmla="*/ 1289050 h 1295400"/>
                <a:gd name="connsiteX1" fmla="*/ 538480 w 1358900"/>
                <a:gd name="connsiteY1" fmla="*/ 1289050 h 1295400"/>
                <a:gd name="connsiteX2" fmla="*/ 1350010 w 1358900"/>
                <a:gd name="connsiteY2" fmla="*/ 269240 h 1295400"/>
                <a:gd name="connsiteX3" fmla="*/ 1028700 w 1358900"/>
                <a:gd name="connsiteY3" fmla="*/ 12700 h 1295400"/>
              </a:gdLst>
              <a:ahLst/>
              <a:cxnLst>
                <a:cxn ang="0">
                  <a:pos x="connsiteX0" y="connsiteY0"/>
                </a:cxn>
                <a:cxn ang="0">
                  <a:pos x="connsiteX1" y="connsiteY1"/>
                </a:cxn>
                <a:cxn ang="0">
                  <a:pos x="connsiteX2" y="connsiteY2"/>
                </a:cxn>
                <a:cxn ang="0">
                  <a:pos x="connsiteX3" y="connsiteY3"/>
                </a:cxn>
              </a:cxnLst>
              <a:rect l="l" t="t" r="r" b="b"/>
              <a:pathLst>
                <a:path w="1358900" h="1295400">
                  <a:moveTo>
                    <a:pt x="12700" y="1289050"/>
                  </a:moveTo>
                  <a:lnTo>
                    <a:pt x="538480" y="1289050"/>
                  </a:lnTo>
                  <a:lnTo>
                    <a:pt x="1350010" y="269240"/>
                  </a:lnTo>
                  <a:lnTo>
                    <a:pt x="1028700" y="12700"/>
                  </a:lnTo>
                  <a:close/>
                </a:path>
              </a:pathLst>
            </a:custGeom>
            <a:blipFill>
              <a:blip r:embed="rId4"/>
              <a:srcRect/>
              <a:stretch>
                <a:fillRect l="-121206" t="11183" r="13010" b="-182361"/>
              </a:stretch>
            </a:blipFill>
            <a:ln w="12700" cap="flat">
              <a:noFill/>
              <a:prstDash val="solid"/>
              <a:miter/>
            </a:ln>
          </p:spPr>
          <p:txBody>
            <a:bodyPr rtlCol="0" anchor="ctr"/>
            <a:lstStyle/>
            <a:p>
              <a:endParaRPr lang="en-US" noProof="0"/>
            </a:p>
          </p:txBody>
        </p:sp>
        <p:sp>
          <p:nvSpPr>
            <p:cNvPr id="31" name="Freeform: Shape 30"/>
            <p:cNvSpPr/>
            <p:nvPr/>
          </p:nvSpPr>
          <p:spPr>
            <a:xfrm>
              <a:off x="7754620" y="4657090"/>
              <a:ext cx="4445000" cy="1765300"/>
            </a:xfrm>
            <a:custGeom>
              <a:avLst/>
              <a:gdLst>
                <a:gd name="connsiteX0" fmla="*/ 187961 w 4445000"/>
                <a:gd name="connsiteY0" fmla="*/ 12700 h 1765300"/>
                <a:gd name="connsiteX1" fmla="*/ 12700 w 4445000"/>
                <a:gd name="connsiteY1" fmla="*/ 859790 h 1765300"/>
                <a:gd name="connsiteX2" fmla="*/ 4434840 w 4445000"/>
                <a:gd name="connsiteY2" fmla="*/ 1753870 h 1765300"/>
                <a:gd name="connsiteX3" fmla="*/ 4434840 w 4445000"/>
                <a:gd name="connsiteY3" fmla="*/ 871220 h 1765300"/>
              </a:gdLst>
              <a:ahLst/>
              <a:cxnLst>
                <a:cxn ang="0">
                  <a:pos x="connsiteX0" y="connsiteY0"/>
                </a:cxn>
                <a:cxn ang="0">
                  <a:pos x="connsiteX1" y="connsiteY1"/>
                </a:cxn>
                <a:cxn ang="0">
                  <a:pos x="connsiteX2" y="connsiteY2"/>
                </a:cxn>
                <a:cxn ang="0">
                  <a:pos x="connsiteX3" y="connsiteY3"/>
                </a:cxn>
              </a:cxnLst>
              <a:rect l="l" t="t" r="r" b="b"/>
              <a:pathLst>
                <a:path w="4445000" h="1765300">
                  <a:moveTo>
                    <a:pt x="187961" y="12700"/>
                  </a:moveTo>
                  <a:lnTo>
                    <a:pt x="12700" y="859790"/>
                  </a:lnTo>
                  <a:lnTo>
                    <a:pt x="4434840" y="1753870"/>
                  </a:lnTo>
                  <a:lnTo>
                    <a:pt x="4434840" y="871220"/>
                  </a:lnTo>
                  <a:close/>
                </a:path>
              </a:pathLst>
            </a:custGeom>
            <a:gradFill>
              <a:gsLst>
                <a:gs pos="100000">
                  <a:schemeClr val="tx1"/>
                </a:gs>
                <a:gs pos="0">
                  <a:schemeClr val="tx2"/>
                </a:gs>
              </a:gsLst>
              <a:lin ang="900000" scaled="0"/>
            </a:gradFill>
            <a:ln w="12700" cap="flat">
              <a:noFill/>
              <a:prstDash val="solid"/>
              <a:miter/>
            </a:ln>
          </p:spPr>
          <p:txBody>
            <a:bodyPr rtlCol="0" anchor="ctr"/>
            <a:lstStyle/>
            <a:p>
              <a:endParaRPr lang="en-US" noProof="0"/>
            </a:p>
          </p:txBody>
        </p:sp>
        <p:sp>
          <p:nvSpPr>
            <p:cNvPr id="32" name="Freeform: Shape 31"/>
            <p:cNvSpPr/>
            <p:nvPr/>
          </p:nvSpPr>
          <p:spPr>
            <a:xfrm>
              <a:off x="6718300" y="1951990"/>
              <a:ext cx="5473700" cy="3289300"/>
            </a:xfrm>
            <a:custGeom>
              <a:avLst/>
              <a:gdLst>
                <a:gd name="connsiteX0" fmla="*/ 5471160 w 5473700"/>
                <a:gd name="connsiteY0" fmla="*/ 1239520 h 3289300"/>
                <a:gd name="connsiteX1" fmla="*/ 513080 w 5473700"/>
                <a:gd name="connsiteY1" fmla="*/ 12700 h 3289300"/>
                <a:gd name="connsiteX2" fmla="*/ 12700 w 5473700"/>
                <a:gd name="connsiteY2" fmla="*/ 1934210 h 3289300"/>
                <a:gd name="connsiteX3" fmla="*/ 5471160 w 5473700"/>
                <a:gd name="connsiteY3" fmla="*/ 3285490 h 3289300"/>
              </a:gdLst>
              <a:ahLst/>
              <a:cxnLst>
                <a:cxn ang="0">
                  <a:pos x="connsiteX0" y="connsiteY0"/>
                </a:cxn>
                <a:cxn ang="0">
                  <a:pos x="connsiteX1" y="connsiteY1"/>
                </a:cxn>
                <a:cxn ang="0">
                  <a:pos x="connsiteX2" y="connsiteY2"/>
                </a:cxn>
                <a:cxn ang="0">
                  <a:pos x="connsiteX3" y="connsiteY3"/>
                </a:cxn>
              </a:cxnLst>
              <a:rect l="l" t="t" r="r" b="b"/>
              <a:pathLst>
                <a:path w="5473700" h="3289300">
                  <a:moveTo>
                    <a:pt x="5471160" y="1239520"/>
                  </a:moveTo>
                  <a:lnTo>
                    <a:pt x="513080" y="12700"/>
                  </a:lnTo>
                  <a:lnTo>
                    <a:pt x="12700" y="1934210"/>
                  </a:lnTo>
                  <a:lnTo>
                    <a:pt x="5471160" y="3285490"/>
                  </a:lnTo>
                  <a:close/>
                </a:path>
              </a:pathLst>
            </a:custGeom>
            <a:gradFill>
              <a:gsLst>
                <a:gs pos="100000">
                  <a:schemeClr val="accent2"/>
                </a:gs>
                <a:gs pos="0">
                  <a:schemeClr val="accent1"/>
                </a:gs>
              </a:gsLst>
              <a:lin ang="10440000" scaled="0"/>
            </a:gradFill>
            <a:ln w="12700" cap="flat">
              <a:noFill/>
              <a:prstDash val="solid"/>
              <a:miter/>
            </a:ln>
          </p:spPr>
          <p:txBody>
            <a:bodyPr rtlCol="0" anchor="ctr"/>
            <a:lstStyle/>
            <a:p>
              <a:endParaRPr lang="en-US" noProof="0"/>
            </a:p>
          </p:txBody>
        </p:sp>
        <p:sp>
          <p:nvSpPr>
            <p:cNvPr id="33" name="Freeform: Shape 32"/>
            <p:cNvSpPr/>
            <p:nvPr/>
          </p:nvSpPr>
          <p:spPr>
            <a:xfrm>
              <a:off x="-12700" y="1065530"/>
              <a:ext cx="6286500" cy="5397500"/>
            </a:xfrm>
            <a:custGeom>
              <a:avLst/>
              <a:gdLst>
                <a:gd name="connsiteX0" fmla="*/ 12700 w 6286500"/>
                <a:gd name="connsiteY0" fmla="*/ 1008380 h 5397500"/>
                <a:gd name="connsiteX1" fmla="*/ 12700 w 6286500"/>
                <a:gd name="connsiteY1" fmla="*/ 1046480 h 5397500"/>
                <a:gd name="connsiteX2" fmla="*/ 5509260 w 6286500"/>
                <a:gd name="connsiteY2" fmla="*/ 57150 h 5397500"/>
                <a:gd name="connsiteX3" fmla="*/ 6238240 w 6286500"/>
                <a:gd name="connsiteY3" fmla="*/ 4236720 h 5397500"/>
                <a:gd name="connsiteX4" fmla="*/ 12700 w 6286500"/>
                <a:gd name="connsiteY4" fmla="*/ 5356860 h 5397500"/>
                <a:gd name="connsiteX5" fmla="*/ 12700 w 6286500"/>
                <a:gd name="connsiteY5" fmla="*/ 5394960 h 5397500"/>
                <a:gd name="connsiteX6" fmla="*/ 6263640 w 6286500"/>
                <a:gd name="connsiteY6" fmla="*/ 4271010 h 5397500"/>
                <a:gd name="connsiteX7" fmla="*/ 6282690 w 6286500"/>
                <a:gd name="connsiteY7" fmla="*/ 4267200 h 5397500"/>
                <a:gd name="connsiteX8" fmla="*/ 5541010 w 6286500"/>
                <a:gd name="connsiteY8" fmla="*/ 12700 h 539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86500" h="5397500">
                  <a:moveTo>
                    <a:pt x="12700" y="1008380"/>
                  </a:moveTo>
                  <a:lnTo>
                    <a:pt x="12700" y="1046480"/>
                  </a:lnTo>
                  <a:lnTo>
                    <a:pt x="5509260" y="57150"/>
                  </a:lnTo>
                  <a:lnTo>
                    <a:pt x="6238240" y="4236720"/>
                  </a:lnTo>
                  <a:lnTo>
                    <a:pt x="12700" y="5356860"/>
                  </a:lnTo>
                  <a:lnTo>
                    <a:pt x="12700" y="5394960"/>
                  </a:lnTo>
                  <a:lnTo>
                    <a:pt x="6263640" y="4271010"/>
                  </a:lnTo>
                  <a:lnTo>
                    <a:pt x="6282690" y="4267200"/>
                  </a:lnTo>
                  <a:lnTo>
                    <a:pt x="5541010" y="12700"/>
                  </a:lnTo>
                  <a:close/>
                </a:path>
              </a:pathLst>
            </a:custGeom>
            <a:solidFill>
              <a:schemeClr val="bg1"/>
            </a:solidFill>
            <a:ln w="12700" cap="flat">
              <a:noFill/>
              <a:prstDash val="solid"/>
              <a:miter/>
            </a:ln>
          </p:spPr>
          <p:txBody>
            <a:bodyPr rtlCol="0" anchor="ctr"/>
            <a:lstStyle/>
            <a:p>
              <a:endParaRPr lang="en-US" noProof="0"/>
            </a:p>
          </p:txBody>
        </p:sp>
        <p:sp>
          <p:nvSpPr>
            <p:cNvPr id="35" name="Freeform: Shape 34"/>
            <p:cNvSpPr/>
            <p:nvPr/>
          </p:nvSpPr>
          <p:spPr>
            <a:xfrm>
              <a:off x="9467850" y="-12700"/>
              <a:ext cx="1727200" cy="1714500"/>
            </a:xfrm>
            <a:custGeom>
              <a:avLst/>
              <a:gdLst>
                <a:gd name="connsiteX0" fmla="*/ 1355090 w 1727200"/>
                <a:gd name="connsiteY0" fmla="*/ 1706880 h 1714500"/>
                <a:gd name="connsiteX1" fmla="*/ 1719580 w 1727200"/>
                <a:gd name="connsiteY1" fmla="*/ 12700 h 1714500"/>
                <a:gd name="connsiteX2" fmla="*/ 314960 w 1727200"/>
                <a:gd name="connsiteY2" fmla="*/ 12700 h 1714500"/>
                <a:gd name="connsiteX3" fmla="*/ 12700 w 1727200"/>
                <a:gd name="connsiteY3" fmla="*/ 1413510 h 1714500"/>
              </a:gdLst>
              <a:ahLst/>
              <a:cxnLst>
                <a:cxn ang="0">
                  <a:pos x="connsiteX0" y="connsiteY0"/>
                </a:cxn>
                <a:cxn ang="0">
                  <a:pos x="connsiteX1" y="connsiteY1"/>
                </a:cxn>
                <a:cxn ang="0">
                  <a:pos x="connsiteX2" y="connsiteY2"/>
                </a:cxn>
                <a:cxn ang="0">
                  <a:pos x="connsiteX3" y="connsiteY3"/>
                </a:cxn>
              </a:cxnLst>
              <a:rect l="l" t="t" r="r" b="b"/>
              <a:pathLst>
                <a:path w="1727200" h="1714500">
                  <a:moveTo>
                    <a:pt x="1355090" y="1706880"/>
                  </a:moveTo>
                  <a:lnTo>
                    <a:pt x="1719580" y="12700"/>
                  </a:lnTo>
                  <a:lnTo>
                    <a:pt x="314960" y="12700"/>
                  </a:lnTo>
                  <a:lnTo>
                    <a:pt x="12700" y="1413510"/>
                  </a:lnTo>
                  <a:close/>
                </a:path>
              </a:pathLst>
            </a:custGeom>
            <a:gradFill>
              <a:gsLst>
                <a:gs pos="100000">
                  <a:schemeClr val="accent3"/>
                </a:gs>
                <a:gs pos="0">
                  <a:schemeClr val="accent6"/>
                </a:gs>
              </a:gsLst>
              <a:lin ang="5940000" scaled="0"/>
            </a:gradFill>
            <a:ln w="12700" cap="flat">
              <a:noFill/>
              <a:prstDash val="solid"/>
              <a:miter/>
            </a:ln>
          </p:spPr>
          <p:txBody>
            <a:bodyPr rtlCol="0" anchor="ctr"/>
            <a:lstStyle/>
            <a:p>
              <a:endParaRPr lang="en-US" noProof="0"/>
            </a:p>
          </p:txBody>
        </p:sp>
      </p:grpSp>
      <p:sp>
        <p:nvSpPr>
          <p:cNvPr id="3" name="Subtitle 2"/>
          <p:cNvSpPr>
            <a:spLocks noGrp="1"/>
          </p:cNvSpPr>
          <p:nvPr>
            <p:ph type="subTitle" idx="1" hasCustomPrompt="1"/>
          </p:nvPr>
        </p:nvSpPr>
        <p:spPr>
          <a:xfrm rot="720000">
            <a:off x="8126323" y="5127866"/>
            <a:ext cx="3963590" cy="858767"/>
          </a:xfrm>
        </p:spPr>
        <p:txBody>
          <a:bodyPr anchor="ctr" anchorCtr="0">
            <a:normAutofit/>
          </a:bodyPr>
          <a:lstStyle>
            <a:lvl1pPr marL="0" indent="0" algn="l">
              <a:buNone/>
              <a:defRPr sz="2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a:t>
            </a:r>
            <a:endParaRPr lang="en-US" noProof="0"/>
          </a:p>
        </p:txBody>
      </p:sp>
      <p:sp>
        <p:nvSpPr>
          <p:cNvPr id="42" name="Picture Placeholder 26"/>
          <p:cNvSpPr>
            <a:spLocks noGrp="1"/>
          </p:cNvSpPr>
          <p:nvPr>
            <p:ph type="pic" sz="quarter" idx="15"/>
          </p:nvPr>
        </p:nvSpPr>
        <p:spPr>
          <a:xfrm>
            <a:off x="90" y="1115082"/>
            <a:ext cx="6230657" cy="5314602"/>
          </a:xfrm>
          <a:custGeom>
            <a:avLst/>
            <a:gdLst>
              <a:gd name="connsiteX0" fmla="*/ 0 w 5738813"/>
              <a:gd name="connsiteY0" fmla="*/ 5403850 h 5403850"/>
              <a:gd name="connsiteX1" fmla="*/ 1350963 w 5738813"/>
              <a:gd name="connsiteY1" fmla="*/ 0 h 5403850"/>
              <a:gd name="connsiteX2" fmla="*/ 4387851 w 5738813"/>
              <a:gd name="connsiteY2" fmla="*/ 0 h 5403850"/>
              <a:gd name="connsiteX3" fmla="*/ 5738813 w 5738813"/>
              <a:gd name="connsiteY3" fmla="*/ 5403850 h 5403850"/>
              <a:gd name="connsiteX4" fmla="*/ 0 w 5738813"/>
              <a:gd name="connsiteY4" fmla="*/ 5403850 h 5403850"/>
              <a:gd name="connsiteX0-1" fmla="*/ 0 w 5738813"/>
              <a:gd name="connsiteY0-2" fmla="*/ 5403850 h 5403850"/>
              <a:gd name="connsiteX1-3" fmla="*/ 11560 w 5738813"/>
              <a:gd name="connsiteY1-4" fmla="*/ 6440 h 5403850"/>
              <a:gd name="connsiteX2-5" fmla="*/ 4387851 w 5738813"/>
              <a:gd name="connsiteY2-6" fmla="*/ 0 h 5403850"/>
              <a:gd name="connsiteX3-7" fmla="*/ 5738813 w 5738813"/>
              <a:gd name="connsiteY3-8" fmla="*/ 5403850 h 5403850"/>
              <a:gd name="connsiteX4-9" fmla="*/ 0 w 5738813"/>
              <a:gd name="connsiteY4-10" fmla="*/ 5403850 h 5403850"/>
              <a:gd name="connsiteX0-11" fmla="*/ 0 w 5746572"/>
              <a:gd name="connsiteY0-12" fmla="*/ 5397410 h 5397410"/>
              <a:gd name="connsiteX1-13" fmla="*/ 11560 w 5746572"/>
              <a:gd name="connsiteY1-14" fmla="*/ 0 h 5397410"/>
              <a:gd name="connsiteX2-15" fmla="*/ 5746572 w 5746572"/>
              <a:gd name="connsiteY2-16" fmla="*/ 6439 h 5397410"/>
              <a:gd name="connsiteX3-17" fmla="*/ 5738813 w 5746572"/>
              <a:gd name="connsiteY3-18" fmla="*/ 5397410 h 5397410"/>
              <a:gd name="connsiteX4-19" fmla="*/ 0 w 5746572"/>
              <a:gd name="connsiteY4-20" fmla="*/ 5397410 h 5397410"/>
              <a:gd name="connsiteX0-21" fmla="*/ 0 w 6092996"/>
              <a:gd name="connsiteY0-22" fmla="*/ 5397410 h 5397410"/>
              <a:gd name="connsiteX1-23" fmla="*/ 11560 w 6092996"/>
              <a:gd name="connsiteY1-24" fmla="*/ 0 h 5397410"/>
              <a:gd name="connsiteX2-25" fmla="*/ 5746572 w 6092996"/>
              <a:gd name="connsiteY2-26" fmla="*/ 6439 h 5397410"/>
              <a:gd name="connsiteX3-27" fmla="*/ 6092982 w 6092996"/>
              <a:gd name="connsiteY3-28" fmla="*/ 4940210 h 5397410"/>
              <a:gd name="connsiteX4-29" fmla="*/ 0 w 6092996"/>
              <a:gd name="connsiteY4-30" fmla="*/ 5397410 h 5397410"/>
              <a:gd name="connsiteX0-31" fmla="*/ 0 w 6092982"/>
              <a:gd name="connsiteY0-32" fmla="*/ 5397410 h 5397410"/>
              <a:gd name="connsiteX1-33" fmla="*/ 11560 w 6092982"/>
              <a:gd name="connsiteY1-34" fmla="*/ 0 h 5397410"/>
              <a:gd name="connsiteX2-35" fmla="*/ 5746572 w 6092982"/>
              <a:gd name="connsiteY2-36" fmla="*/ 6439 h 5397410"/>
              <a:gd name="connsiteX3-37" fmla="*/ 6092982 w 6092982"/>
              <a:gd name="connsiteY3-38" fmla="*/ 4940210 h 5397410"/>
              <a:gd name="connsiteX4-39" fmla="*/ 0 w 6092982"/>
              <a:gd name="connsiteY4-40" fmla="*/ 5397410 h 5397410"/>
              <a:gd name="connsiteX0-41" fmla="*/ 0 w 6092982"/>
              <a:gd name="connsiteY0-42" fmla="*/ 5397410 h 5397410"/>
              <a:gd name="connsiteX1-43" fmla="*/ 11560 w 6092982"/>
              <a:gd name="connsiteY1-44" fmla="*/ 0 h 5397410"/>
              <a:gd name="connsiteX2-45" fmla="*/ 5746572 w 6092982"/>
              <a:gd name="connsiteY2-46" fmla="*/ 6439 h 5397410"/>
              <a:gd name="connsiteX3-47" fmla="*/ 6092982 w 6092982"/>
              <a:gd name="connsiteY3-48" fmla="*/ 4940210 h 5397410"/>
              <a:gd name="connsiteX4-49" fmla="*/ 0 w 6092982"/>
              <a:gd name="connsiteY4-50" fmla="*/ 5397410 h 5397410"/>
              <a:gd name="connsiteX0-51" fmla="*/ 0 w 6092982"/>
              <a:gd name="connsiteY0-52" fmla="*/ 5397410 h 5397410"/>
              <a:gd name="connsiteX1-53" fmla="*/ 11560 w 6092982"/>
              <a:gd name="connsiteY1-54" fmla="*/ 0 h 5397410"/>
              <a:gd name="connsiteX2-55" fmla="*/ 5746572 w 6092982"/>
              <a:gd name="connsiteY2-56" fmla="*/ 6439 h 5397410"/>
              <a:gd name="connsiteX3-57" fmla="*/ 6092982 w 6092982"/>
              <a:gd name="connsiteY3-58" fmla="*/ 4940210 h 5397410"/>
              <a:gd name="connsiteX4-59" fmla="*/ 0 w 6092982"/>
              <a:gd name="connsiteY4-60" fmla="*/ 5397410 h 5397410"/>
              <a:gd name="connsiteX0-61" fmla="*/ 0 w 6092982"/>
              <a:gd name="connsiteY0-62" fmla="*/ 5408602 h 5408602"/>
              <a:gd name="connsiteX1-63" fmla="*/ 11560 w 6092982"/>
              <a:gd name="connsiteY1-64" fmla="*/ 0 h 5408602"/>
              <a:gd name="connsiteX2-65" fmla="*/ 5746572 w 6092982"/>
              <a:gd name="connsiteY2-66" fmla="*/ 6439 h 5408602"/>
              <a:gd name="connsiteX3-67" fmla="*/ 6092982 w 6092982"/>
              <a:gd name="connsiteY3-68" fmla="*/ 4940210 h 5408602"/>
              <a:gd name="connsiteX4-69" fmla="*/ 0 w 6092982"/>
              <a:gd name="connsiteY4-70" fmla="*/ 5408602 h 5408602"/>
              <a:gd name="connsiteX0-71" fmla="*/ 0 w 6065273"/>
              <a:gd name="connsiteY0-72" fmla="*/ 5408602 h 5408602"/>
              <a:gd name="connsiteX1-73" fmla="*/ 11560 w 6065273"/>
              <a:gd name="connsiteY1-74" fmla="*/ 0 h 5408602"/>
              <a:gd name="connsiteX2-75" fmla="*/ 5746572 w 6065273"/>
              <a:gd name="connsiteY2-76" fmla="*/ 6439 h 5408602"/>
              <a:gd name="connsiteX3-77" fmla="*/ 6065273 w 6065273"/>
              <a:gd name="connsiteY3-78" fmla="*/ 4979386 h 5408602"/>
              <a:gd name="connsiteX4-79" fmla="*/ 0 w 6065273"/>
              <a:gd name="connsiteY4-80" fmla="*/ 5408602 h 5408602"/>
              <a:gd name="connsiteX0-81" fmla="*/ 0 w 6065273"/>
              <a:gd name="connsiteY0-82" fmla="*/ 5408602 h 5408602"/>
              <a:gd name="connsiteX1-83" fmla="*/ 11560 w 6065273"/>
              <a:gd name="connsiteY1-84" fmla="*/ 0 h 5408602"/>
              <a:gd name="connsiteX2-85" fmla="*/ 5724405 w 6065273"/>
              <a:gd name="connsiteY2-86" fmla="*/ 12034 h 5408602"/>
              <a:gd name="connsiteX3-87" fmla="*/ 6065273 w 6065273"/>
              <a:gd name="connsiteY3-88" fmla="*/ 4979386 h 5408602"/>
              <a:gd name="connsiteX4-89" fmla="*/ 0 w 6065273"/>
              <a:gd name="connsiteY4-90" fmla="*/ 5408602 h 5408602"/>
              <a:gd name="connsiteX0-91" fmla="*/ 0 w 6065273"/>
              <a:gd name="connsiteY0-92" fmla="*/ 5408602 h 5408602"/>
              <a:gd name="connsiteX1-93" fmla="*/ 11560 w 6065273"/>
              <a:gd name="connsiteY1-94" fmla="*/ 0 h 5408602"/>
              <a:gd name="connsiteX2-95" fmla="*/ 5724405 w 6065273"/>
              <a:gd name="connsiteY2-96" fmla="*/ 841 h 5408602"/>
              <a:gd name="connsiteX3-97" fmla="*/ 6065273 w 6065273"/>
              <a:gd name="connsiteY3-98" fmla="*/ 4979386 h 5408602"/>
              <a:gd name="connsiteX4-99" fmla="*/ 0 w 6065273"/>
              <a:gd name="connsiteY4-100" fmla="*/ 5408602 h 5408602"/>
              <a:gd name="connsiteX0-101" fmla="*/ 693 w 6065966"/>
              <a:gd name="connsiteY0-102" fmla="*/ 5408602 h 5408602"/>
              <a:gd name="connsiteX1-103" fmla="*/ 1170 w 6065966"/>
              <a:gd name="connsiteY1-104" fmla="*/ 0 h 5408602"/>
              <a:gd name="connsiteX2-105" fmla="*/ 5725098 w 6065966"/>
              <a:gd name="connsiteY2-106" fmla="*/ 841 h 5408602"/>
              <a:gd name="connsiteX3-107" fmla="*/ 6065966 w 6065966"/>
              <a:gd name="connsiteY3-108" fmla="*/ 4979386 h 5408602"/>
              <a:gd name="connsiteX4-109" fmla="*/ 693 w 6065966"/>
              <a:gd name="connsiteY4-110" fmla="*/ 5408602 h 5408602"/>
              <a:gd name="connsiteX0-111" fmla="*/ 693 w 6218366"/>
              <a:gd name="connsiteY0-112" fmla="*/ 5408602 h 5408602"/>
              <a:gd name="connsiteX1-113" fmla="*/ 1170 w 6218366"/>
              <a:gd name="connsiteY1-114" fmla="*/ 0 h 5408602"/>
              <a:gd name="connsiteX2-115" fmla="*/ 5725098 w 6218366"/>
              <a:gd name="connsiteY2-116" fmla="*/ 841 h 5408602"/>
              <a:gd name="connsiteX3-117" fmla="*/ 6218366 w 6218366"/>
              <a:gd name="connsiteY3-118" fmla="*/ 4235528 h 5408602"/>
              <a:gd name="connsiteX4-119" fmla="*/ 693 w 6218366"/>
              <a:gd name="connsiteY4-120" fmla="*/ 5408602 h 5408602"/>
              <a:gd name="connsiteX0-121" fmla="*/ 693 w 6218366"/>
              <a:gd name="connsiteY0-122" fmla="*/ 5408602 h 5408602"/>
              <a:gd name="connsiteX1-123" fmla="*/ 1170 w 6218366"/>
              <a:gd name="connsiteY1-124" fmla="*/ 0 h 5408602"/>
              <a:gd name="connsiteX2-125" fmla="*/ 5496498 w 6218366"/>
              <a:gd name="connsiteY2-126" fmla="*/ 39317 h 5408602"/>
              <a:gd name="connsiteX3-127" fmla="*/ 6218366 w 6218366"/>
              <a:gd name="connsiteY3-128" fmla="*/ 4235528 h 5408602"/>
              <a:gd name="connsiteX4-129" fmla="*/ 693 w 6218366"/>
              <a:gd name="connsiteY4-130" fmla="*/ 5408602 h 5408602"/>
              <a:gd name="connsiteX0-131" fmla="*/ 693 w 6218366"/>
              <a:gd name="connsiteY0-132" fmla="*/ 5369285 h 5369285"/>
              <a:gd name="connsiteX1-133" fmla="*/ 1170 w 6218366"/>
              <a:gd name="connsiteY1-134" fmla="*/ 1012345 h 5369285"/>
              <a:gd name="connsiteX2-135" fmla="*/ 5496498 w 6218366"/>
              <a:gd name="connsiteY2-136" fmla="*/ 0 h 5369285"/>
              <a:gd name="connsiteX3-137" fmla="*/ 6218366 w 6218366"/>
              <a:gd name="connsiteY3-138" fmla="*/ 4196211 h 5369285"/>
              <a:gd name="connsiteX4-139" fmla="*/ 693 w 6218366"/>
              <a:gd name="connsiteY4-140" fmla="*/ 5369285 h 5369285"/>
              <a:gd name="connsiteX0-141" fmla="*/ 693 w 6225320"/>
              <a:gd name="connsiteY0-142" fmla="*/ 5369285 h 5369285"/>
              <a:gd name="connsiteX1-143" fmla="*/ 1170 w 6225320"/>
              <a:gd name="connsiteY1-144" fmla="*/ 1012345 h 5369285"/>
              <a:gd name="connsiteX2-145" fmla="*/ 5496498 w 6225320"/>
              <a:gd name="connsiteY2-146" fmla="*/ 0 h 5369285"/>
              <a:gd name="connsiteX3-147" fmla="*/ 6225320 w 6225320"/>
              <a:gd name="connsiteY3-148" fmla="*/ 4224299 h 5369285"/>
              <a:gd name="connsiteX4-149" fmla="*/ 693 w 6225320"/>
              <a:gd name="connsiteY4-150" fmla="*/ 5369285 h 5369285"/>
              <a:gd name="connsiteX0-151" fmla="*/ 3850 w 6225001"/>
              <a:gd name="connsiteY0-152" fmla="*/ 5358752 h 5358752"/>
              <a:gd name="connsiteX1-153" fmla="*/ 851 w 6225001"/>
              <a:gd name="connsiteY1-154" fmla="*/ 1012345 h 5358752"/>
              <a:gd name="connsiteX2-155" fmla="*/ 5496179 w 6225001"/>
              <a:gd name="connsiteY2-156" fmla="*/ 0 h 5358752"/>
              <a:gd name="connsiteX3-157" fmla="*/ 6225001 w 6225001"/>
              <a:gd name="connsiteY3-158" fmla="*/ 4224299 h 5358752"/>
              <a:gd name="connsiteX4-159" fmla="*/ 3850 w 6225001"/>
              <a:gd name="connsiteY4-160" fmla="*/ 5358752 h 5358752"/>
              <a:gd name="connsiteX0-161" fmla="*/ 3850 w 6230428"/>
              <a:gd name="connsiteY0-162" fmla="*/ 5358752 h 5358752"/>
              <a:gd name="connsiteX1-163" fmla="*/ 851 w 6230428"/>
              <a:gd name="connsiteY1-164" fmla="*/ 1012345 h 5358752"/>
              <a:gd name="connsiteX2-165" fmla="*/ 5496179 w 6230428"/>
              <a:gd name="connsiteY2-166" fmla="*/ 0 h 5358752"/>
              <a:gd name="connsiteX3-167" fmla="*/ 6230428 w 6230428"/>
              <a:gd name="connsiteY3-168" fmla="*/ 4229780 h 5358752"/>
              <a:gd name="connsiteX4-169" fmla="*/ 3850 w 6230428"/>
              <a:gd name="connsiteY4-170" fmla="*/ 5358752 h 5358752"/>
              <a:gd name="connsiteX0-171" fmla="*/ 3850 w 6230428"/>
              <a:gd name="connsiteY0-172" fmla="*/ 5361493 h 5361493"/>
              <a:gd name="connsiteX1-173" fmla="*/ 851 w 6230428"/>
              <a:gd name="connsiteY1-174" fmla="*/ 1015086 h 5361493"/>
              <a:gd name="connsiteX2-175" fmla="*/ 5501605 w 6230428"/>
              <a:gd name="connsiteY2-176" fmla="*/ 0 h 5361493"/>
              <a:gd name="connsiteX3-177" fmla="*/ 6230428 w 6230428"/>
              <a:gd name="connsiteY3-178" fmla="*/ 4232521 h 5361493"/>
              <a:gd name="connsiteX4-179" fmla="*/ 3850 w 6230428"/>
              <a:gd name="connsiteY4-180" fmla="*/ 5361493 h 5361493"/>
              <a:gd name="connsiteX0-181" fmla="*/ 3850 w 6230428"/>
              <a:gd name="connsiteY0-182" fmla="*/ 5361493 h 5361493"/>
              <a:gd name="connsiteX1-183" fmla="*/ 851 w 6230428"/>
              <a:gd name="connsiteY1-184" fmla="*/ 1009607 h 5361493"/>
              <a:gd name="connsiteX2-185" fmla="*/ 5501605 w 6230428"/>
              <a:gd name="connsiteY2-186" fmla="*/ 0 h 5361493"/>
              <a:gd name="connsiteX3-187" fmla="*/ 6230428 w 6230428"/>
              <a:gd name="connsiteY3-188" fmla="*/ 4232521 h 5361493"/>
              <a:gd name="connsiteX4-189" fmla="*/ 3850 w 6230428"/>
              <a:gd name="connsiteY4-190" fmla="*/ 5361493 h 5361493"/>
              <a:gd name="connsiteX0-191" fmla="*/ 3850 w 6230428"/>
              <a:gd name="connsiteY0-192" fmla="*/ 5364233 h 5364233"/>
              <a:gd name="connsiteX1-193" fmla="*/ 851 w 6230428"/>
              <a:gd name="connsiteY1-194" fmla="*/ 1009607 h 5364233"/>
              <a:gd name="connsiteX2-195" fmla="*/ 5501605 w 6230428"/>
              <a:gd name="connsiteY2-196" fmla="*/ 0 h 5364233"/>
              <a:gd name="connsiteX3-197" fmla="*/ 6230428 w 6230428"/>
              <a:gd name="connsiteY3-198" fmla="*/ 4232521 h 5364233"/>
              <a:gd name="connsiteX4-199" fmla="*/ 3850 w 6230428"/>
              <a:gd name="connsiteY4-200" fmla="*/ 5364233 h 5364233"/>
              <a:gd name="connsiteX0-201" fmla="*/ 1366 w 6230657"/>
              <a:gd name="connsiteY0-202" fmla="*/ 5366973 h 5366973"/>
              <a:gd name="connsiteX1-203" fmla="*/ 1080 w 6230657"/>
              <a:gd name="connsiteY1-204" fmla="*/ 1009607 h 5366973"/>
              <a:gd name="connsiteX2-205" fmla="*/ 5501834 w 6230657"/>
              <a:gd name="connsiteY2-206" fmla="*/ 0 h 5366973"/>
              <a:gd name="connsiteX3-207" fmla="*/ 6230657 w 6230657"/>
              <a:gd name="connsiteY3-208" fmla="*/ 4232521 h 5366973"/>
              <a:gd name="connsiteX4-209" fmla="*/ 1366 w 6230657"/>
              <a:gd name="connsiteY4-210" fmla="*/ 5366973 h 53669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30657" h="5366973">
                <a:moveTo>
                  <a:pt x="1366" y="5366973"/>
                </a:moveTo>
                <a:cubicBezTo>
                  <a:pt x="5219" y="3567836"/>
                  <a:pt x="-2773" y="2808744"/>
                  <a:pt x="1080" y="1009607"/>
                </a:cubicBezTo>
                <a:lnTo>
                  <a:pt x="5501834" y="0"/>
                </a:lnTo>
                <a:lnTo>
                  <a:pt x="6230657" y="4232521"/>
                </a:lnTo>
                <a:lnTo>
                  <a:pt x="1366" y="5366973"/>
                </a:lnTo>
                <a:close/>
              </a:path>
            </a:pathLst>
          </a:custGeom>
          <a:ln>
            <a:noFill/>
          </a:ln>
        </p:spPr>
        <p:txBody>
          <a:bodyPr anchor="ctr" anchorCtr="0">
            <a:normAutofit/>
          </a:bodyPr>
          <a:lstStyle>
            <a:lvl1pPr marL="0" indent="0" algn="ctr">
              <a:buNone/>
              <a:defRPr sz="1400"/>
            </a:lvl1pPr>
          </a:lstStyle>
          <a:p>
            <a:r>
              <a:rPr lang="en-US" noProof="0"/>
              <a:t>Click icon to add picture</a:t>
            </a:r>
            <a:endParaRPr lang="en-US" noProof="0"/>
          </a:p>
        </p:txBody>
      </p:sp>
      <p:sp>
        <p:nvSpPr>
          <p:cNvPr id="2" name="Title 1"/>
          <p:cNvSpPr>
            <a:spLocks noGrp="1"/>
          </p:cNvSpPr>
          <p:nvPr>
            <p:ph type="ctrTitle" hasCustomPrompt="1"/>
          </p:nvPr>
        </p:nvSpPr>
        <p:spPr>
          <a:xfrm rot="840000">
            <a:off x="7262451" y="2726139"/>
            <a:ext cx="4851352" cy="1827069"/>
          </a:xfrm>
        </p:spPr>
        <p:txBody>
          <a:bodyPr anchor="ctr" anchorCtr="0">
            <a:normAutofit/>
          </a:bodyPr>
          <a:lstStyle>
            <a:lvl1pPr algn="l">
              <a:defRPr sz="5500">
                <a:solidFill>
                  <a:schemeClr val="bg1"/>
                </a:solidFill>
              </a:defRPr>
            </a:lvl1pPr>
          </a:lstStyle>
          <a:p>
            <a:r>
              <a:rPr lang="en-US" noProof="0"/>
              <a:t>Presentation</a:t>
            </a:r>
            <a:br>
              <a:rPr lang="en-US" noProof="0"/>
            </a:br>
            <a:r>
              <a:rPr lang="en-US" noProof="0"/>
              <a:t>Title</a:t>
            </a:r>
            <a:endParaRPr lang="en-US" noProof="0"/>
          </a:p>
        </p:txBody>
      </p:sp>
      <p:sp>
        <p:nvSpPr>
          <p:cNvPr id="45" name="Text Placeholder 44"/>
          <p:cNvSpPr>
            <a:spLocks noGrp="1"/>
          </p:cNvSpPr>
          <p:nvPr>
            <p:ph type="body" sz="quarter" idx="16" hasCustomPrompt="1"/>
          </p:nvPr>
        </p:nvSpPr>
        <p:spPr>
          <a:xfrm rot="720000">
            <a:off x="9571721" y="580664"/>
            <a:ext cx="1391775" cy="858837"/>
          </a:xfrm>
        </p:spPr>
        <p:txBody>
          <a:bodyPr>
            <a:normAutofit/>
          </a:bodyPr>
          <a:lstStyle>
            <a:lvl1pPr marL="0" indent="0" algn="ctr">
              <a:buNone/>
              <a:defRPr sz="2600" b="1">
                <a:solidFill>
                  <a:schemeClr val="bg1"/>
                </a:solidFill>
              </a:defRPr>
            </a:lvl1pPr>
          </a:lstStyle>
          <a:p>
            <a:pPr lvl="0"/>
            <a:r>
              <a:rPr lang="en-US" noProof="0"/>
              <a:t>MONTH</a:t>
            </a:r>
            <a:br>
              <a:rPr lang="en-US" noProof="0"/>
            </a:br>
            <a:r>
              <a:rPr lang="en-US" noProof="0"/>
              <a:t>20XX</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11" name="Graphic 9"/>
          <p:cNvGrpSpPr/>
          <p:nvPr/>
        </p:nvGrpSpPr>
        <p:grpSpPr>
          <a:xfrm>
            <a:off x="1980240" y="520107"/>
            <a:ext cx="10219389" cy="6350602"/>
            <a:chOff x="1980240" y="520107"/>
            <a:chExt cx="10219389" cy="6350602"/>
          </a:xfrm>
        </p:grpSpPr>
        <p:sp>
          <p:nvSpPr>
            <p:cNvPr id="12" name="Freeform: Shape 11"/>
            <p:cNvSpPr/>
            <p:nvPr/>
          </p:nvSpPr>
          <p:spPr>
            <a:xfrm>
              <a:off x="1980240" y="2877450"/>
              <a:ext cx="3086393" cy="3988178"/>
            </a:xfrm>
            <a:custGeom>
              <a:avLst/>
              <a:gdLst>
                <a:gd name="connsiteX0" fmla="*/ 12693 w 3086392"/>
                <a:gd name="connsiteY0" fmla="*/ 614730 h 3988178"/>
                <a:gd name="connsiteX1" fmla="*/ 1910253 w 3086392"/>
                <a:gd name="connsiteY1" fmla="*/ 3983090 h 3988178"/>
                <a:gd name="connsiteX2" fmla="*/ 3082574 w 3086392"/>
                <a:gd name="connsiteY2" fmla="*/ 3983090 h 3988178"/>
                <a:gd name="connsiteX3" fmla="*/ 2258266 w 3086392"/>
                <a:gd name="connsiteY3" fmla="*/ 12693 h 3988178"/>
                <a:gd name="connsiteX4" fmla="*/ 12693 w 3086392"/>
                <a:gd name="connsiteY4" fmla="*/ 614730 h 39881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6392" h="3988178">
                  <a:moveTo>
                    <a:pt x="12693" y="614730"/>
                  </a:moveTo>
                  <a:cubicBezTo>
                    <a:pt x="12693" y="614730"/>
                    <a:pt x="1595263" y="2043616"/>
                    <a:pt x="1910253" y="3983090"/>
                  </a:cubicBezTo>
                  <a:lnTo>
                    <a:pt x="3082574" y="3983090"/>
                  </a:lnTo>
                  <a:lnTo>
                    <a:pt x="2258266" y="12693"/>
                  </a:lnTo>
                  <a:lnTo>
                    <a:pt x="12693" y="614730"/>
                  </a:lnTo>
                  <a:close/>
                </a:path>
              </a:pathLst>
            </a:custGeom>
            <a:gradFill>
              <a:gsLst>
                <a:gs pos="3000">
                  <a:schemeClr val="bg1"/>
                </a:gs>
                <a:gs pos="100000">
                  <a:schemeClr val="accent5">
                    <a:alpha val="50000"/>
                  </a:schemeClr>
                </a:gs>
              </a:gsLst>
              <a:lin ang="4278000" scaled="0"/>
            </a:gradFill>
            <a:ln w="12692" cap="flat">
              <a:noFill/>
              <a:prstDash val="solid"/>
              <a:miter/>
            </a:ln>
          </p:spPr>
          <p:txBody>
            <a:bodyPr rtlCol="0" anchor="ctr"/>
            <a:lstStyle/>
            <a:p>
              <a:endParaRPr lang="en-US" noProof="0"/>
            </a:p>
          </p:txBody>
        </p:sp>
        <p:sp>
          <p:nvSpPr>
            <p:cNvPr id="13" name="Freeform: Shape 12"/>
            <p:cNvSpPr/>
            <p:nvPr/>
          </p:nvSpPr>
          <p:spPr>
            <a:xfrm>
              <a:off x="2962043" y="520107"/>
              <a:ext cx="9233775" cy="6350602"/>
            </a:xfrm>
            <a:custGeom>
              <a:avLst/>
              <a:gdLst>
                <a:gd name="connsiteX0" fmla="*/ 9229957 w 9233775"/>
                <a:gd name="connsiteY0" fmla="*/ 12693 h 6350602"/>
                <a:gd name="connsiteX1" fmla="*/ 12693 w 9233775"/>
                <a:gd name="connsiteY1" fmla="*/ 2225243 h 6350602"/>
                <a:gd name="connsiteX2" fmla="*/ 999577 w 9233775"/>
                <a:gd name="connsiteY2" fmla="*/ 6340434 h 6350602"/>
                <a:gd name="connsiteX3" fmla="*/ 9229957 w 9233775"/>
                <a:gd name="connsiteY3" fmla="*/ 6340434 h 6350602"/>
              </a:gdLst>
              <a:ahLst/>
              <a:cxnLst>
                <a:cxn ang="0">
                  <a:pos x="connsiteX0" y="connsiteY0"/>
                </a:cxn>
                <a:cxn ang="0">
                  <a:pos x="connsiteX1" y="connsiteY1"/>
                </a:cxn>
                <a:cxn ang="0">
                  <a:pos x="connsiteX2" y="connsiteY2"/>
                </a:cxn>
                <a:cxn ang="0">
                  <a:pos x="connsiteX3" y="connsiteY3"/>
                </a:cxn>
              </a:cxnLst>
              <a:rect l="l" t="t" r="r" b="b"/>
              <a:pathLst>
                <a:path w="9233775" h="6350602">
                  <a:moveTo>
                    <a:pt x="9229957" y="12693"/>
                  </a:moveTo>
                  <a:lnTo>
                    <a:pt x="12693" y="2225243"/>
                  </a:lnTo>
                  <a:lnTo>
                    <a:pt x="999577" y="6340434"/>
                  </a:lnTo>
                  <a:lnTo>
                    <a:pt x="9229957" y="6340434"/>
                  </a:lnTo>
                  <a:close/>
                </a:path>
              </a:pathLst>
            </a:custGeom>
            <a:gradFill>
              <a:gsLst>
                <a:gs pos="3000">
                  <a:schemeClr val="accent5"/>
                </a:gs>
                <a:gs pos="100000">
                  <a:schemeClr val="bg2"/>
                </a:gs>
              </a:gsLst>
              <a:lin ang="810000" scaled="0"/>
            </a:gradFill>
            <a:ln w="12692" cap="flat">
              <a:noFill/>
              <a:prstDash val="solid"/>
              <a:miter/>
            </a:ln>
          </p:spPr>
          <p:txBody>
            <a:bodyPr rtlCol="0" anchor="ctr"/>
            <a:lstStyle/>
            <a:p>
              <a:endParaRPr lang="en-US" noProof="0"/>
            </a:p>
          </p:txBody>
        </p:sp>
        <p:sp>
          <p:nvSpPr>
            <p:cNvPr id="14" name="Freeform: Shape 13"/>
            <p:cNvSpPr/>
            <p:nvPr/>
          </p:nvSpPr>
          <p:spPr>
            <a:xfrm>
              <a:off x="3270682" y="752539"/>
              <a:ext cx="8928947" cy="6109280"/>
            </a:xfrm>
            <a:custGeom>
              <a:avLst/>
              <a:gdLst>
                <a:gd name="connsiteX0" fmla="*/ 43176 w 8928946"/>
                <a:gd name="connsiteY0" fmla="*/ 2217623 h 6109279"/>
                <a:gd name="connsiteX1" fmla="*/ 8913698 w 8928946"/>
                <a:gd name="connsiteY1" fmla="*/ 40636 h 6109279"/>
                <a:gd name="connsiteX2" fmla="*/ 8921318 w 8928946"/>
                <a:gd name="connsiteY2" fmla="*/ 71119 h 6109279"/>
                <a:gd name="connsiteX3" fmla="*/ 8921318 w 8928946"/>
                <a:gd name="connsiteY3" fmla="*/ 12693 h 6109279"/>
                <a:gd name="connsiteX4" fmla="*/ 25395 w 8928946"/>
                <a:gd name="connsiteY4" fmla="*/ 2196031 h 6109279"/>
                <a:gd name="connsiteX5" fmla="*/ 12693 w 8928946"/>
                <a:gd name="connsiteY5" fmla="*/ 2198571 h 6109279"/>
                <a:gd name="connsiteX6" fmla="*/ 958933 w 8928946"/>
                <a:gd name="connsiteY6" fmla="*/ 6108002 h 6109279"/>
                <a:gd name="connsiteX7" fmla="*/ 985606 w 8928946"/>
                <a:gd name="connsiteY7" fmla="*/ 6108002 h 610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28946" h="6109279">
                  <a:moveTo>
                    <a:pt x="43176" y="2217623"/>
                  </a:moveTo>
                  <a:lnTo>
                    <a:pt x="8913698" y="40636"/>
                  </a:lnTo>
                  <a:lnTo>
                    <a:pt x="8921318" y="71119"/>
                  </a:lnTo>
                  <a:lnTo>
                    <a:pt x="8921318" y="12693"/>
                  </a:lnTo>
                  <a:lnTo>
                    <a:pt x="25395" y="2196031"/>
                  </a:lnTo>
                  <a:lnTo>
                    <a:pt x="12693" y="2198571"/>
                  </a:lnTo>
                  <a:lnTo>
                    <a:pt x="958933" y="6108002"/>
                  </a:lnTo>
                  <a:lnTo>
                    <a:pt x="985606" y="6108002"/>
                  </a:lnTo>
                  <a:close/>
                </a:path>
              </a:pathLst>
            </a:custGeom>
            <a:solidFill>
              <a:schemeClr val="bg1"/>
            </a:solidFill>
            <a:ln w="12692" cap="flat">
              <a:noFill/>
              <a:prstDash val="solid"/>
              <a:miter/>
            </a:ln>
          </p:spPr>
          <p:txBody>
            <a:bodyPr rtlCol="0" anchor="ctr"/>
            <a:lstStyle/>
            <a:p>
              <a:endParaRPr lang="en-US" noProof="0"/>
            </a:p>
          </p:txBody>
        </p:sp>
      </p:grpSp>
      <p:grpSp>
        <p:nvGrpSpPr>
          <p:cNvPr id="31" name="Graphic 16"/>
          <p:cNvGrpSpPr/>
          <p:nvPr userDrawn="1"/>
        </p:nvGrpSpPr>
        <p:grpSpPr>
          <a:xfrm>
            <a:off x="10962579" y="5678327"/>
            <a:ext cx="1234800" cy="1051200"/>
            <a:chOff x="5626893" y="3026568"/>
            <a:chExt cx="937260" cy="800760"/>
          </a:xfrm>
        </p:grpSpPr>
        <p:sp>
          <p:nvSpPr>
            <p:cNvPr id="32" name="Freeform: Shape 3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33" name="Freeform: Shape 3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25" name="Graphic 23"/>
          <p:cNvSpPr/>
          <p:nvPr/>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16" name="Picture Placeholder 15"/>
          <p:cNvSpPr>
            <a:spLocks noGrp="1"/>
          </p:cNvSpPr>
          <p:nvPr>
            <p:ph type="pic" sz="quarter" idx="13"/>
          </p:nvPr>
        </p:nvSpPr>
        <p:spPr>
          <a:xfrm>
            <a:off x="3314240" y="793217"/>
            <a:ext cx="8877760" cy="6064783"/>
          </a:xfrm>
          <a:custGeom>
            <a:avLst/>
            <a:gdLst>
              <a:gd name="connsiteX0" fmla="*/ 0 w 8534400"/>
              <a:gd name="connsiteY0" fmla="*/ 6043236 h 6043236"/>
              <a:gd name="connsiteX1" fmla="*/ 1510809 w 8534400"/>
              <a:gd name="connsiteY1" fmla="*/ 0 h 6043236"/>
              <a:gd name="connsiteX2" fmla="*/ 7023591 w 8534400"/>
              <a:gd name="connsiteY2" fmla="*/ 0 h 6043236"/>
              <a:gd name="connsiteX3" fmla="*/ 8534400 w 8534400"/>
              <a:gd name="connsiteY3" fmla="*/ 6043236 h 6043236"/>
              <a:gd name="connsiteX4" fmla="*/ 0 w 8534400"/>
              <a:gd name="connsiteY4" fmla="*/ 6043236 h 6043236"/>
              <a:gd name="connsiteX0-1" fmla="*/ 0 w 8534400"/>
              <a:gd name="connsiteY0-2" fmla="*/ 6043236 h 6043236"/>
              <a:gd name="connsiteX1-3" fmla="*/ 1510809 w 8534400"/>
              <a:gd name="connsiteY1-4" fmla="*/ 0 h 6043236"/>
              <a:gd name="connsiteX2-5" fmla="*/ 8518563 w 8534400"/>
              <a:gd name="connsiteY2-6" fmla="*/ 14514 h 6043236"/>
              <a:gd name="connsiteX3-7" fmla="*/ 8534400 w 8534400"/>
              <a:gd name="connsiteY3-8" fmla="*/ 6043236 h 6043236"/>
              <a:gd name="connsiteX4-9" fmla="*/ 0 w 8534400"/>
              <a:gd name="connsiteY4-10" fmla="*/ 6043236 h 6043236"/>
              <a:gd name="connsiteX0-11" fmla="*/ 317991 w 8852391"/>
              <a:gd name="connsiteY0-12" fmla="*/ 6028722 h 6028722"/>
              <a:gd name="connsiteX1-13" fmla="*/ 0 w 8852391"/>
              <a:gd name="connsiteY1-14" fmla="*/ 2162629 h 6028722"/>
              <a:gd name="connsiteX2-15" fmla="*/ 8836554 w 8852391"/>
              <a:gd name="connsiteY2-16" fmla="*/ 0 h 6028722"/>
              <a:gd name="connsiteX3-17" fmla="*/ 8852391 w 8852391"/>
              <a:gd name="connsiteY3-18" fmla="*/ 6028722 h 6028722"/>
              <a:gd name="connsiteX4-19" fmla="*/ 317991 w 8852391"/>
              <a:gd name="connsiteY4-20" fmla="*/ 6028722 h 6028722"/>
              <a:gd name="connsiteX0-21" fmla="*/ 913076 w 8852391"/>
              <a:gd name="connsiteY0-22" fmla="*/ 6043236 h 6043236"/>
              <a:gd name="connsiteX1-23" fmla="*/ 0 w 8852391"/>
              <a:gd name="connsiteY1-24" fmla="*/ 2162629 h 6043236"/>
              <a:gd name="connsiteX2-25" fmla="*/ 8836554 w 8852391"/>
              <a:gd name="connsiteY2-26" fmla="*/ 0 h 6043236"/>
              <a:gd name="connsiteX3-27" fmla="*/ 8852391 w 8852391"/>
              <a:gd name="connsiteY3-28" fmla="*/ 6028722 h 6043236"/>
              <a:gd name="connsiteX4-29" fmla="*/ 913076 w 8852391"/>
              <a:gd name="connsiteY4-30" fmla="*/ 6043236 h 6043236"/>
              <a:gd name="connsiteX0-31" fmla="*/ 933682 w 8872997"/>
              <a:gd name="connsiteY0-32" fmla="*/ 6043236 h 6043236"/>
              <a:gd name="connsiteX1-33" fmla="*/ 0 w 8872997"/>
              <a:gd name="connsiteY1-34" fmla="*/ 2167781 h 6043236"/>
              <a:gd name="connsiteX2-35" fmla="*/ 8857160 w 8872997"/>
              <a:gd name="connsiteY2-36" fmla="*/ 0 h 6043236"/>
              <a:gd name="connsiteX3-37" fmla="*/ 8872997 w 8872997"/>
              <a:gd name="connsiteY3-38" fmla="*/ 6028722 h 6043236"/>
              <a:gd name="connsiteX4-39" fmla="*/ 933682 w 8872997"/>
              <a:gd name="connsiteY4-40" fmla="*/ 6043236 h 6043236"/>
              <a:gd name="connsiteX0-41" fmla="*/ 933682 w 8872997"/>
              <a:gd name="connsiteY0-42" fmla="*/ 6050963 h 6050963"/>
              <a:gd name="connsiteX1-43" fmla="*/ 0 w 8872997"/>
              <a:gd name="connsiteY1-44" fmla="*/ 2167781 h 6050963"/>
              <a:gd name="connsiteX2-45" fmla="*/ 8857160 w 8872997"/>
              <a:gd name="connsiteY2-46" fmla="*/ 0 h 6050963"/>
              <a:gd name="connsiteX3-47" fmla="*/ 8872997 w 8872997"/>
              <a:gd name="connsiteY3-48" fmla="*/ 6028722 h 6050963"/>
              <a:gd name="connsiteX4-49" fmla="*/ 933682 w 8872997"/>
              <a:gd name="connsiteY4-50" fmla="*/ 6050963 h 6050963"/>
              <a:gd name="connsiteX0-51" fmla="*/ 933682 w 8872997"/>
              <a:gd name="connsiteY0-52" fmla="*/ 6050963 h 6054480"/>
              <a:gd name="connsiteX1-53" fmla="*/ 0 w 8872997"/>
              <a:gd name="connsiteY1-54" fmla="*/ 2167781 h 6054480"/>
              <a:gd name="connsiteX2-55" fmla="*/ 8857160 w 8872997"/>
              <a:gd name="connsiteY2-56" fmla="*/ 0 h 6054480"/>
              <a:gd name="connsiteX3-57" fmla="*/ 8872997 w 8872997"/>
              <a:gd name="connsiteY3-58" fmla="*/ 6054480 h 6054480"/>
              <a:gd name="connsiteX4-59" fmla="*/ 933682 w 8872997"/>
              <a:gd name="connsiteY4-60" fmla="*/ 6050963 h 6054480"/>
              <a:gd name="connsiteX0-61" fmla="*/ 933682 w 8875190"/>
              <a:gd name="connsiteY0-62" fmla="*/ 6063842 h 6067359"/>
              <a:gd name="connsiteX1-63" fmla="*/ 0 w 8875190"/>
              <a:gd name="connsiteY1-64" fmla="*/ 2180660 h 6067359"/>
              <a:gd name="connsiteX2-65" fmla="*/ 8875190 w 8875190"/>
              <a:gd name="connsiteY2-66" fmla="*/ 0 h 6067359"/>
              <a:gd name="connsiteX3-67" fmla="*/ 8872997 w 8875190"/>
              <a:gd name="connsiteY3-68" fmla="*/ 6067359 h 6067359"/>
              <a:gd name="connsiteX4-69" fmla="*/ 933682 w 8875190"/>
              <a:gd name="connsiteY4-70" fmla="*/ 6063842 h 6067359"/>
              <a:gd name="connsiteX0-71" fmla="*/ 933682 w 8872997"/>
              <a:gd name="connsiteY0-72" fmla="*/ 6061266 h 6064783"/>
              <a:gd name="connsiteX1-73" fmla="*/ 0 w 8872997"/>
              <a:gd name="connsiteY1-74" fmla="*/ 2178084 h 6064783"/>
              <a:gd name="connsiteX2-75" fmla="*/ 8872614 w 8872997"/>
              <a:gd name="connsiteY2-76" fmla="*/ 0 h 6064783"/>
              <a:gd name="connsiteX3-77" fmla="*/ 8872997 w 8872997"/>
              <a:gd name="connsiteY3-78" fmla="*/ 6064783 h 6064783"/>
              <a:gd name="connsiteX4-79" fmla="*/ 933682 w 8872997"/>
              <a:gd name="connsiteY4-80" fmla="*/ 6061266 h 6064783"/>
              <a:gd name="connsiteX0-81" fmla="*/ 938445 w 8877760"/>
              <a:gd name="connsiteY0-82" fmla="*/ 6061266 h 6064783"/>
              <a:gd name="connsiteX1-83" fmla="*/ 0 w 8877760"/>
              <a:gd name="connsiteY1-84" fmla="*/ 2175703 h 6064783"/>
              <a:gd name="connsiteX2-85" fmla="*/ 8877377 w 8877760"/>
              <a:gd name="connsiteY2-86" fmla="*/ 0 h 6064783"/>
              <a:gd name="connsiteX3-87" fmla="*/ 8877760 w 8877760"/>
              <a:gd name="connsiteY3-88" fmla="*/ 6064783 h 6064783"/>
              <a:gd name="connsiteX4-89" fmla="*/ 938445 w 8877760"/>
              <a:gd name="connsiteY4-90" fmla="*/ 6061266 h 606478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877760" h="6064783">
                <a:moveTo>
                  <a:pt x="938445" y="6061266"/>
                </a:moveTo>
                <a:lnTo>
                  <a:pt x="0" y="2175703"/>
                </a:lnTo>
                <a:lnTo>
                  <a:pt x="8877377" y="0"/>
                </a:lnTo>
                <a:cubicBezTo>
                  <a:pt x="8877505" y="2021594"/>
                  <a:pt x="8877632" y="4043189"/>
                  <a:pt x="8877760" y="6064783"/>
                </a:cubicBezTo>
                <a:lnTo>
                  <a:pt x="938445" y="6061266"/>
                </a:lnTo>
                <a:close/>
              </a:path>
            </a:pathLst>
          </a:custGeom>
          <a:ln>
            <a:noFill/>
          </a:ln>
        </p:spPr>
        <p:txBody>
          <a:bodyPr anchor="ctr" anchorCtr="0">
            <a:normAutofit/>
          </a:bodyPr>
          <a:lstStyle>
            <a:lvl1pPr marL="0" indent="0" algn="ctr">
              <a:buNone/>
              <a:defRPr sz="1400"/>
            </a:lvl1pPr>
          </a:lstStyle>
          <a:p>
            <a:r>
              <a:rPr lang="en-US" noProof="0"/>
              <a:t>Click icon to add picture</a:t>
            </a:r>
            <a:endParaRPr lang="en-US" noProof="0"/>
          </a:p>
        </p:txBody>
      </p:sp>
      <p:sp>
        <p:nvSpPr>
          <p:cNvPr id="4" name="Date Placeholder 3"/>
          <p:cNvSpPr>
            <a:spLocks noGrp="1"/>
          </p:cNvSpPr>
          <p:nvPr>
            <p:ph type="dt" sz="half" idx="10"/>
          </p:nvPr>
        </p:nvSpPr>
        <p:spPr/>
        <p:txBody>
          <a:bodyPr/>
          <a:lstStyle/>
          <a:p>
            <a:r>
              <a:rPr lang="en-US" noProof="0"/>
              <a:t>MM.DD.20XX</a:t>
            </a:r>
            <a:endParaRPr lang="en-US" noProof="0"/>
          </a:p>
        </p:txBody>
      </p:sp>
      <p:sp>
        <p:nvSpPr>
          <p:cNvPr id="5" name="Footer Placeholder 4"/>
          <p:cNvSpPr>
            <a:spLocks noGrp="1"/>
          </p:cNvSpPr>
          <p:nvPr>
            <p:ph type="ftr" sz="quarter" idx="11"/>
          </p:nvPr>
        </p:nvSpPr>
        <p:spPr/>
        <p:txBody>
          <a:bodyPr lIns="0"/>
          <a:lstStyle/>
          <a:p>
            <a:r>
              <a:rPr lang="en-US" noProof="0"/>
              <a:t>ADD A FOOTER</a:t>
            </a:r>
            <a:endParaRPr lang="en-US" noProof="0"/>
          </a:p>
        </p:txBody>
      </p:sp>
      <p:sp>
        <p:nvSpPr>
          <p:cNvPr id="6" name="Slide Number Placeholder 5"/>
          <p:cNvSpPr>
            <a:spLocks noGrp="1"/>
          </p:cNvSpPr>
          <p:nvPr>
            <p:ph type="sldNum" sz="quarter" idx="12"/>
          </p:nvPr>
        </p:nvSpPr>
        <p:spPr/>
        <p:txBody>
          <a:bodyPr/>
          <a:lstStyle/>
          <a:p>
            <a:fld id="{98C0CDE5-970C-4CC4-BF43-0DA127E73E82}" type="slidenum">
              <a:rPr lang="en-US" noProof="0" smtClean="0"/>
            </a:fld>
            <a:endParaRPr lang="en-US" noProof="0"/>
          </a:p>
        </p:txBody>
      </p:sp>
      <p:sp>
        <p:nvSpPr>
          <p:cNvPr id="8" name="Graphic 6"/>
          <p:cNvSpPr/>
          <p:nvPr/>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sp>
        <p:nvSpPr>
          <p:cNvPr id="2" name="Title 1"/>
          <p:cNvSpPr>
            <a:spLocks noGrp="1"/>
          </p:cNvSpPr>
          <p:nvPr>
            <p:ph type="title" hasCustomPrompt="1"/>
          </p:nvPr>
        </p:nvSpPr>
        <p:spPr>
          <a:xfrm rot="-360000">
            <a:off x="803491" y="1001491"/>
            <a:ext cx="4065084" cy="700842"/>
          </a:xfrm>
        </p:spPr>
        <p:txBody>
          <a:bodyPr>
            <a:normAutofit/>
          </a:bodyPr>
          <a:lstStyle>
            <a:lvl1pPr>
              <a:defRPr sz="4000" b="1">
                <a:solidFill>
                  <a:schemeClr val="bg1"/>
                </a:solidFill>
              </a:defRPr>
            </a:lvl1pPr>
          </a:lstStyle>
          <a:p>
            <a:r>
              <a:rPr lang="en-US" noProof="0"/>
              <a:t>Divider Slide</a:t>
            </a:r>
            <a:endParaRPr lang="en-US" noProof="0"/>
          </a:p>
        </p:txBody>
      </p:sp>
      <p:grpSp>
        <p:nvGrpSpPr>
          <p:cNvPr id="26" name="Graphic 17"/>
          <p:cNvGrpSpPr/>
          <p:nvPr userDrawn="1"/>
        </p:nvGrpSpPr>
        <p:grpSpPr>
          <a:xfrm>
            <a:off x="-12715" y="-12715"/>
            <a:ext cx="7434968" cy="5461207"/>
            <a:chOff x="-12715" y="-12715"/>
            <a:chExt cx="7434968" cy="5461207"/>
          </a:xfrm>
        </p:grpSpPr>
        <p:sp>
          <p:nvSpPr>
            <p:cNvPr id="27" name="Freeform: Shape 26"/>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a:p>
          </p:txBody>
        </p:sp>
        <p:sp>
          <p:nvSpPr>
            <p:cNvPr id="28" name="Freeform: Shape 27"/>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a:p>
          </p:txBody>
        </p:sp>
        <p:sp>
          <p:nvSpPr>
            <p:cNvPr id="29" name="Freeform: Shape 28"/>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a:p>
          </p:txBody>
        </p:sp>
        <p:sp>
          <p:nvSpPr>
            <p:cNvPr id="30" name="Freeform: Shape 29"/>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a:p>
          </p:txBody>
        </p:sp>
      </p:gr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grpSp>
        <p:nvGrpSpPr>
          <p:cNvPr id="7" name="Graphic 16"/>
          <p:cNvGrpSpPr/>
          <p:nvPr userDrawn="1"/>
        </p:nvGrpSpPr>
        <p:grpSpPr>
          <a:xfrm>
            <a:off x="10962579" y="5678327"/>
            <a:ext cx="1234800" cy="1051200"/>
            <a:chOff x="5626893" y="3026568"/>
            <a:chExt cx="937260" cy="800760"/>
          </a:xfrm>
        </p:grpSpPr>
        <p:sp>
          <p:nvSpPr>
            <p:cNvPr id="8" name="Freeform: Shape 7"/>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9" name="Freeform: Shape 8"/>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3" name="Text Placeholder 2"/>
          <p:cNvSpPr>
            <a:spLocks noGrp="1"/>
          </p:cNvSpPr>
          <p:nvPr>
            <p:ph type="body" idx="1" hasCustomPrompt="1"/>
          </p:nvPr>
        </p:nvSpPr>
        <p:spPr>
          <a:xfrm>
            <a:off x="748030" y="2442380"/>
            <a:ext cx="3913632" cy="804672"/>
          </a:xfrm>
          <a:gradFill>
            <a:gsLst>
              <a:gs pos="0">
                <a:schemeClr val="tx2"/>
              </a:gs>
              <a:gs pos="100000">
                <a:schemeClr val="tx1"/>
              </a:gs>
            </a:gsLst>
            <a:lin ang="10800000" scaled="1"/>
          </a:gradFill>
        </p:spPr>
        <p:txBody>
          <a:bodyPr lIns="144000" tIns="72000" bIns="72000" anchor="ctr" anchorCtr="0">
            <a:normAutofit/>
          </a:bodyPr>
          <a:lstStyle>
            <a:lvl1pPr marL="0" indent="0">
              <a:buNone/>
              <a:defRPr sz="20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4" name="Date Placeholder 3"/>
          <p:cNvSpPr>
            <a:spLocks noGrp="1"/>
          </p:cNvSpPr>
          <p:nvPr>
            <p:ph type="dt" sz="half" idx="10"/>
          </p:nvPr>
        </p:nvSpPr>
        <p:spPr/>
        <p:txBody>
          <a:bodyPr/>
          <a:lstStyle/>
          <a:p>
            <a:r>
              <a:rPr lang="en-US" noProof="0"/>
              <a:t>MM.DD.20XX</a:t>
            </a:r>
            <a:endParaRPr lang="en-US" noProof="0"/>
          </a:p>
        </p:txBody>
      </p:sp>
      <p:sp>
        <p:nvSpPr>
          <p:cNvPr id="5" name="Footer Placeholder 4"/>
          <p:cNvSpPr>
            <a:spLocks noGrp="1"/>
          </p:cNvSpPr>
          <p:nvPr>
            <p:ph type="ftr" sz="quarter" idx="11"/>
          </p:nvPr>
        </p:nvSpPr>
        <p:spPr/>
        <p:txBody>
          <a:bodyPr lIns="0"/>
          <a:lstStyle/>
          <a:p>
            <a:r>
              <a:rPr lang="en-US" noProof="0"/>
              <a:t>ADD A FOOTER</a:t>
            </a:r>
            <a:endParaRPr lang="en-US" noProof="0"/>
          </a:p>
        </p:txBody>
      </p:sp>
      <p:sp>
        <p:nvSpPr>
          <p:cNvPr id="6" name="Slide Number Placeholder 5"/>
          <p:cNvSpPr>
            <a:spLocks noGrp="1"/>
          </p:cNvSpPr>
          <p:nvPr>
            <p:ph type="sldNum" sz="quarter" idx="12"/>
          </p:nvPr>
        </p:nvSpPr>
        <p:spPr/>
        <p:txBody>
          <a:bodyPr/>
          <a:lstStyle/>
          <a:p>
            <a:fld id="{98C0CDE5-970C-4CC4-BF43-0DA127E73E82}" type="slidenum">
              <a:rPr lang="en-US" noProof="0" smtClean="0"/>
            </a:fld>
            <a:endParaRPr lang="en-US" noProof="0"/>
          </a:p>
        </p:txBody>
      </p:sp>
      <p:sp>
        <p:nvSpPr>
          <p:cNvPr id="10" name="Graphic 23"/>
          <p:cNvSpPr/>
          <p:nvPr userDrawn="1"/>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11" name="Graphic 6"/>
          <p:cNvSpPr/>
          <p:nvPr userDrawn="1"/>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sp>
        <p:nvSpPr>
          <p:cNvPr id="13" name="Title 1"/>
          <p:cNvSpPr>
            <a:spLocks noGrp="1"/>
          </p:cNvSpPr>
          <p:nvPr>
            <p:ph type="title" hasCustomPrompt="1"/>
          </p:nvPr>
        </p:nvSpPr>
        <p:spPr>
          <a:xfrm rot="-360000">
            <a:off x="846111" y="974881"/>
            <a:ext cx="3933620" cy="734415"/>
          </a:xfrm>
        </p:spPr>
        <p:txBody>
          <a:bodyPr anchor="b">
            <a:normAutofit/>
          </a:bodyPr>
          <a:lstStyle>
            <a:lvl1pPr>
              <a:defRPr sz="4000">
                <a:solidFill>
                  <a:schemeClr val="bg1"/>
                </a:solidFill>
              </a:defRPr>
            </a:lvl1pPr>
          </a:lstStyle>
          <a:p>
            <a:r>
              <a:rPr lang="en-US" noProof="0"/>
              <a:t>Text Layout 1</a:t>
            </a:r>
            <a:endParaRPr lang="en-US" noProof="0"/>
          </a:p>
        </p:txBody>
      </p:sp>
      <p:sp>
        <p:nvSpPr>
          <p:cNvPr id="17" name="Text Placeholder 16"/>
          <p:cNvSpPr>
            <a:spLocks noGrp="1"/>
          </p:cNvSpPr>
          <p:nvPr>
            <p:ph type="body" sz="quarter" idx="13"/>
          </p:nvPr>
        </p:nvSpPr>
        <p:spPr>
          <a:xfrm>
            <a:off x="808990" y="3392622"/>
            <a:ext cx="3913188" cy="2249488"/>
          </a:xfrm>
        </p:spPr>
        <p:txBody>
          <a:bodyPr>
            <a:normAutofit/>
          </a:bodyPr>
          <a:lstStyle>
            <a:lvl1pPr marL="179705" indent="-179705">
              <a:spcBef>
                <a:spcPts val="600"/>
              </a:spcBef>
              <a:buClr>
                <a:schemeClr val="accent2"/>
              </a:buClr>
              <a:defRPr sz="1600" b="0">
                <a:latin typeface="+mn-lt"/>
              </a:defRPr>
            </a:lvl1pPr>
            <a:lvl2pPr marL="457200" indent="0">
              <a:buNone/>
              <a:defRPr sz="1600">
                <a:latin typeface="Franklin Gothic Book" panose="020B0503020102020204" pitchFamily="34" charset="0"/>
              </a:defRPr>
            </a:lvl2pPr>
            <a:lvl3pPr>
              <a:defRPr sz="1600">
                <a:latin typeface="Franklin Gothic Book" panose="020B0503020102020204" pitchFamily="34" charset="0"/>
              </a:defRPr>
            </a:lvl3pPr>
            <a:lvl4pPr>
              <a:defRPr sz="1600">
                <a:latin typeface="Franklin Gothic Book" panose="020B0503020102020204" pitchFamily="34" charset="0"/>
              </a:defRPr>
            </a:lvl4pPr>
            <a:lvl5pPr>
              <a:defRPr sz="1600">
                <a:latin typeface="Franklin Gothic Book" panose="020B0503020102020204" pitchFamily="34" charset="0"/>
              </a:defRPr>
            </a:lvl5pPr>
          </a:lstStyle>
          <a:p>
            <a:pPr lvl="0"/>
            <a:r>
              <a:rPr lang="en-US" noProof="0"/>
              <a:t>Edit Master text styles</a:t>
            </a:r>
            <a:endParaRPr lang="en-US" noProof="0"/>
          </a:p>
        </p:txBody>
      </p:sp>
      <p:grpSp>
        <p:nvGrpSpPr>
          <p:cNvPr id="19" name="Graphic 17"/>
          <p:cNvGrpSpPr/>
          <p:nvPr/>
        </p:nvGrpSpPr>
        <p:grpSpPr>
          <a:xfrm>
            <a:off x="5530724" y="0"/>
            <a:ext cx="6340653" cy="6429600"/>
            <a:chOff x="5530724" y="0"/>
            <a:chExt cx="6340653" cy="6429600"/>
          </a:xfrm>
        </p:grpSpPr>
        <p:sp>
          <p:nvSpPr>
            <p:cNvPr id="20" name="Freeform: Shape 19"/>
            <p:cNvSpPr/>
            <p:nvPr/>
          </p:nvSpPr>
          <p:spPr>
            <a:xfrm>
              <a:off x="5518024" y="-12700"/>
              <a:ext cx="2287209" cy="5565543"/>
            </a:xfrm>
            <a:custGeom>
              <a:avLst/>
              <a:gdLst>
                <a:gd name="connsiteX0" fmla="*/ 1132162 w 2287209"/>
                <a:gd name="connsiteY0" fmla="*/ 5560454 h 5565543"/>
                <a:gd name="connsiteX1" fmla="*/ 2283391 w 2287209"/>
                <a:gd name="connsiteY1" fmla="*/ 12700 h 5565543"/>
                <a:gd name="connsiteX2" fmla="*/ 552736 w 2287209"/>
                <a:gd name="connsiteY2" fmla="*/ 12700 h 5565543"/>
                <a:gd name="connsiteX3" fmla="*/ 12700 w 2287209"/>
                <a:gd name="connsiteY3" fmla="*/ 5359688 h 5565543"/>
                <a:gd name="connsiteX4" fmla="*/ 1132162 w 2287209"/>
                <a:gd name="connsiteY4" fmla="*/ 5560454 h 556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7209" h="5565543">
                  <a:moveTo>
                    <a:pt x="1132162" y="5560454"/>
                  </a:moveTo>
                  <a:lnTo>
                    <a:pt x="2283391" y="12700"/>
                  </a:lnTo>
                  <a:lnTo>
                    <a:pt x="552736" y="12700"/>
                  </a:lnTo>
                  <a:cubicBezTo>
                    <a:pt x="569255" y="560360"/>
                    <a:pt x="573067" y="2477804"/>
                    <a:pt x="12700" y="5359688"/>
                  </a:cubicBezTo>
                  <a:cubicBezTo>
                    <a:pt x="363406" y="5395267"/>
                    <a:pt x="1132162" y="5560454"/>
                    <a:pt x="1132162" y="5560454"/>
                  </a:cubicBezTo>
                  <a:close/>
                </a:path>
              </a:pathLst>
            </a:custGeom>
            <a:gradFill flip="none" rotWithShape="1">
              <a:gsLst>
                <a:gs pos="3000">
                  <a:schemeClr val="accent5">
                    <a:alpha val="6000"/>
                  </a:schemeClr>
                </a:gs>
                <a:gs pos="100000">
                  <a:schemeClr val="accent5">
                    <a:alpha val="50000"/>
                  </a:schemeClr>
                </a:gs>
              </a:gsLst>
              <a:lin ang="5880000" scaled="0"/>
              <a:tileRect/>
            </a:gradFill>
            <a:ln w="12694" cap="flat">
              <a:noFill/>
              <a:prstDash val="solid"/>
              <a:miter/>
            </a:ln>
          </p:spPr>
          <p:txBody>
            <a:bodyPr rtlCol="0" anchor="ctr"/>
            <a:lstStyle/>
            <a:p>
              <a:endParaRPr lang="en-US" noProof="0"/>
            </a:p>
          </p:txBody>
        </p:sp>
        <p:sp>
          <p:nvSpPr>
            <p:cNvPr id="21" name="Freeform: Shape 20"/>
            <p:cNvSpPr/>
            <p:nvPr/>
          </p:nvSpPr>
          <p:spPr>
            <a:xfrm>
              <a:off x="5537084" y="-12700"/>
              <a:ext cx="6340653" cy="6455013"/>
            </a:xfrm>
            <a:custGeom>
              <a:avLst/>
              <a:gdLst>
                <a:gd name="connsiteX0" fmla="*/ 5080140 w 6340653"/>
                <a:gd name="connsiteY0" fmla="*/ 6446112 h 6455013"/>
                <a:gd name="connsiteX1" fmla="*/ 6334294 w 6340653"/>
                <a:gd name="connsiteY1" fmla="*/ 545112 h 6455013"/>
                <a:gd name="connsiteX2" fmla="*/ 3831070 w 6340653"/>
                <a:gd name="connsiteY2" fmla="*/ 12700 h 6455013"/>
                <a:gd name="connsiteX3" fmla="*/ 1151222 w 6340653"/>
                <a:gd name="connsiteY3" fmla="*/ 12700 h 6455013"/>
                <a:gd name="connsiteX4" fmla="*/ 12700 w 6340653"/>
                <a:gd name="connsiteY4" fmla="*/ 5369854 h 6455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0653" h="6455013">
                  <a:moveTo>
                    <a:pt x="5080140" y="6446112"/>
                  </a:moveTo>
                  <a:lnTo>
                    <a:pt x="6334294" y="545112"/>
                  </a:lnTo>
                  <a:lnTo>
                    <a:pt x="3831070" y="12700"/>
                  </a:lnTo>
                  <a:lnTo>
                    <a:pt x="1151222" y="12700"/>
                  </a:lnTo>
                  <a:lnTo>
                    <a:pt x="12700" y="5369854"/>
                  </a:lnTo>
                  <a:close/>
                </a:path>
              </a:pathLst>
            </a:custGeom>
            <a:gradFill>
              <a:gsLst>
                <a:gs pos="3000">
                  <a:schemeClr val="accent5"/>
                </a:gs>
                <a:gs pos="100000">
                  <a:schemeClr val="bg2"/>
                </a:gs>
              </a:gsLst>
              <a:lin ang="0" scaled="1"/>
            </a:gradFill>
            <a:ln w="12694" cap="flat">
              <a:noFill/>
              <a:prstDash val="solid"/>
              <a:miter/>
            </a:ln>
          </p:spPr>
          <p:txBody>
            <a:bodyPr rtlCol="0" anchor="ctr"/>
            <a:lstStyle/>
            <a:p>
              <a:endParaRPr lang="en-US" noProof="0"/>
            </a:p>
          </p:txBody>
        </p:sp>
        <p:sp>
          <p:nvSpPr>
            <p:cNvPr id="22" name="Freeform: Shape 21"/>
            <p:cNvSpPr/>
            <p:nvPr/>
          </p:nvSpPr>
          <p:spPr>
            <a:xfrm>
              <a:off x="5830609" y="-12700"/>
              <a:ext cx="5756144" cy="6150052"/>
            </a:xfrm>
            <a:custGeom>
              <a:avLst/>
              <a:gdLst>
                <a:gd name="connsiteX0" fmla="*/ 5715476 w 5756143"/>
                <a:gd name="connsiteY0" fmla="*/ 764938 h 6150052"/>
                <a:gd name="connsiteX1" fmla="*/ 4579496 w 5756143"/>
                <a:gd name="connsiteY1" fmla="*/ 6113197 h 6150052"/>
                <a:gd name="connsiteX2" fmla="*/ 43196 w 5756143"/>
                <a:gd name="connsiteY2" fmla="*/ 5150027 h 6150052"/>
                <a:gd name="connsiteX3" fmla="*/ 1134704 w 5756143"/>
                <a:gd name="connsiteY3" fmla="*/ 12700 h 6150052"/>
                <a:gd name="connsiteX4" fmla="*/ 1109290 w 5756143"/>
                <a:gd name="connsiteY4" fmla="*/ 12700 h 6150052"/>
                <a:gd name="connsiteX5" fmla="*/ 12700 w 5756143"/>
                <a:gd name="connsiteY5" fmla="*/ 5169087 h 6150052"/>
                <a:gd name="connsiteX6" fmla="*/ 4598556 w 5756143"/>
                <a:gd name="connsiteY6" fmla="*/ 6143693 h 6150052"/>
                <a:gd name="connsiteX7" fmla="*/ 5743431 w 5756143"/>
                <a:gd name="connsiteY7" fmla="*/ 757314 h 6150052"/>
                <a:gd name="connsiteX8" fmla="*/ 5745972 w 5756143"/>
                <a:gd name="connsiteY8" fmla="*/ 744607 h 6150052"/>
                <a:gd name="connsiteX9" fmla="*/ 2299910 w 5756143"/>
                <a:gd name="connsiteY9" fmla="*/ 12700 h 6150052"/>
                <a:gd name="connsiteX10" fmla="*/ 2177925 w 5756143"/>
                <a:gd name="connsiteY10" fmla="*/ 12700 h 6150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143" h="6150052">
                  <a:moveTo>
                    <a:pt x="5715476" y="764938"/>
                  </a:moveTo>
                  <a:lnTo>
                    <a:pt x="4579496" y="6113197"/>
                  </a:lnTo>
                  <a:lnTo>
                    <a:pt x="43196" y="5150027"/>
                  </a:lnTo>
                  <a:lnTo>
                    <a:pt x="1134704" y="12700"/>
                  </a:lnTo>
                  <a:lnTo>
                    <a:pt x="1109290" y="12700"/>
                  </a:lnTo>
                  <a:lnTo>
                    <a:pt x="12700" y="5169087"/>
                  </a:lnTo>
                  <a:lnTo>
                    <a:pt x="4598556" y="6143693"/>
                  </a:lnTo>
                  <a:lnTo>
                    <a:pt x="5743431" y="757314"/>
                  </a:lnTo>
                  <a:lnTo>
                    <a:pt x="5745972" y="744607"/>
                  </a:lnTo>
                  <a:lnTo>
                    <a:pt x="2299910" y="12700"/>
                  </a:lnTo>
                  <a:lnTo>
                    <a:pt x="2177925" y="12700"/>
                  </a:lnTo>
                  <a:close/>
                </a:path>
              </a:pathLst>
            </a:custGeom>
            <a:solidFill>
              <a:schemeClr val="bg1"/>
            </a:solidFill>
            <a:ln w="12694" cap="flat">
              <a:noFill/>
              <a:prstDash val="solid"/>
              <a:miter/>
            </a:ln>
          </p:spPr>
          <p:txBody>
            <a:bodyPr rtlCol="0" anchor="ctr"/>
            <a:lstStyle/>
            <a:p>
              <a:endParaRPr lang="en-US" noProof="0"/>
            </a:p>
          </p:txBody>
        </p:sp>
      </p:grpSp>
      <p:sp>
        <p:nvSpPr>
          <p:cNvPr id="24" name="Picture Placeholder 23"/>
          <p:cNvSpPr>
            <a:spLocks noGrp="1"/>
          </p:cNvSpPr>
          <p:nvPr>
            <p:ph type="pic" sz="quarter" idx="14"/>
          </p:nvPr>
        </p:nvSpPr>
        <p:spPr>
          <a:xfrm rot="720000">
            <a:off x="6384187" y="209524"/>
            <a:ext cx="4647699" cy="5472101"/>
          </a:xfrm>
          <a:custGeom>
            <a:avLst/>
            <a:gdLst>
              <a:gd name="connsiteX0" fmla="*/ 0 w 4643879"/>
              <a:gd name="connsiteY0" fmla="*/ 5462044 h 5462044"/>
              <a:gd name="connsiteX1" fmla="*/ 1160970 w 4643879"/>
              <a:gd name="connsiteY1" fmla="*/ 0 h 5462044"/>
              <a:gd name="connsiteX2" fmla="*/ 4643879 w 4643879"/>
              <a:gd name="connsiteY2" fmla="*/ 0 h 5462044"/>
              <a:gd name="connsiteX3" fmla="*/ 3482909 w 4643879"/>
              <a:gd name="connsiteY3" fmla="*/ 5462044 h 5462044"/>
              <a:gd name="connsiteX4" fmla="*/ 0 w 4643879"/>
              <a:gd name="connsiteY4" fmla="*/ 5462044 h 5462044"/>
              <a:gd name="connsiteX0-1" fmla="*/ 0 w 4643879"/>
              <a:gd name="connsiteY0-2" fmla="*/ 5462044 h 5462044"/>
              <a:gd name="connsiteX1-3" fmla="*/ 11990 w 4643879"/>
              <a:gd name="connsiteY1-4" fmla="*/ 13839 h 5462044"/>
              <a:gd name="connsiteX2-5" fmla="*/ 4643879 w 4643879"/>
              <a:gd name="connsiteY2-6" fmla="*/ 0 h 5462044"/>
              <a:gd name="connsiteX3-7" fmla="*/ 3482909 w 4643879"/>
              <a:gd name="connsiteY3-8" fmla="*/ 5462044 h 5462044"/>
              <a:gd name="connsiteX4-9" fmla="*/ 0 w 4643879"/>
              <a:gd name="connsiteY4-10" fmla="*/ 5462044 h 5462044"/>
              <a:gd name="connsiteX0-11" fmla="*/ 0 w 4643879"/>
              <a:gd name="connsiteY0-12" fmla="*/ 5462044 h 5462044"/>
              <a:gd name="connsiteX1-13" fmla="*/ 11990 w 4643879"/>
              <a:gd name="connsiteY1-14" fmla="*/ 13839 h 5462044"/>
              <a:gd name="connsiteX2-15" fmla="*/ 1026146 w 4643879"/>
              <a:gd name="connsiteY2-16" fmla="*/ 8068 h 5462044"/>
              <a:gd name="connsiteX3-17" fmla="*/ 4643879 w 4643879"/>
              <a:gd name="connsiteY3-18" fmla="*/ 0 h 5462044"/>
              <a:gd name="connsiteX4-19" fmla="*/ 3482909 w 4643879"/>
              <a:gd name="connsiteY4-20" fmla="*/ 5462044 h 5462044"/>
              <a:gd name="connsiteX5" fmla="*/ 0 w 4643879"/>
              <a:gd name="connsiteY5" fmla="*/ 5462044 h 5462044"/>
              <a:gd name="connsiteX0-21" fmla="*/ 0 w 4643879"/>
              <a:gd name="connsiteY0-22" fmla="*/ 5462044 h 5462044"/>
              <a:gd name="connsiteX1-23" fmla="*/ 11990 w 4643879"/>
              <a:gd name="connsiteY1-24" fmla="*/ 13839 h 5462044"/>
              <a:gd name="connsiteX2-25" fmla="*/ 1029484 w 4643879"/>
              <a:gd name="connsiteY2-26" fmla="*/ 2927 h 5462044"/>
              <a:gd name="connsiteX3-27" fmla="*/ 4643879 w 4643879"/>
              <a:gd name="connsiteY3-28" fmla="*/ 0 h 5462044"/>
              <a:gd name="connsiteX4-29" fmla="*/ 3482909 w 4643879"/>
              <a:gd name="connsiteY4-30" fmla="*/ 5462044 h 5462044"/>
              <a:gd name="connsiteX5-31" fmla="*/ 0 w 4643879"/>
              <a:gd name="connsiteY5-32" fmla="*/ 5462044 h 5462044"/>
              <a:gd name="connsiteX0-33" fmla="*/ 0 w 4643879"/>
              <a:gd name="connsiteY0-34" fmla="*/ 5462044 h 5462044"/>
              <a:gd name="connsiteX1-35" fmla="*/ 5006 w 4643879"/>
              <a:gd name="connsiteY1-36" fmla="*/ 210263 h 5462044"/>
              <a:gd name="connsiteX2-37" fmla="*/ 1029484 w 4643879"/>
              <a:gd name="connsiteY2-38" fmla="*/ 2927 h 5462044"/>
              <a:gd name="connsiteX3-39" fmla="*/ 4643879 w 4643879"/>
              <a:gd name="connsiteY3-40" fmla="*/ 0 h 5462044"/>
              <a:gd name="connsiteX4-41" fmla="*/ 3482909 w 4643879"/>
              <a:gd name="connsiteY4-42" fmla="*/ 5462044 h 5462044"/>
              <a:gd name="connsiteX5-43" fmla="*/ 0 w 4643879"/>
              <a:gd name="connsiteY5-44" fmla="*/ 5462044 h 5462044"/>
              <a:gd name="connsiteX0-45" fmla="*/ 0 w 4643879"/>
              <a:gd name="connsiteY0-46" fmla="*/ 5462044 h 5462044"/>
              <a:gd name="connsiteX1-47" fmla="*/ 5006 w 4643879"/>
              <a:gd name="connsiteY1-48" fmla="*/ 210263 h 5462044"/>
              <a:gd name="connsiteX2-49" fmla="*/ 1029484 w 4643879"/>
              <a:gd name="connsiteY2-50" fmla="*/ 2927 h 5462044"/>
              <a:gd name="connsiteX3-51" fmla="*/ 4643879 w 4643879"/>
              <a:gd name="connsiteY3-52" fmla="*/ 0 h 5462044"/>
              <a:gd name="connsiteX4-53" fmla="*/ 4634592 w 4643879"/>
              <a:gd name="connsiteY4-54" fmla="*/ 5460922 h 5462044"/>
              <a:gd name="connsiteX5-55" fmla="*/ 0 w 4643879"/>
              <a:gd name="connsiteY5-56" fmla="*/ 5462044 h 5462044"/>
              <a:gd name="connsiteX0-57" fmla="*/ 0 w 4647218"/>
              <a:gd name="connsiteY0-58" fmla="*/ 5467184 h 5467184"/>
              <a:gd name="connsiteX1-59" fmla="*/ 8345 w 4647218"/>
              <a:gd name="connsiteY1-60" fmla="*/ 210263 h 5467184"/>
              <a:gd name="connsiteX2-61" fmla="*/ 1032823 w 4647218"/>
              <a:gd name="connsiteY2-62" fmla="*/ 2927 h 5467184"/>
              <a:gd name="connsiteX3-63" fmla="*/ 4647218 w 4647218"/>
              <a:gd name="connsiteY3-64" fmla="*/ 0 h 5467184"/>
              <a:gd name="connsiteX4-65" fmla="*/ 4637931 w 4647218"/>
              <a:gd name="connsiteY4-66" fmla="*/ 5460922 h 5467184"/>
              <a:gd name="connsiteX5-67" fmla="*/ 0 w 4647218"/>
              <a:gd name="connsiteY5-68" fmla="*/ 5467184 h 5467184"/>
              <a:gd name="connsiteX0-69" fmla="*/ 0 w 4647218"/>
              <a:gd name="connsiteY0-70" fmla="*/ 5467184 h 5467184"/>
              <a:gd name="connsiteX1-71" fmla="*/ 8345 w 4647218"/>
              <a:gd name="connsiteY1-72" fmla="*/ 210263 h 5467184"/>
              <a:gd name="connsiteX2-73" fmla="*/ 1032823 w 4647218"/>
              <a:gd name="connsiteY2-74" fmla="*/ 2927 h 5467184"/>
              <a:gd name="connsiteX3-75" fmla="*/ 4647218 w 4647218"/>
              <a:gd name="connsiteY3-76" fmla="*/ 0 h 5467184"/>
              <a:gd name="connsiteX4-77" fmla="*/ 4637931 w 4647218"/>
              <a:gd name="connsiteY4-78" fmla="*/ 5460922 h 5467184"/>
              <a:gd name="connsiteX5-79" fmla="*/ 0 w 4647218"/>
              <a:gd name="connsiteY5-80" fmla="*/ 5467184 h 5467184"/>
              <a:gd name="connsiteX0-81" fmla="*/ 0 w 4647218"/>
              <a:gd name="connsiteY0-82" fmla="*/ 5472101 h 5472101"/>
              <a:gd name="connsiteX1-83" fmla="*/ 8345 w 4647218"/>
              <a:gd name="connsiteY1-84" fmla="*/ 215180 h 5472101"/>
              <a:gd name="connsiteX2-85" fmla="*/ 1048878 w 4647218"/>
              <a:gd name="connsiteY2-86" fmla="*/ 0 h 5472101"/>
              <a:gd name="connsiteX3-87" fmla="*/ 4647218 w 4647218"/>
              <a:gd name="connsiteY3-88" fmla="*/ 4917 h 5472101"/>
              <a:gd name="connsiteX4-89" fmla="*/ 4637931 w 4647218"/>
              <a:gd name="connsiteY4-90" fmla="*/ 5465839 h 5472101"/>
              <a:gd name="connsiteX5-91" fmla="*/ 0 w 4647218"/>
              <a:gd name="connsiteY5-92" fmla="*/ 5472101 h 5472101"/>
              <a:gd name="connsiteX0-93" fmla="*/ 0 w 4647218"/>
              <a:gd name="connsiteY0-94" fmla="*/ 5472101 h 5472101"/>
              <a:gd name="connsiteX1-95" fmla="*/ 5908 w 4647218"/>
              <a:gd name="connsiteY1-96" fmla="*/ 224560 h 5472101"/>
              <a:gd name="connsiteX2-97" fmla="*/ 1048878 w 4647218"/>
              <a:gd name="connsiteY2-98" fmla="*/ 0 h 5472101"/>
              <a:gd name="connsiteX3-99" fmla="*/ 4647218 w 4647218"/>
              <a:gd name="connsiteY3-100" fmla="*/ 4917 h 5472101"/>
              <a:gd name="connsiteX4-101" fmla="*/ 4637931 w 4647218"/>
              <a:gd name="connsiteY4-102" fmla="*/ 5465839 h 5472101"/>
              <a:gd name="connsiteX5-103" fmla="*/ 0 w 4647218"/>
              <a:gd name="connsiteY5-104" fmla="*/ 5472101 h 5472101"/>
              <a:gd name="connsiteX0-105" fmla="*/ 481 w 4647699"/>
              <a:gd name="connsiteY0-106" fmla="*/ 5472101 h 5472101"/>
              <a:gd name="connsiteX1-107" fmla="*/ 1250 w 4647699"/>
              <a:gd name="connsiteY1-108" fmla="*/ 221221 h 5472101"/>
              <a:gd name="connsiteX2-109" fmla="*/ 1049359 w 4647699"/>
              <a:gd name="connsiteY2-110" fmla="*/ 0 h 5472101"/>
              <a:gd name="connsiteX3-111" fmla="*/ 4647699 w 4647699"/>
              <a:gd name="connsiteY3-112" fmla="*/ 4917 h 5472101"/>
              <a:gd name="connsiteX4-113" fmla="*/ 4638412 w 4647699"/>
              <a:gd name="connsiteY4-114" fmla="*/ 5465839 h 5472101"/>
              <a:gd name="connsiteX5-115" fmla="*/ 481 w 4647699"/>
              <a:gd name="connsiteY5-116" fmla="*/ 5472101 h 5472101"/>
              <a:gd name="connsiteX0-117" fmla="*/ 481 w 4647699"/>
              <a:gd name="connsiteY0-118" fmla="*/ 5472101 h 5472101"/>
              <a:gd name="connsiteX1-119" fmla="*/ 1250 w 4647699"/>
              <a:gd name="connsiteY1-120" fmla="*/ 221221 h 5472101"/>
              <a:gd name="connsiteX2-121" fmla="*/ 1049359 w 4647699"/>
              <a:gd name="connsiteY2-122" fmla="*/ 0 h 5472101"/>
              <a:gd name="connsiteX3-123" fmla="*/ 4647699 w 4647699"/>
              <a:gd name="connsiteY3-124" fmla="*/ 4917 h 5472101"/>
              <a:gd name="connsiteX4-125" fmla="*/ 4643537 w 4647699"/>
              <a:gd name="connsiteY4-126" fmla="*/ 5464749 h 5472101"/>
              <a:gd name="connsiteX5-127" fmla="*/ 481 w 4647699"/>
              <a:gd name="connsiteY5-128" fmla="*/ 5472101 h 547210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1" y="connsiteY5-32"/>
              </a:cxn>
            </a:cxnLst>
            <a:rect l="l" t="t" r="r" b="b"/>
            <a:pathLst>
              <a:path w="4647699" h="5472101">
                <a:moveTo>
                  <a:pt x="481" y="5472101"/>
                </a:moveTo>
                <a:cubicBezTo>
                  <a:pt x="4478" y="3656033"/>
                  <a:pt x="-2747" y="2037289"/>
                  <a:pt x="1250" y="221221"/>
                </a:cubicBezTo>
                <a:lnTo>
                  <a:pt x="1049359" y="0"/>
                </a:lnTo>
                <a:lnTo>
                  <a:pt x="4647699" y="4917"/>
                </a:lnTo>
                <a:cubicBezTo>
                  <a:pt x="4644603" y="1825224"/>
                  <a:pt x="4646633" y="3644442"/>
                  <a:pt x="4643537" y="5464749"/>
                </a:cubicBezTo>
                <a:lnTo>
                  <a:pt x="481" y="5472101"/>
                </a:lnTo>
                <a:close/>
              </a:path>
            </a:pathLst>
          </a:custGeom>
          <a:ln>
            <a:noFill/>
          </a:ln>
        </p:spPr>
        <p:txBody>
          <a:bodyPr anchor="ctr" anchorCtr="0">
            <a:normAutofit/>
          </a:bodyPr>
          <a:lstStyle>
            <a:lvl1pPr marL="0" indent="0" algn="ctr">
              <a:buNone/>
              <a:defRPr sz="1400"/>
            </a:lvl1pPr>
          </a:lstStyle>
          <a:p>
            <a:r>
              <a:rPr lang="en-US" noProof="0"/>
              <a:t>Click icon to add picture</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grpSp>
        <p:nvGrpSpPr>
          <p:cNvPr id="8" name="Graphic 16"/>
          <p:cNvGrpSpPr/>
          <p:nvPr userDrawn="1"/>
        </p:nvGrpSpPr>
        <p:grpSpPr>
          <a:xfrm>
            <a:off x="10962579" y="5678327"/>
            <a:ext cx="1234800" cy="1051200"/>
            <a:chOff x="5626893" y="3026568"/>
            <a:chExt cx="937260" cy="800760"/>
          </a:xfrm>
        </p:grpSpPr>
        <p:sp>
          <p:nvSpPr>
            <p:cNvPr id="9" name="Freeform: Shape 8"/>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10" name="Freeform: Shape 9"/>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5" name="Date Placeholder 4"/>
          <p:cNvSpPr>
            <a:spLocks noGrp="1"/>
          </p:cNvSpPr>
          <p:nvPr>
            <p:ph type="dt" sz="half" idx="10"/>
          </p:nvPr>
        </p:nvSpPr>
        <p:spPr/>
        <p:txBody>
          <a:bodyPr/>
          <a:lstStyle/>
          <a:p>
            <a:r>
              <a:rPr lang="en-US" noProof="0"/>
              <a:t>MM.DD.20XX</a:t>
            </a:r>
            <a:endParaRPr lang="en-US" noProof="0"/>
          </a:p>
        </p:txBody>
      </p:sp>
      <p:sp>
        <p:nvSpPr>
          <p:cNvPr id="6" name="Footer Placeholder 5"/>
          <p:cNvSpPr>
            <a:spLocks noGrp="1"/>
          </p:cNvSpPr>
          <p:nvPr>
            <p:ph type="ftr" sz="quarter" idx="11"/>
          </p:nvPr>
        </p:nvSpPr>
        <p:spPr/>
        <p:txBody>
          <a:bodyPr/>
          <a:lstStyle/>
          <a:p>
            <a:r>
              <a:rPr lang="en-US" noProof="0"/>
              <a:t>ADD A FOOTER</a:t>
            </a:r>
            <a:endParaRPr lang="en-US" noProof="0"/>
          </a:p>
        </p:txBody>
      </p:sp>
      <p:sp>
        <p:nvSpPr>
          <p:cNvPr id="7" name="Slide Number Placeholder 6"/>
          <p:cNvSpPr>
            <a:spLocks noGrp="1"/>
          </p:cNvSpPr>
          <p:nvPr>
            <p:ph type="sldNum" sz="quarter" idx="12"/>
          </p:nvPr>
        </p:nvSpPr>
        <p:spPr/>
        <p:txBody>
          <a:bodyPr/>
          <a:lstStyle/>
          <a:p>
            <a:fld id="{98C0CDE5-970C-4CC4-BF43-0DA127E73E82}" type="slidenum">
              <a:rPr lang="en-US" noProof="0" smtClean="0"/>
            </a:fld>
            <a:endParaRPr lang="en-US" noProof="0"/>
          </a:p>
        </p:txBody>
      </p:sp>
      <p:grpSp>
        <p:nvGrpSpPr>
          <p:cNvPr id="13" name="Group 12"/>
          <p:cNvGrpSpPr/>
          <p:nvPr userDrawn="1"/>
        </p:nvGrpSpPr>
        <p:grpSpPr>
          <a:xfrm flipH="1">
            <a:off x="7321677" y="587196"/>
            <a:ext cx="4885313" cy="1632656"/>
            <a:chOff x="-26126" y="587196"/>
            <a:chExt cx="4885313" cy="1632656"/>
          </a:xfrm>
        </p:grpSpPr>
        <p:sp>
          <p:nvSpPr>
            <p:cNvPr id="11" name="Graphic 23"/>
            <p:cNvSpPr/>
            <p:nvPr userDrawn="1"/>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12" name="Graphic 6"/>
            <p:cNvSpPr/>
            <p:nvPr userDrawn="1"/>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grpSp>
      <p:sp>
        <p:nvSpPr>
          <p:cNvPr id="16" name="Title 1"/>
          <p:cNvSpPr>
            <a:spLocks noGrp="1"/>
          </p:cNvSpPr>
          <p:nvPr>
            <p:ph type="title" hasCustomPrompt="1"/>
          </p:nvPr>
        </p:nvSpPr>
        <p:spPr>
          <a:xfrm rot="360000">
            <a:off x="7354844" y="895259"/>
            <a:ext cx="4735459" cy="1012583"/>
          </a:xfrm>
        </p:spPr>
        <p:txBody>
          <a:bodyPr/>
          <a:lstStyle>
            <a:lvl1pPr algn="ctr">
              <a:defRPr>
                <a:solidFill>
                  <a:schemeClr val="bg1"/>
                </a:solidFill>
              </a:defRPr>
            </a:lvl1pPr>
          </a:lstStyle>
          <a:p>
            <a:r>
              <a:rPr lang="en-US" noProof="0"/>
              <a:t>Text Layout 2</a:t>
            </a:r>
            <a:endParaRPr lang="en-US" noProof="0"/>
          </a:p>
        </p:txBody>
      </p:sp>
      <p:sp>
        <p:nvSpPr>
          <p:cNvPr id="17" name="Text Placeholder 2"/>
          <p:cNvSpPr>
            <a:spLocks noGrp="1"/>
          </p:cNvSpPr>
          <p:nvPr>
            <p:ph type="body" idx="1" hasCustomPrompt="1"/>
          </p:nvPr>
        </p:nvSpPr>
        <p:spPr>
          <a:xfrm>
            <a:off x="6879053" y="2442380"/>
            <a:ext cx="3913632" cy="804672"/>
          </a:xfrm>
          <a:gradFill flip="none" rotWithShape="1">
            <a:gsLst>
              <a:gs pos="0">
                <a:schemeClr val="tx2"/>
              </a:gs>
              <a:gs pos="100000">
                <a:schemeClr val="tx1"/>
              </a:gs>
            </a:gsLst>
            <a:lin ang="0" scaled="1"/>
            <a:tileRect/>
          </a:gradFill>
        </p:spPr>
        <p:txBody>
          <a:bodyPr lIns="144000" tIns="108000" rIns="108000" bIns="108000" anchor="ctr" anchorCtr="0">
            <a:normAutofit/>
          </a:bodyPr>
          <a:lstStyle>
            <a:lvl1pPr marL="0" indent="0">
              <a:buNone/>
              <a:defRPr sz="20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18" name="Text Placeholder 16"/>
          <p:cNvSpPr>
            <a:spLocks noGrp="1"/>
          </p:cNvSpPr>
          <p:nvPr>
            <p:ph type="body" sz="quarter" idx="13"/>
          </p:nvPr>
        </p:nvSpPr>
        <p:spPr>
          <a:xfrm>
            <a:off x="6932841" y="3401290"/>
            <a:ext cx="4347933" cy="693295"/>
          </a:xfrm>
        </p:spPr>
        <p:txBody>
          <a:bodyPr>
            <a:normAutofit/>
          </a:bodyPr>
          <a:lstStyle>
            <a:lvl1pPr marL="0" indent="0">
              <a:spcBef>
                <a:spcPts val="600"/>
              </a:spcBef>
              <a:buClr>
                <a:schemeClr val="accent2"/>
              </a:buClr>
              <a:buNone/>
              <a:defRPr sz="1600">
                <a:solidFill>
                  <a:schemeClr val="accent4"/>
                </a:solidFill>
                <a:latin typeface="+mn-lt"/>
              </a:defRPr>
            </a:lvl1pPr>
            <a:lvl2pPr marL="457200" indent="0">
              <a:buNone/>
              <a:defRPr sz="1600">
                <a:latin typeface="Franklin Gothic Book" panose="020B0503020102020204" pitchFamily="34" charset="0"/>
              </a:defRPr>
            </a:lvl2pPr>
            <a:lvl3pPr>
              <a:defRPr sz="1600">
                <a:latin typeface="Franklin Gothic Book" panose="020B0503020102020204" pitchFamily="34" charset="0"/>
              </a:defRPr>
            </a:lvl3pPr>
            <a:lvl4pPr>
              <a:defRPr sz="1600">
                <a:latin typeface="Franklin Gothic Book" panose="020B0503020102020204" pitchFamily="34" charset="0"/>
              </a:defRPr>
            </a:lvl4pPr>
            <a:lvl5pPr>
              <a:defRPr sz="1600">
                <a:latin typeface="Franklin Gothic Book" panose="020B0503020102020204" pitchFamily="34" charset="0"/>
              </a:defRPr>
            </a:lvl5pPr>
          </a:lstStyle>
          <a:p>
            <a:pPr lvl="0"/>
            <a:r>
              <a:rPr lang="en-US" noProof="0"/>
              <a:t>Edit Master text styles</a:t>
            </a:r>
            <a:endParaRPr lang="en-US" noProof="0"/>
          </a:p>
        </p:txBody>
      </p:sp>
      <p:sp>
        <p:nvSpPr>
          <p:cNvPr id="20" name="Text Placeholder 16"/>
          <p:cNvSpPr>
            <a:spLocks noGrp="1"/>
          </p:cNvSpPr>
          <p:nvPr>
            <p:ph type="body" sz="quarter" idx="14"/>
          </p:nvPr>
        </p:nvSpPr>
        <p:spPr>
          <a:xfrm>
            <a:off x="6932841" y="4200309"/>
            <a:ext cx="4347933" cy="1408743"/>
          </a:xfrm>
        </p:spPr>
        <p:txBody>
          <a:bodyPr>
            <a:normAutofit/>
          </a:bodyPr>
          <a:lstStyle>
            <a:lvl1pPr marL="179705" indent="-179705">
              <a:spcBef>
                <a:spcPts val="600"/>
              </a:spcBef>
              <a:buClr>
                <a:schemeClr val="accent2"/>
              </a:buClr>
              <a:defRPr sz="1600">
                <a:solidFill>
                  <a:schemeClr val="accent4"/>
                </a:solidFill>
                <a:latin typeface="+mn-lt"/>
              </a:defRPr>
            </a:lvl1pPr>
            <a:lvl2pPr marL="457200" indent="0">
              <a:buNone/>
              <a:defRPr sz="1600">
                <a:latin typeface="Franklin Gothic Book" panose="020B0503020102020204" pitchFamily="34" charset="0"/>
              </a:defRPr>
            </a:lvl2pPr>
            <a:lvl3pPr>
              <a:defRPr sz="1600">
                <a:latin typeface="Franklin Gothic Book" panose="020B0503020102020204" pitchFamily="34" charset="0"/>
              </a:defRPr>
            </a:lvl3pPr>
            <a:lvl4pPr>
              <a:defRPr sz="1600">
                <a:latin typeface="Franklin Gothic Book" panose="020B0503020102020204" pitchFamily="34" charset="0"/>
              </a:defRPr>
            </a:lvl4pPr>
            <a:lvl5pPr>
              <a:defRPr sz="1600">
                <a:latin typeface="Franklin Gothic Book" panose="020B0503020102020204" pitchFamily="34" charset="0"/>
              </a:defRPr>
            </a:lvl5pPr>
          </a:lstStyle>
          <a:p>
            <a:pPr lvl="0"/>
            <a:r>
              <a:rPr lang="en-US" noProof="0"/>
              <a:t>Edit Master text styles</a:t>
            </a:r>
            <a:endParaRPr lang="en-US" noProof="0"/>
          </a:p>
        </p:txBody>
      </p:sp>
      <p:grpSp>
        <p:nvGrpSpPr>
          <p:cNvPr id="22" name="Graphic 20"/>
          <p:cNvGrpSpPr/>
          <p:nvPr/>
        </p:nvGrpSpPr>
        <p:grpSpPr>
          <a:xfrm>
            <a:off x="-12667" y="-12667"/>
            <a:ext cx="6418971" cy="6160919"/>
            <a:chOff x="-12667" y="-12667"/>
            <a:chExt cx="6418971" cy="6160919"/>
          </a:xfrm>
        </p:grpSpPr>
        <p:sp>
          <p:nvSpPr>
            <p:cNvPr id="23" name="Freeform: Shape 22"/>
            <p:cNvSpPr/>
            <p:nvPr/>
          </p:nvSpPr>
          <p:spPr>
            <a:xfrm>
              <a:off x="0" y="4388743"/>
              <a:ext cx="6396137" cy="1759509"/>
            </a:xfrm>
            <a:custGeom>
              <a:avLst/>
              <a:gdLst>
                <a:gd name="connsiteX0" fmla="*/ 6346644 w 6418971"/>
                <a:gd name="connsiteY0" fmla="*/ 12667 h 1776000"/>
                <a:gd name="connsiteX1" fmla="*/ 12667 w 6418971"/>
                <a:gd name="connsiteY1" fmla="*/ 456667 h 1776000"/>
                <a:gd name="connsiteX2" fmla="*/ 12667 w 6418971"/>
                <a:gd name="connsiteY2" fmla="*/ 1772176 h 1776000"/>
                <a:gd name="connsiteX3" fmla="*/ 6408804 w 6418971"/>
                <a:gd name="connsiteY3" fmla="*/ 909547 h 1776000"/>
                <a:gd name="connsiteX4" fmla="*/ 6346644 w 6418971"/>
                <a:gd name="connsiteY4" fmla="*/ 12667 h 1776000"/>
                <a:gd name="connsiteX0-1" fmla="*/ 6333977 w 6396137"/>
                <a:gd name="connsiteY0-2" fmla="*/ 0 h 1759509"/>
                <a:gd name="connsiteX1-3" fmla="*/ 0 w 6396137"/>
                <a:gd name="connsiteY1-4" fmla="*/ 444000 h 1759509"/>
                <a:gd name="connsiteX2-5" fmla="*/ 0 w 6396137"/>
                <a:gd name="connsiteY2-6" fmla="*/ 1759509 h 1759509"/>
                <a:gd name="connsiteX3-7" fmla="*/ 6396137 w 6396137"/>
                <a:gd name="connsiteY3-8" fmla="*/ 834832 h 1759509"/>
                <a:gd name="connsiteX4-9" fmla="*/ 6333977 w 6396137"/>
                <a:gd name="connsiteY4-10" fmla="*/ 0 h 175950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96137" h="1759509">
                  <a:moveTo>
                    <a:pt x="6333977" y="0"/>
                  </a:moveTo>
                  <a:lnTo>
                    <a:pt x="0" y="444000"/>
                  </a:lnTo>
                  <a:lnTo>
                    <a:pt x="0" y="1759509"/>
                  </a:lnTo>
                  <a:cubicBezTo>
                    <a:pt x="1074480" y="1438560"/>
                    <a:pt x="3085166" y="949003"/>
                    <a:pt x="6396137" y="834832"/>
                  </a:cubicBezTo>
                  <a:cubicBezTo>
                    <a:pt x="6369497" y="303301"/>
                    <a:pt x="6333977" y="0"/>
                    <a:pt x="6333977" y="0"/>
                  </a:cubicBezTo>
                  <a:close/>
                </a:path>
              </a:pathLst>
            </a:custGeom>
            <a:gradFill>
              <a:gsLst>
                <a:gs pos="0">
                  <a:schemeClr val="accent5">
                    <a:alpha val="50000"/>
                  </a:schemeClr>
                </a:gs>
                <a:gs pos="100000">
                  <a:schemeClr val="accent5">
                    <a:alpha val="6000"/>
                  </a:schemeClr>
                </a:gs>
              </a:gsLst>
              <a:lin ang="10800000" scaled="1"/>
            </a:gradFill>
            <a:ln w="12681" cap="flat">
              <a:noFill/>
              <a:prstDash val="solid"/>
              <a:miter/>
            </a:ln>
          </p:spPr>
          <p:txBody>
            <a:bodyPr rtlCol="0" anchor="ctr"/>
            <a:lstStyle/>
            <a:p>
              <a:endParaRPr lang="en-US" noProof="0"/>
            </a:p>
          </p:txBody>
        </p:sp>
        <p:sp>
          <p:nvSpPr>
            <p:cNvPr id="24" name="Freeform: Shape 23"/>
            <p:cNvSpPr/>
            <p:nvPr/>
          </p:nvSpPr>
          <p:spPr>
            <a:xfrm>
              <a:off x="-12667" y="-12667"/>
              <a:ext cx="6418971" cy="5683200"/>
            </a:xfrm>
            <a:custGeom>
              <a:avLst/>
              <a:gdLst>
                <a:gd name="connsiteX0" fmla="*/ 12667 w 6418971"/>
                <a:gd name="connsiteY0" fmla="*/ 5681913 h 5683200"/>
                <a:gd name="connsiteX1" fmla="*/ 6408804 w 6418971"/>
                <a:gd name="connsiteY1" fmla="*/ 5234107 h 5683200"/>
                <a:gd name="connsiteX2" fmla="*/ 6043456 w 6418971"/>
                <a:gd name="connsiteY2" fmla="*/ 12667 h 5683200"/>
                <a:gd name="connsiteX3" fmla="*/ 12667 w 6418971"/>
                <a:gd name="connsiteY3" fmla="*/ 12667 h 5683200"/>
              </a:gdLst>
              <a:ahLst/>
              <a:cxnLst>
                <a:cxn ang="0">
                  <a:pos x="connsiteX0" y="connsiteY0"/>
                </a:cxn>
                <a:cxn ang="0">
                  <a:pos x="connsiteX1" y="connsiteY1"/>
                </a:cxn>
                <a:cxn ang="0">
                  <a:pos x="connsiteX2" y="connsiteY2"/>
                </a:cxn>
                <a:cxn ang="0">
                  <a:pos x="connsiteX3" y="connsiteY3"/>
                </a:cxn>
              </a:cxnLst>
              <a:rect l="l" t="t" r="r" b="b"/>
              <a:pathLst>
                <a:path w="6418971" h="5683200">
                  <a:moveTo>
                    <a:pt x="12667" y="5681913"/>
                  </a:moveTo>
                  <a:lnTo>
                    <a:pt x="6408804" y="5234107"/>
                  </a:lnTo>
                  <a:lnTo>
                    <a:pt x="6043456" y="12667"/>
                  </a:lnTo>
                  <a:lnTo>
                    <a:pt x="12667" y="12667"/>
                  </a:lnTo>
                  <a:close/>
                </a:path>
              </a:pathLst>
            </a:custGeom>
            <a:gradFill>
              <a:gsLst>
                <a:gs pos="0">
                  <a:schemeClr val="accent5"/>
                </a:gs>
                <a:gs pos="100000">
                  <a:schemeClr val="bg2"/>
                </a:gs>
              </a:gsLst>
              <a:lin ang="8400000" scaled="0"/>
            </a:gradFill>
            <a:ln w="12681" cap="flat">
              <a:noFill/>
              <a:prstDash val="solid"/>
              <a:miter/>
            </a:ln>
          </p:spPr>
          <p:txBody>
            <a:bodyPr rtlCol="0" anchor="ctr"/>
            <a:lstStyle/>
            <a:p>
              <a:endParaRPr lang="en-US" noProof="0"/>
            </a:p>
          </p:txBody>
        </p:sp>
        <p:sp>
          <p:nvSpPr>
            <p:cNvPr id="25" name="Freeform: Shape 24"/>
            <p:cNvSpPr/>
            <p:nvPr/>
          </p:nvSpPr>
          <p:spPr>
            <a:xfrm>
              <a:off x="-12667" y="-12667"/>
              <a:ext cx="6114514" cy="5404114"/>
            </a:xfrm>
            <a:custGeom>
              <a:avLst/>
              <a:gdLst>
                <a:gd name="connsiteX0" fmla="*/ 6080244 w 6114514"/>
                <a:gd name="connsiteY0" fmla="*/ 4942336 h 5404114"/>
                <a:gd name="connsiteX1" fmla="*/ 12667 w 6114514"/>
                <a:gd name="connsiteY1" fmla="*/ 5367307 h 5404114"/>
                <a:gd name="connsiteX2" fmla="*/ 12667 w 6114514"/>
                <a:gd name="connsiteY2" fmla="*/ 5392679 h 5404114"/>
                <a:gd name="connsiteX3" fmla="*/ 6095467 w 6114514"/>
                <a:gd name="connsiteY3" fmla="*/ 4966439 h 5404114"/>
                <a:gd name="connsiteX4" fmla="*/ 6108153 w 6114514"/>
                <a:gd name="connsiteY4" fmla="*/ 4966439 h 5404114"/>
                <a:gd name="connsiteX5" fmla="*/ 5761833 w 6114514"/>
                <a:gd name="connsiteY5" fmla="*/ 12667 h 5404114"/>
                <a:gd name="connsiteX6" fmla="*/ 5736462 w 6114514"/>
                <a:gd name="connsiteY6" fmla="*/ 12667 h 540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14514" h="5404114">
                  <a:moveTo>
                    <a:pt x="6080244" y="4942336"/>
                  </a:moveTo>
                  <a:lnTo>
                    <a:pt x="12667" y="5367307"/>
                  </a:lnTo>
                  <a:lnTo>
                    <a:pt x="12667" y="5392679"/>
                  </a:lnTo>
                  <a:lnTo>
                    <a:pt x="6095467" y="4966439"/>
                  </a:lnTo>
                  <a:lnTo>
                    <a:pt x="6108153" y="4966439"/>
                  </a:lnTo>
                  <a:lnTo>
                    <a:pt x="5761833" y="12667"/>
                  </a:lnTo>
                  <a:lnTo>
                    <a:pt x="5736462" y="12667"/>
                  </a:lnTo>
                  <a:close/>
                </a:path>
              </a:pathLst>
            </a:custGeom>
            <a:solidFill>
              <a:schemeClr val="bg1"/>
            </a:solidFill>
            <a:ln w="12681" cap="flat">
              <a:noFill/>
              <a:prstDash val="solid"/>
              <a:miter/>
            </a:ln>
          </p:spPr>
          <p:txBody>
            <a:bodyPr rtlCol="0" anchor="ctr"/>
            <a:lstStyle/>
            <a:p>
              <a:endParaRPr lang="en-US" noProof="0"/>
            </a:p>
          </p:txBody>
        </p:sp>
      </p:grpSp>
      <p:sp>
        <p:nvSpPr>
          <p:cNvPr id="27" name="Picture Placeholder 26"/>
          <p:cNvSpPr>
            <a:spLocks noGrp="1"/>
          </p:cNvSpPr>
          <p:nvPr>
            <p:ph type="pic" sz="quarter" idx="15"/>
          </p:nvPr>
        </p:nvSpPr>
        <p:spPr>
          <a:xfrm>
            <a:off x="-694" y="0"/>
            <a:ext cx="6065966" cy="5355825"/>
          </a:xfrm>
          <a:custGeom>
            <a:avLst/>
            <a:gdLst>
              <a:gd name="connsiteX0" fmla="*/ 0 w 5738813"/>
              <a:gd name="connsiteY0" fmla="*/ 5403850 h 5403850"/>
              <a:gd name="connsiteX1" fmla="*/ 1350963 w 5738813"/>
              <a:gd name="connsiteY1" fmla="*/ 0 h 5403850"/>
              <a:gd name="connsiteX2" fmla="*/ 4387851 w 5738813"/>
              <a:gd name="connsiteY2" fmla="*/ 0 h 5403850"/>
              <a:gd name="connsiteX3" fmla="*/ 5738813 w 5738813"/>
              <a:gd name="connsiteY3" fmla="*/ 5403850 h 5403850"/>
              <a:gd name="connsiteX4" fmla="*/ 0 w 5738813"/>
              <a:gd name="connsiteY4" fmla="*/ 5403850 h 5403850"/>
              <a:gd name="connsiteX0-1" fmla="*/ 0 w 5738813"/>
              <a:gd name="connsiteY0-2" fmla="*/ 5403850 h 5403850"/>
              <a:gd name="connsiteX1-3" fmla="*/ 11560 w 5738813"/>
              <a:gd name="connsiteY1-4" fmla="*/ 6440 h 5403850"/>
              <a:gd name="connsiteX2-5" fmla="*/ 4387851 w 5738813"/>
              <a:gd name="connsiteY2-6" fmla="*/ 0 h 5403850"/>
              <a:gd name="connsiteX3-7" fmla="*/ 5738813 w 5738813"/>
              <a:gd name="connsiteY3-8" fmla="*/ 5403850 h 5403850"/>
              <a:gd name="connsiteX4-9" fmla="*/ 0 w 5738813"/>
              <a:gd name="connsiteY4-10" fmla="*/ 5403850 h 5403850"/>
              <a:gd name="connsiteX0-11" fmla="*/ 0 w 5746572"/>
              <a:gd name="connsiteY0-12" fmla="*/ 5397410 h 5397410"/>
              <a:gd name="connsiteX1-13" fmla="*/ 11560 w 5746572"/>
              <a:gd name="connsiteY1-14" fmla="*/ 0 h 5397410"/>
              <a:gd name="connsiteX2-15" fmla="*/ 5746572 w 5746572"/>
              <a:gd name="connsiteY2-16" fmla="*/ 6439 h 5397410"/>
              <a:gd name="connsiteX3-17" fmla="*/ 5738813 w 5746572"/>
              <a:gd name="connsiteY3-18" fmla="*/ 5397410 h 5397410"/>
              <a:gd name="connsiteX4-19" fmla="*/ 0 w 5746572"/>
              <a:gd name="connsiteY4-20" fmla="*/ 5397410 h 5397410"/>
              <a:gd name="connsiteX0-21" fmla="*/ 0 w 6092996"/>
              <a:gd name="connsiteY0-22" fmla="*/ 5397410 h 5397410"/>
              <a:gd name="connsiteX1-23" fmla="*/ 11560 w 6092996"/>
              <a:gd name="connsiteY1-24" fmla="*/ 0 h 5397410"/>
              <a:gd name="connsiteX2-25" fmla="*/ 5746572 w 6092996"/>
              <a:gd name="connsiteY2-26" fmla="*/ 6439 h 5397410"/>
              <a:gd name="connsiteX3-27" fmla="*/ 6092982 w 6092996"/>
              <a:gd name="connsiteY3-28" fmla="*/ 4940210 h 5397410"/>
              <a:gd name="connsiteX4-29" fmla="*/ 0 w 6092996"/>
              <a:gd name="connsiteY4-30" fmla="*/ 5397410 h 5397410"/>
              <a:gd name="connsiteX0-31" fmla="*/ 0 w 6092982"/>
              <a:gd name="connsiteY0-32" fmla="*/ 5397410 h 5397410"/>
              <a:gd name="connsiteX1-33" fmla="*/ 11560 w 6092982"/>
              <a:gd name="connsiteY1-34" fmla="*/ 0 h 5397410"/>
              <a:gd name="connsiteX2-35" fmla="*/ 5746572 w 6092982"/>
              <a:gd name="connsiteY2-36" fmla="*/ 6439 h 5397410"/>
              <a:gd name="connsiteX3-37" fmla="*/ 6092982 w 6092982"/>
              <a:gd name="connsiteY3-38" fmla="*/ 4940210 h 5397410"/>
              <a:gd name="connsiteX4-39" fmla="*/ 0 w 6092982"/>
              <a:gd name="connsiteY4-40" fmla="*/ 5397410 h 5397410"/>
              <a:gd name="connsiteX0-41" fmla="*/ 0 w 6092982"/>
              <a:gd name="connsiteY0-42" fmla="*/ 5397410 h 5397410"/>
              <a:gd name="connsiteX1-43" fmla="*/ 11560 w 6092982"/>
              <a:gd name="connsiteY1-44" fmla="*/ 0 h 5397410"/>
              <a:gd name="connsiteX2-45" fmla="*/ 5746572 w 6092982"/>
              <a:gd name="connsiteY2-46" fmla="*/ 6439 h 5397410"/>
              <a:gd name="connsiteX3-47" fmla="*/ 6092982 w 6092982"/>
              <a:gd name="connsiteY3-48" fmla="*/ 4940210 h 5397410"/>
              <a:gd name="connsiteX4-49" fmla="*/ 0 w 6092982"/>
              <a:gd name="connsiteY4-50" fmla="*/ 5397410 h 5397410"/>
              <a:gd name="connsiteX0-51" fmla="*/ 0 w 6092982"/>
              <a:gd name="connsiteY0-52" fmla="*/ 5397410 h 5397410"/>
              <a:gd name="connsiteX1-53" fmla="*/ 11560 w 6092982"/>
              <a:gd name="connsiteY1-54" fmla="*/ 0 h 5397410"/>
              <a:gd name="connsiteX2-55" fmla="*/ 5746572 w 6092982"/>
              <a:gd name="connsiteY2-56" fmla="*/ 6439 h 5397410"/>
              <a:gd name="connsiteX3-57" fmla="*/ 6092982 w 6092982"/>
              <a:gd name="connsiteY3-58" fmla="*/ 4940210 h 5397410"/>
              <a:gd name="connsiteX4-59" fmla="*/ 0 w 6092982"/>
              <a:gd name="connsiteY4-60" fmla="*/ 5397410 h 5397410"/>
              <a:gd name="connsiteX0-61" fmla="*/ 0 w 6092982"/>
              <a:gd name="connsiteY0-62" fmla="*/ 5408602 h 5408602"/>
              <a:gd name="connsiteX1-63" fmla="*/ 11560 w 6092982"/>
              <a:gd name="connsiteY1-64" fmla="*/ 0 h 5408602"/>
              <a:gd name="connsiteX2-65" fmla="*/ 5746572 w 6092982"/>
              <a:gd name="connsiteY2-66" fmla="*/ 6439 h 5408602"/>
              <a:gd name="connsiteX3-67" fmla="*/ 6092982 w 6092982"/>
              <a:gd name="connsiteY3-68" fmla="*/ 4940210 h 5408602"/>
              <a:gd name="connsiteX4-69" fmla="*/ 0 w 6092982"/>
              <a:gd name="connsiteY4-70" fmla="*/ 5408602 h 5408602"/>
              <a:gd name="connsiteX0-71" fmla="*/ 0 w 6065273"/>
              <a:gd name="connsiteY0-72" fmla="*/ 5408602 h 5408602"/>
              <a:gd name="connsiteX1-73" fmla="*/ 11560 w 6065273"/>
              <a:gd name="connsiteY1-74" fmla="*/ 0 h 5408602"/>
              <a:gd name="connsiteX2-75" fmla="*/ 5746572 w 6065273"/>
              <a:gd name="connsiteY2-76" fmla="*/ 6439 h 5408602"/>
              <a:gd name="connsiteX3-77" fmla="*/ 6065273 w 6065273"/>
              <a:gd name="connsiteY3-78" fmla="*/ 4979386 h 5408602"/>
              <a:gd name="connsiteX4-79" fmla="*/ 0 w 6065273"/>
              <a:gd name="connsiteY4-80" fmla="*/ 5408602 h 5408602"/>
              <a:gd name="connsiteX0-81" fmla="*/ 0 w 6065273"/>
              <a:gd name="connsiteY0-82" fmla="*/ 5408602 h 5408602"/>
              <a:gd name="connsiteX1-83" fmla="*/ 11560 w 6065273"/>
              <a:gd name="connsiteY1-84" fmla="*/ 0 h 5408602"/>
              <a:gd name="connsiteX2-85" fmla="*/ 5724405 w 6065273"/>
              <a:gd name="connsiteY2-86" fmla="*/ 12034 h 5408602"/>
              <a:gd name="connsiteX3-87" fmla="*/ 6065273 w 6065273"/>
              <a:gd name="connsiteY3-88" fmla="*/ 4979386 h 5408602"/>
              <a:gd name="connsiteX4-89" fmla="*/ 0 w 6065273"/>
              <a:gd name="connsiteY4-90" fmla="*/ 5408602 h 5408602"/>
              <a:gd name="connsiteX0-91" fmla="*/ 0 w 6065273"/>
              <a:gd name="connsiteY0-92" fmla="*/ 5408602 h 5408602"/>
              <a:gd name="connsiteX1-93" fmla="*/ 11560 w 6065273"/>
              <a:gd name="connsiteY1-94" fmla="*/ 0 h 5408602"/>
              <a:gd name="connsiteX2-95" fmla="*/ 5724405 w 6065273"/>
              <a:gd name="connsiteY2-96" fmla="*/ 841 h 5408602"/>
              <a:gd name="connsiteX3-97" fmla="*/ 6065273 w 6065273"/>
              <a:gd name="connsiteY3-98" fmla="*/ 4979386 h 5408602"/>
              <a:gd name="connsiteX4-99" fmla="*/ 0 w 6065273"/>
              <a:gd name="connsiteY4-100" fmla="*/ 5408602 h 5408602"/>
              <a:gd name="connsiteX0-101" fmla="*/ 693 w 6065966"/>
              <a:gd name="connsiteY0-102" fmla="*/ 5408602 h 5408602"/>
              <a:gd name="connsiteX1-103" fmla="*/ 1170 w 6065966"/>
              <a:gd name="connsiteY1-104" fmla="*/ 0 h 5408602"/>
              <a:gd name="connsiteX2-105" fmla="*/ 5725098 w 6065966"/>
              <a:gd name="connsiteY2-106" fmla="*/ 841 h 5408602"/>
              <a:gd name="connsiteX3-107" fmla="*/ 6065966 w 6065966"/>
              <a:gd name="connsiteY3-108" fmla="*/ 4979386 h 5408602"/>
              <a:gd name="connsiteX4-109" fmla="*/ 693 w 6065966"/>
              <a:gd name="connsiteY4-110" fmla="*/ 5408602 h 540860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65966" h="5408602">
                <a:moveTo>
                  <a:pt x="693" y="5408602"/>
                </a:moveTo>
                <a:cubicBezTo>
                  <a:pt x="4546" y="3609465"/>
                  <a:pt x="-2683" y="1799137"/>
                  <a:pt x="1170" y="0"/>
                </a:cubicBezTo>
                <a:lnTo>
                  <a:pt x="5725098" y="841"/>
                </a:lnTo>
                <a:lnTo>
                  <a:pt x="6065966" y="4979386"/>
                </a:lnTo>
                <a:lnTo>
                  <a:pt x="693" y="5408602"/>
                </a:lnTo>
                <a:close/>
              </a:path>
            </a:pathLst>
          </a:custGeom>
          <a:ln>
            <a:noFill/>
          </a:ln>
        </p:spPr>
        <p:txBody>
          <a:bodyPr anchor="ctr" anchorCtr="0">
            <a:normAutofit/>
          </a:bodyPr>
          <a:lstStyle>
            <a:lvl1pPr marL="0" indent="0" algn="ctr">
              <a:buNone/>
              <a:defRPr sz="1400"/>
            </a:lvl1pPr>
          </a:lstStyle>
          <a:p>
            <a:r>
              <a:rPr lang="en-US" noProof="0"/>
              <a:t>Click icon to add picture</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grpSp>
        <p:nvGrpSpPr>
          <p:cNvPr id="18" name="Graphic 16"/>
          <p:cNvGrpSpPr/>
          <p:nvPr userDrawn="1"/>
        </p:nvGrpSpPr>
        <p:grpSpPr>
          <a:xfrm>
            <a:off x="10962579" y="5678327"/>
            <a:ext cx="1234800" cy="1051200"/>
            <a:chOff x="5626893" y="3026568"/>
            <a:chExt cx="937260" cy="800760"/>
          </a:xfrm>
        </p:grpSpPr>
        <p:sp>
          <p:nvSpPr>
            <p:cNvPr id="19" name="Freeform: Shape 18"/>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20" name="Freeform: Shape 19"/>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3" name="Text Placeholder 2"/>
          <p:cNvSpPr>
            <a:spLocks noGrp="1"/>
          </p:cNvSpPr>
          <p:nvPr>
            <p:ph type="body" idx="1" hasCustomPrompt="1"/>
          </p:nvPr>
        </p:nvSpPr>
        <p:spPr>
          <a:xfrm>
            <a:off x="1032739" y="2647949"/>
            <a:ext cx="4593600" cy="600075"/>
          </a:xfrm>
        </p:spPr>
        <p:txBody>
          <a:bodyPr anchor="b">
            <a:normAutofit/>
          </a:bodyPr>
          <a:lstStyle>
            <a:lvl1pPr marL="0" indent="0">
              <a:buNone/>
              <a:defRPr sz="25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endParaRPr lang="en-US" noProof="0"/>
          </a:p>
        </p:txBody>
      </p:sp>
      <p:sp>
        <p:nvSpPr>
          <p:cNvPr id="4" name="Content Placeholder 3"/>
          <p:cNvSpPr>
            <a:spLocks noGrp="1"/>
          </p:cNvSpPr>
          <p:nvPr>
            <p:ph sz="half" idx="2"/>
          </p:nvPr>
        </p:nvSpPr>
        <p:spPr>
          <a:xfrm>
            <a:off x="1030139" y="3248025"/>
            <a:ext cx="4573338" cy="2311872"/>
          </a:xfrm>
        </p:spPr>
        <p:txBody>
          <a:bodyPr>
            <a:normAutofit/>
          </a:bodyPr>
          <a:lstStyle>
            <a:lvl1pPr>
              <a:buClr>
                <a:schemeClr val="accent2"/>
              </a:buClr>
              <a:defRPr sz="1600">
                <a:latin typeface="+mn-lt"/>
              </a:defRPr>
            </a:lvl1pPr>
            <a:lvl2pPr>
              <a:buClr>
                <a:schemeClr val="accent2"/>
              </a:buClr>
              <a:defRPr sz="1600">
                <a:latin typeface="+mn-lt"/>
              </a:defRPr>
            </a:lvl2pPr>
            <a:lvl3pPr>
              <a:buClr>
                <a:schemeClr val="accent2"/>
              </a:buClr>
              <a:defRPr sz="1600">
                <a:latin typeface="Franklin Gothic Book" panose="020B0503020102020204" pitchFamily="34" charset="0"/>
              </a:defRPr>
            </a:lvl3pPr>
            <a:lvl4pPr>
              <a:buClr>
                <a:schemeClr val="accent2"/>
              </a:buClr>
              <a:defRPr sz="1600">
                <a:latin typeface="Franklin Gothic Book" panose="020B0503020102020204" pitchFamily="34" charset="0"/>
              </a:defRPr>
            </a:lvl4pPr>
            <a:lvl5pPr>
              <a:buClr>
                <a:schemeClr val="accent2"/>
              </a:buClr>
              <a:defRPr sz="1600">
                <a:latin typeface="Franklin Gothic Book" panose="020B0503020102020204" pitchFamily="34" charset="0"/>
              </a:defRPr>
            </a:lvl5pPr>
          </a:lstStyle>
          <a:p>
            <a:pPr lvl="0"/>
            <a:r>
              <a:rPr lang="en-US" noProof="0"/>
              <a:t>Edit Master text styles</a:t>
            </a:r>
            <a:endParaRPr lang="en-US" noProof="0"/>
          </a:p>
          <a:p>
            <a:pPr lvl="1"/>
            <a:r>
              <a:rPr lang="en-US" noProof="0"/>
              <a:t>Second level</a:t>
            </a:r>
            <a:endParaRPr lang="en-US" noProof="0"/>
          </a:p>
        </p:txBody>
      </p:sp>
      <p:sp>
        <p:nvSpPr>
          <p:cNvPr id="8" name="Footer Placeholder 7"/>
          <p:cNvSpPr>
            <a:spLocks noGrp="1"/>
          </p:cNvSpPr>
          <p:nvPr>
            <p:ph type="ftr" sz="quarter" idx="11"/>
          </p:nvPr>
        </p:nvSpPr>
        <p:spPr/>
        <p:txBody>
          <a:bodyPr/>
          <a:lstStyle/>
          <a:p>
            <a:r>
              <a:rPr lang="en-US" noProof="0"/>
              <a:t>ADD A FOOTER</a:t>
            </a:r>
            <a:endParaRPr lang="en-US" noProof="0"/>
          </a:p>
        </p:txBody>
      </p:sp>
      <p:sp>
        <p:nvSpPr>
          <p:cNvPr id="9" name="Slide Number Placeholder 8"/>
          <p:cNvSpPr>
            <a:spLocks noGrp="1"/>
          </p:cNvSpPr>
          <p:nvPr>
            <p:ph type="sldNum" sz="quarter" idx="12"/>
          </p:nvPr>
        </p:nvSpPr>
        <p:spPr/>
        <p:txBody>
          <a:bodyPr/>
          <a:lstStyle/>
          <a:p>
            <a:fld id="{98C0CDE5-970C-4CC4-BF43-0DA127E73E82}" type="slidenum">
              <a:rPr lang="en-US" noProof="0" smtClean="0"/>
            </a:fld>
            <a:endParaRPr lang="en-US" noProof="0"/>
          </a:p>
        </p:txBody>
      </p:sp>
      <p:sp>
        <p:nvSpPr>
          <p:cNvPr id="10" name="Graphic 23"/>
          <p:cNvSpPr/>
          <p:nvPr userDrawn="1"/>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11" name="Graphic 6"/>
          <p:cNvSpPr/>
          <p:nvPr userDrawn="1"/>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sp>
        <p:nvSpPr>
          <p:cNvPr id="13" name="Title 1"/>
          <p:cNvSpPr>
            <a:spLocks noGrp="1"/>
          </p:cNvSpPr>
          <p:nvPr>
            <p:ph type="title" hasCustomPrompt="1"/>
          </p:nvPr>
        </p:nvSpPr>
        <p:spPr>
          <a:xfrm rot="-360000">
            <a:off x="830561" y="849316"/>
            <a:ext cx="3923299" cy="1042492"/>
          </a:xfrm>
        </p:spPr>
        <p:txBody>
          <a:bodyPr/>
          <a:lstStyle>
            <a:lvl1pPr>
              <a:defRPr>
                <a:solidFill>
                  <a:schemeClr val="bg1"/>
                </a:solidFill>
              </a:defRPr>
            </a:lvl1pPr>
          </a:lstStyle>
          <a:p>
            <a:r>
              <a:rPr lang="en-US" noProof="0"/>
              <a:t>Comparison</a:t>
            </a:r>
            <a:endParaRPr lang="en-US" noProof="0"/>
          </a:p>
        </p:txBody>
      </p:sp>
      <p:sp>
        <p:nvSpPr>
          <p:cNvPr id="15" name="Text Placeholder 2"/>
          <p:cNvSpPr>
            <a:spLocks noGrp="1"/>
          </p:cNvSpPr>
          <p:nvPr>
            <p:ph type="body" idx="13" hasCustomPrompt="1"/>
          </p:nvPr>
        </p:nvSpPr>
        <p:spPr>
          <a:xfrm>
            <a:off x="6207364" y="2647949"/>
            <a:ext cx="5076010" cy="600075"/>
          </a:xfrm>
        </p:spPr>
        <p:txBody>
          <a:bodyPr anchor="b">
            <a:normAutofit/>
          </a:bodyPr>
          <a:lstStyle>
            <a:lvl1pPr marL="0" indent="0">
              <a:buNone/>
              <a:defRPr sz="25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endParaRPr lang="en-US" noProof="0"/>
          </a:p>
        </p:txBody>
      </p:sp>
      <p:sp>
        <p:nvSpPr>
          <p:cNvPr id="16" name="Content Placeholder 3"/>
          <p:cNvSpPr>
            <a:spLocks noGrp="1"/>
          </p:cNvSpPr>
          <p:nvPr>
            <p:ph sz="half" idx="14"/>
          </p:nvPr>
        </p:nvSpPr>
        <p:spPr>
          <a:xfrm>
            <a:off x="6207363" y="3248025"/>
            <a:ext cx="5073411" cy="2311872"/>
          </a:xfrm>
        </p:spPr>
        <p:txBody>
          <a:bodyPr>
            <a:normAutofit/>
          </a:bodyPr>
          <a:lstStyle>
            <a:lvl1pPr>
              <a:buClr>
                <a:schemeClr val="accent2"/>
              </a:buClr>
              <a:defRPr sz="1600">
                <a:latin typeface="+mn-lt"/>
              </a:defRPr>
            </a:lvl1pPr>
            <a:lvl2pPr>
              <a:buClr>
                <a:schemeClr val="accent2"/>
              </a:buClr>
              <a:defRPr sz="1600">
                <a:latin typeface="+mn-lt"/>
              </a:defRPr>
            </a:lvl2pPr>
            <a:lvl3pPr>
              <a:buClr>
                <a:schemeClr val="accent2"/>
              </a:buClr>
              <a:defRPr sz="1600">
                <a:latin typeface="Franklin Gothic Book" panose="020B0503020102020204" pitchFamily="34" charset="0"/>
              </a:defRPr>
            </a:lvl3pPr>
            <a:lvl4pPr>
              <a:buClr>
                <a:schemeClr val="accent2"/>
              </a:buClr>
              <a:defRPr sz="1600">
                <a:latin typeface="Franklin Gothic Book" panose="020B0503020102020204" pitchFamily="34" charset="0"/>
              </a:defRPr>
            </a:lvl4pPr>
            <a:lvl5pPr>
              <a:buClr>
                <a:schemeClr val="accent2"/>
              </a:buClr>
              <a:defRPr sz="1600">
                <a:latin typeface="Franklin Gothic Book" panose="020B0503020102020204" pitchFamily="34" charset="0"/>
              </a:defRPr>
            </a:lvl5pPr>
          </a:lstStyle>
          <a:p>
            <a:pPr lvl="0"/>
            <a:r>
              <a:rPr lang="en-US" noProof="0"/>
              <a:t>Edit Master text styles</a:t>
            </a:r>
            <a:endParaRPr lang="en-US" noProof="0"/>
          </a:p>
          <a:p>
            <a:pPr lvl="1"/>
            <a:r>
              <a:rPr lang="en-US" noProof="0"/>
              <a:t>Second level</a:t>
            </a:r>
            <a:endParaRPr lang="en-US" noProof="0"/>
          </a:p>
        </p:txBody>
      </p:sp>
      <p:sp>
        <p:nvSpPr>
          <p:cNvPr id="17" name="Text Placeholder 2"/>
          <p:cNvSpPr>
            <a:spLocks noGrp="1"/>
          </p:cNvSpPr>
          <p:nvPr>
            <p:ph type="body" idx="15" hasCustomPrompt="1"/>
          </p:nvPr>
        </p:nvSpPr>
        <p:spPr>
          <a:xfrm>
            <a:off x="5676900" y="1374622"/>
            <a:ext cx="5202936" cy="1115568"/>
          </a:xfrm>
          <a:gradFill flip="none" rotWithShape="1">
            <a:gsLst>
              <a:gs pos="0">
                <a:schemeClr val="tx2"/>
              </a:gs>
              <a:gs pos="100000">
                <a:schemeClr val="tx1"/>
              </a:gs>
            </a:gsLst>
            <a:lin ang="0" scaled="1"/>
            <a:tileRect/>
          </a:gradFill>
        </p:spPr>
        <p:txBody>
          <a:bodyPr lIns="144000" tIns="108000" rIns="108000" bIns="108000" anchor="ctr" anchorCtr="0">
            <a:normAutofit/>
          </a:bodyPr>
          <a:lstStyle>
            <a:lvl1pPr marL="0" indent="0">
              <a:buNone/>
              <a:defRPr sz="20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22" name="Freeform: Shape 21"/>
          <p:cNvSpPr/>
          <p:nvPr/>
        </p:nvSpPr>
        <p:spPr>
          <a:xfrm>
            <a:off x="4200902" y="5658793"/>
            <a:ext cx="1842058" cy="1206865"/>
          </a:xfrm>
          <a:custGeom>
            <a:avLst/>
            <a:gdLst>
              <a:gd name="connsiteX0" fmla="*/ 1838211 w 1842057"/>
              <a:gd name="connsiteY0" fmla="*/ 12668 h 1206865"/>
              <a:gd name="connsiteX1" fmla="*/ 1156014 w 1842057"/>
              <a:gd name="connsiteY1" fmla="*/ 331534 h 1206865"/>
              <a:gd name="connsiteX2" fmla="*/ 12668 w 1842057"/>
              <a:gd name="connsiteY2" fmla="*/ 1200477 h 1206865"/>
              <a:gd name="connsiteX3" fmla="*/ 557663 w 1842057"/>
              <a:gd name="connsiteY3" fmla="*/ 1200477 h 1206865"/>
              <a:gd name="connsiteX4" fmla="*/ 1389765 w 1842057"/>
              <a:gd name="connsiteY4" fmla="*/ 576719 h 120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57" h="1206865">
                <a:moveTo>
                  <a:pt x="1838211" y="12668"/>
                </a:moveTo>
                <a:lnTo>
                  <a:pt x="1156014" y="331534"/>
                </a:lnTo>
                <a:lnTo>
                  <a:pt x="12668" y="1200477"/>
                </a:lnTo>
                <a:lnTo>
                  <a:pt x="557663" y="1200477"/>
                </a:lnTo>
                <a:lnTo>
                  <a:pt x="1389765" y="576719"/>
                </a:lnTo>
                <a:close/>
              </a:path>
            </a:pathLst>
          </a:custGeom>
          <a:gradFill>
            <a:gsLst>
              <a:gs pos="0">
                <a:schemeClr val="bg2">
                  <a:alpha val="5000"/>
                </a:schemeClr>
              </a:gs>
              <a:gs pos="100000">
                <a:schemeClr val="bg2">
                  <a:alpha val="20000"/>
                </a:schemeClr>
              </a:gs>
            </a:gsLst>
            <a:lin ang="8340000" scaled="0"/>
          </a:gradFill>
          <a:ln w="12664" cap="flat">
            <a:noFill/>
            <a:prstDash val="solid"/>
            <a:miter/>
          </a:ln>
        </p:spPr>
        <p:txBody>
          <a:bodyPr rtlCol="0" anchor="ctr"/>
          <a:lstStyle/>
          <a:p>
            <a:endParaRPr lang="en-US" noProof="0"/>
          </a:p>
        </p:txBody>
      </p:sp>
      <p:sp>
        <p:nvSpPr>
          <p:cNvPr id="23" name="Freeform: Shape 22"/>
          <p:cNvSpPr/>
          <p:nvPr/>
        </p:nvSpPr>
        <p:spPr>
          <a:xfrm>
            <a:off x="4406705" y="5524132"/>
            <a:ext cx="2045319" cy="1346608"/>
          </a:xfrm>
          <a:custGeom>
            <a:avLst/>
            <a:gdLst>
              <a:gd name="connsiteX0" fmla="*/ 12668 w 2045319"/>
              <a:gd name="connsiteY0" fmla="*/ 1335138 h 1346607"/>
              <a:gd name="connsiteX1" fmla="*/ 705027 w 2045319"/>
              <a:gd name="connsiteY1" fmla="*/ 1335138 h 1346607"/>
              <a:gd name="connsiteX2" fmla="*/ 2044013 w 2045319"/>
              <a:gd name="connsiteY2" fmla="*/ 342968 h 1346607"/>
              <a:gd name="connsiteX3" fmla="*/ 1800099 w 2045319"/>
              <a:gd name="connsiteY3" fmla="*/ 12668 h 1346607"/>
            </a:gdLst>
            <a:ahLst/>
            <a:cxnLst>
              <a:cxn ang="0">
                <a:pos x="connsiteX0" y="connsiteY0"/>
              </a:cxn>
              <a:cxn ang="0">
                <a:pos x="connsiteX1" y="connsiteY1"/>
              </a:cxn>
              <a:cxn ang="0">
                <a:pos x="connsiteX2" y="connsiteY2"/>
              </a:cxn>
              <a:cxn ang="0">
                <a:pos x="connsiteX3" y="connsiteY3"/>
              </a:cxn>
            </a:cxnLst>
            <a:rect l="l" t="t" r="r" b="b"/>
            <a:pathLst>
              <a:path w="2045319" h="1346607">
                <a:moveTo>
                  <a:pt x="12668" y="1335138"/>
                </a:moveTo>
                <a:lnTo>
                  <a:pt x="705027" y="1335138"/>
                </a:lnTo>
                <a:lnTo>
                  <a:pt x="2044013" y="342968"/>
                </a:lnTo>
                <a:lnTo>
                  <a:pt x="1800099" y="12668"/>
                </a:lnTo>
                <a:close/>
              </a:path>
            </a:pathLst>
          </a:custGeom>
          <a:blipFill>
            <a:blip r:embed="rId2"/>
            <a:srcRect/>
            <a:stretch>
              <a:fillRect l="-51458" t="10702" r="5240" b="-85592"/>
            </a:stretch>
          </a:blipFill>
          <a:ln w="12664" cap="flat">
            <a:noFill/>
            <a:prstDash val="solid"/>
            <a:miter/>
          </a:ln>
        </p:spPr>
        <p:txBody>
          <a:bodyPr rtlCol="0" anchor="ctr"/>
          <a:lstStyle/>
          <a:p>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grpSp>
        <p:nvGrpSpPr>
          <p:cNvPr id="11" name="Graphic 16"/>
          <p:cNvGrpSpPr/>
          <p:nvPr userDrawn="1"/>
        </p:nvGrpSpPr>
        <p:grpSpPr>
          <a:xfrm>
            <a:off x="10962579" y="5678327"/>
            <a:ext cx="1234800" cy="1051200"/>
            <a:chOff x="5626893" y="3026568"/>
            <a:chExt cx="937260" cy="800760"/>
          </a:xfrm>
        </p:grpSpPr>
        <p:sp>
          <p:nvSpPr>
            <p:cNvPr id="12" name="Freeform: Shape 1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13" name="Freeform: Shape 1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4" name="Footer Placeholder 3"/>
          <p:cNvSpPr>
            <a:spLocks noGrp="1"/>
          </p:cNvSpPr>
          <p:nvPr>
            <p:ph type="ftr" sz="quarter" idx="11"/>
          </p:nvPr>
        </p:nvSpPr>
        <p:spPr/>
        <p:txBody>
          <a:bodyPr/>
          <a:lstStyle/>
          <a:p>
            <a:r>
              <a:rPr lang="en-US" noProof="0"/>
              <a:t>ADD A FOOTER</a:t>
            </a:r>
            <a:endParaRPr lang="en-US" noProof="0"/>
          </a:p>
        </p:txBody>
      </p:sp>
      <p:sp>
        <p:nvSpPr>
          <p:cNvPr id="5" name="Slide Number Placeholder 4"/>
          <p:cNvSpPr>
            <a:spLocks noGrp="1"/>
          </p:cNvSpPr>
          <p:nvPr>
            <p:ph type="sldNum" sz="quarter" idx="12"/>
          </p:nvPr>
        </p:nvSpPr>
        <p:spPr/>
        <p:txBody>
          <a:bodyPr/>
          <a:lstStyle/>
          <a:p>
            <a:fld id="{98C0CDE5-970C-4CC4-BF43-0DA127E73E82}" type="slidenum">
              <a:rPr lang="en-US" noProof="0" smtClean="0"/>
            </a:fld>
            <a:endParaRPr lang="en-US" noProof="0"/>
          </a:p>
        </p:txBody>
      </p:sp>
      <p:sp>
        <p:nvSpPr>
          <p:cNvPr id="6" name="Graphic 23"/>
          <p:cNvSpPr/>
          <p:nvPr userDrawn="1"/>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7" name="Graphic 6"/>
          <p:cNvSpPr/>
          <p:nvPr userDrawn="1"/>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sp>
        <p:nvSpPr>
          <p:cNvPr id="9" name="Title 1"/>
          <p:cNvSpPr>
            <a:spLocks noGrp="1"/>
          </p:cNvSpPr>
          <p:nvPr>
            <p:ph type="title" hasCustomPrompt="1"/>
          </p:nvPr>
        </p:nvSpPr>
        <p:spPr>
          <a:xfrm rot="-360000">
            <a:off x="837870" y="842706"/>
            <a:ext cx="3960711" cy="1061509"/>
          </a:xfrm>
        </p:spPr>
        <p:txBody>
          <a:bodyPr/>
          <a:lstStyle>
            <a:lvl1pPr>
              <a:defRPr>
                <a:solidFill>
                  <a:schemeClr val="bg1"/>
                </a:solidFill>
              </a:defRPr>
            </a:lvl1pPr>
          </a:lstStyle>
          <a:p>
            <a:r>
              <a:rPr lang="en-US" noProof="0"/>
              <a:t>Chart Slide</a:t>
            </a:r>
            <a:endParaRPr lang="en-US" noProof="0"/>
          </a:p>
        </p:txBody>
      </p:sp>
      <p:sp>
        <p:nvSpPr>
          <p:cNvPr id="10" name="Text Placeholder 2"/>
          <p:cNvSpPr>
            <a:spLocks noGrp="1"/>
          </p:cNvSpPr>
          <p:nvPr>
            <p:ph type="body" idx="1" hasCustomPrompt="1"/>
          </p:nvPr>
        </p:nvSpPr>
        <p:spPr>
          <a:xfrm>
            <a:off x="748030" y="2755778"/>
            <a:ext cx="2724912" cy="2267712"/>
          </a:xfrm>
          <a:gradFill>
            <a:gsLst>
              <a:gs pos="0">
                <a:schemeClr val="tx2"/>
              </a:gs>
              <a:gs pos="100000">
                <a:schemeClr val="tx1"/>
              </a:gs>
            </a:gsLst>
            <a:lin ang="10800000" scaled="1"/>
          </a:gradFill>
        </p:spPr>
        <p:txBody>
          <a:bodyPr lIns="144000" tIns="108000" rIns="108000" bIns="108000" anchor="ctr" anchorCtr="0">
            <a:normAutofit/>
          </a:bodyPr>
          <a:lstStyle>
            <a:lvl1pPr marL="0" indent="0">
              <a:buNone/>
              <a:defRPr sz="20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23" name="Chart Placeholder 21"/>
          <p:cNvSpPr>
            <a:spLocks noGrp="1"/>
          </p:cNvSpPr>
          <p:nvPr>
            <p:ph type="chart" sz="quarter" idx="14" hasCustomPrompt="1"/>
          </p:nvPr>
        </p:nvSpPr>
        <p:spPr>
          <a:xfrm>
            <a:off x="5159375" y="1347788"/>
            <a:ext cx="6121400" cy="4090987"/>
          </a:xfrm>
        </p:spPr>
        <p:txBody>
          <a:bodyPr anchor="ctr" anchorCtr="0">
            <a:normAutofit/>
          </a:bodyPr>
          <a:lstStyle>
            <a:lvl1pPr marL="0" indent="0" algn="ctr">
              <a:buNone/>
              <a:defRPr sz="1400"/>
            </a:lvl1pPr>
          </a:lstStyle>
          <a:p>
            <a:r>
              <a:rPr lang="en-US" noProof="0"/>
              <a:t>Click icon to add chart</a:t>
            </a:r>
            <a:endParaRPr lang="en-US" noProof="0"/>
          </a:p>
        </p:txBody>
      </p:sp>
      <p:sp>
        <p:nvSpPr>
          <p:cNvPr id="27" name="Freeform: Shape 26"/>
          <p:cNvSpPr/>
          <p:nvPr userDrawn="1"/>
        </p:nvSpPr>
        <p:spPr>
          <a:xfrm>
            <a:off x="6083299" y="-12701"/>
            <a:ext cx="1092308" cy="1016100"/>
          </a:xfrm>
          <a:custGeom>
            <a:avLst/>
            <a:gdLst>
              <a:gd name="connsiteX0" fmla="*/ 638873 w 1092307"/>
              <a:gd name="connsiteY0" fmla="*/ 12701 h 1016100"/>
              <a:gd name="connsiteX1" fmla="*/ 332773 w 1092307"/>
              <a:gd name="connsiteY1" fmla="*/ 361986 h 1016100"/>
              <a:gd name="connsiteX2" fmla="*/ 12701 w 1092307"/>
              <a:gd name="connsiteY2" fmla="*/ 1007209 h 1016100"/>
              <a:gd name="connsiteX3" fmla="*/ 12701 w 1092307"/>
              <a:gd name="connsiteY3" fmla="*/ 1007209 h 1016100"/>
              <a:gd name="connsiteX4" fmla="*/ 612200 w 1092307"/>
              <a:gd name="connsiteY4" fmla="*/ 553775 h 1016100"/>
              <a:gd name="connsiteX5" fmla="*/ 1079606 w 1092307"/>
              <a:gd name="connsiteY5" fmla="*/ 12701 h 101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307" h="1016100">
                <a:moveTo>
                  <a:pt x="638873" y="12701"/>
                </a:moveTo>
                <a:lnTo>
                  <a:pt x="332773" y="361986"/>
                </a:lnTo>
                <a:lnTo>
                  <a:pt x="12701" y="1007209"/>
                </a:lnTo>
                <a:lnTo>
                  <a:pt x="12701" y="1007209"/>
                </a:lnTo>
                <a:lnTo>
                  <a:pt x="612200" y="553775"/>
                </a:lnTo>
                <a:lnTo>
                  <a:pt x="1079606" y="12701"/>
                </a:lnTo>
                <a:close/>
              </a:path>
            </a:pathLst>
          </a:custGeom>
          <a:gradFill>
            <a:gsLst>
              <a:gs pos="0">
                <a:schemeClr val="accent5">
                  <a:alpha val="5000"/>
                </a:schemeClr>
              </a:gs>
              <a:gs pos="100000">
                <a:schemeClr val="bg2">
                  <a:alpha val="20000"/>
                </a:schemeClr>
              </a:gs>
            </a:gsLst>
            <a:lin ang="3180000" scaled="0"/>
          </a:gradFill>
          <a:ln w="12700" cap="flat">
            <a:noFill/>
            <a:prstDash val="solid"/>
            <a:miter/>
          </a:ln>
        </p:spPr>
        <p:txBody>
          <a:bodyPr rtlCol="0" anchor="ctr"/>
          <a:lstStyle/>
          <a:p>
            <a:endParaRPr lang="en-US" noProof="0"/>
          </a:p>
        </p:txBody>
      </p:sp>
      <p:sp>
        <p:nvSpPr>
          <p:cNvPr id="28" name="Freeform: Shape 27"/>
          <p:cNvSpPr/>
          <p:nvPr userDrawn="1"/>
        </p:nvSpPr>
        <p:spPr>
          <a:xfrm>
            <a:off x="5972798" y="-12701"/>
            <a:ext cx="1486046" cy="1333631"/>
          </a:xfrm>
          <a:custGeom>
            <a:avLst/>
            <a:gdLst>
              <a:gd name="connsiteX0" fmla="*/ 929732 w 1486046"/>
              <a:gd name="connsiteY0" fmla="*/ 12701 h 1333631"/>
              <a:gd name="connsiteX1" fmla="*/ 12701 w 1486046"/>
              <a:gd name="connsiteY1" fmla="*/ 1049123 h 1333631"/>
              <a:gd name="connsiteX2" fmla="*/ 321342 w 1486046"/>
              <a:gd name="connsiteY2" fmla="*/ 1322200 h 1333631"/>
              <a:gd name="connsiteX3" fmla="*/ 1478426 w 1486046"/>
              <a:gd name="connsiteY3" fmla="*/ 12701 h 1333631"/>
            </a:gdLst>
            <a:ahLst/>
            <a:cxnLst>
              <a:cxn ang="0">
                <a:pos x="connsiteX0" y="connsiteY0"/>
              </a:cxn>
              <a:cxn ang="0">
                <a:pos x="connsiteX1" y="connsiteY1"/>
              </a:cxn>
              <a:cxn ang="0">
                <a:pos x="connsiteX2" y="connsiteY2"/>
              </a:cxn>
              <a:cxn ang="0">
                <a:pos x="connsiteX3" y="connsiteY3"/>
              </a:cxn>
            </a:cxnLst>
            <a:rect l="l" t="t" r="r" b="b"/>
            <a:pathLst>
              <a:path w="1486046" h="1333631">
                <a:moveTo>
                  <a:pt x="929732" y="12701"/>
                </a:moveTo>
                <a:lnTo>
                  <a:pt x="12701" y="1049123"/>
                </a:lnTo>
                <a:lnTo>
                  <a:pt x="321342" y="1322200"/>
                </a:lnTo>
                <a:lnTo>
                  <a:pt x="1478426" y="12701"/>
                </a:lnTo>
                <a:close/>
              </a:path>
            </a:pathLst>
          </a:custGeom>
          <a:blipFill>
            <a:blip r:embed="rId2"/>
            <a:srcRect/>
            <a:stretch>
              <a:fillRect l="10565" t="-152624" r="-103969" b="10226"/>
            </a:stretch>
          </a:blipFill>
          <a:ln w="12700" cap="flat">
            <a:noFill/>
            <a:prstDash val="solid"/>
            <a:miter/>
          </a:ln>
        </p:spPr>
        <p:txBody>
          <a:bodyPr rtlCol="0" anchor="ctr"/>
          <a:lstStyle/>
          <a:p>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grpSp>
        <p:nvGrpSpPr>
          <p:cNvPr id="11" name="Graphic 16"/>
          <p:cNvGrpSpPr/>
          <p:nvPr userDrawn="1"/>
        </p:nvGrpSpPr>
        <p:grpSpPr>
          <a:xfrm>
            <a:off x="10962579" y="5678327"/>
            <a:ext cx="1234800" cy="1051200"/>
            <a:chOff x="5626893" y="3026568"/>
            <a:chExt cx="937260" cy="800760"/>
          </a:xfrm>
        </p:grpSpPr>
        <p:sp>
          <p:nvSpPr>
            <p:cNvPr id="12" name="Freeform: Shape 1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13" name="Freeform: Shape 1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4" name="Footer Placeholder 3"/>
          <p:cNvSpPr>
            <a:spLocks noGrp="1"/>
          </p:cNvSpPr>
          <p:nvPr>
            <p:ph type="ftr" sz="quarter" idx="11"/>
          </p:nvPr>
        </p:nvSpPr>
        <p:spPr/>
        <p:txBody>
          <a:bodyPr/>
          <a:lstStyle/>
          <a:p>
            <a:r>
              <a:rPr lang="en-US" noProof="0"/>
              <a:t>ADD A FOOTER</a:t>
            </a:r>
            <a:endParaRPr lang="en-US" noProof="0"/>
          </a:p>
        </p:txBody>
      </p:sp>
      <p:sp>
        <p:nvSpPr>
          <p:cNvPr id="5" name="Slide Number Placeholder 4"/>
          <p:cNvSpPr>
            <a:spLocks noGrp="1"/>
          </p:cNvSpPr>
          <p:nvPr>
            <p:ph type="sldNum" sz="quarter" idx="12"/>
          </p:nvPr>
        </p:nvSpPr>
        <p:spPr/>
        <p:txBody>
          <a:bodyPr/>
          <a:lstStyle/>
          <a:p>
            <a:fld id="{98C0CDE5-970C-4CC4-BF43-0DA127E73E82}" type="slidenum">
              <a:rPr lang="en-US" noProof="0" smtClean="0"/>
            </a:fld>
            <a:endParaRPr lang="en-US" noProof="0"/>
          </a:p>
        </p:txBody>
      </p:sp>
      <p:sp>
        <p:nvSpPr>
          <p:cNvPr id="6" name="Graphic 23"/>
          <p:cNvSpPr/>
          <p:nvPr userDrawn="1"/>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7" name="Graphic 6"/>
          <p:cNvSpPr/>
          <p:nvPr userDrawn="1"/>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sp>
        <p:nvSpPr>
          <p:cNvPr id="9" name="Title 1"/>
          <p:cNvSpPr>
            <a:spLocks noGrp="1"/>
          </p:cNvSpPr>
          <p:nvPr>
            <p:ph type="title" hasCustomPrompt="1"/>
          </p:nvPr>
        </p:nvSpPr>
        <p:spPr>
          <a:xfrm rot="-360000">
            <a:off x="837870" y="842706"/>
            <a:ext cx="3960711" cy="1061509"/>
          </a:xfrm>
        </p:spPr>
        <p:txBody>
          <a:bodyPr/>
          <a:lstStyle>
            <a:lvl1pPr>
              <a:defRPr>
                <a:solidFill>
                  <a:schemeClr val="bg1"/>
                </a:solidFill>
              </a:defRPr>
            </a:lvl1pPr>
          </a:lstStyle>
          <a:p>
            <a:r>
              <a:rPr lang="en-US" noProof="0"/>
              <a:t>Table Slide</a:t>
            </a:r>
            <a:endParaRPr lang="en-US" noProof="0"/>
          </a:p>
        </p:txBody>
      </p:sp>
      <p:sp>
        <p:nvSpPr>
          <p:cNvPr id="10" name="Text Placeholder 2"/>
          <p:cNvSpPr>
            <a:spLocks noGrp="1"/>
          </p:cNvSpPr>
          <p:nvPr>
            <p:ph type="body" idx="1" hasCustomPrompt="1"/>
          </p:nvPr>
        </p:nvSpPr>
        <p:spPr>
          <a:xfrm>
            <a:off x="748030" y="3314576"/>
            <a:ext cx="3200400" cy="1700784"/>
          </a:xfrm>
          <a:gradFill>
            <a:gsLst>
              <a:gs pos="0">
                <a:schemeClr val="tx2"/>
              </a:gs>
              <a:gs pos="100000">
                <a:schemeClr val="tx1"/>
              </a:gs>
            </a:gsLst>
            <a:lin ang="10800000" scaled="1"/>
          </a:gradFill>
        </p:spPr>
        <p:txBody>
          <a:bodyPr lIns="144000" tIns="108000" rIns="108000" bIns="108000" anchor="ctr" anchorCtr="0">
            <a:normAutofit/>
          </a:bodyPr>
          <a:lstStyle>
            <a:lvl1pPr marL="0" indent="0">
              <a:buNone/>
              <a:defRPr sz="20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15" name="Table Placeholder 14"/>
          <p:cNvSpPr>
            <a:spLocks noGrp="1"/>
          </p:cNvSpPr>
          <p:nvPr>
            <p:ph type="tbl" sz="quarter" idx="13" hasCustomPrompt="1"/>
          </p:nvPr>
        </p:nvSpPr>
        <p:spPr>
          <a:xfrm>
            <a:off x="5159375" y="1347788"/>
            <a:ext cx="6121400" cy="4090987"/>
          </a:xfrm>
        </p:spPr>
        <p:txBody>
          <a:bodyPr anchor="ctr" anchorCtr="0">
            <a:normAutofit/>
          </a:bodyPr>
          <a:lstStyle>
            <a:lvl1pPr marL="0" indent="0" algn="ctr">
              <a:buNone/>
              <a:defRPr sz="1400"/>
            </a:lvl1pPr>
          </a:lstStyle>
          <a:p>
            <a:r>
              <a:rPr lang="en-US" noProof="0"/>
              <a:t>Click icon to add table</a:t>
            </a:r>
            <a:endParaRPr lang="en-US" noProof="0"/>
          </a:p>
        </p:txBody>
      </p:sp>
      <p:sp>
        <p:nvSpPr>
          <p:cNvPr id="17" name="Freeform: Shape 16"/>
          <p:cNvSpPr/>
          <p:nvPr/>
        </p:nvSpPr>
        <p:spPr>
          <a:xfrm>
            <a:off x="2641930" y="5658793"/>
            <a:ext cx="1842058" cy="1206865"/>
          </a:xfrm>
          <a:custGeom>
            <a:avLst/>
            <a:gdLst>
              <a:gd name="connsiteX0" fmla="*/ 1838211 w 1842057"/>
              <a:gd name="connsiteY0" fmla="*/ 12668 h 1206865"/>
              <a:gd name="connsiteX1" fmla="*/ 1156014 w 1842057"/>
              <a:gd name="connsiteY1" fmla="*/ 331534 h 1206865"/>
              <a:gd name="connsiteX2" fmla="*/ 12668 w 1842057"/>
              <a:gd name="connsiteY2" fmla="*/ 1200477 h 1206865"/>
              <a:gd name="connsiteX3" fmla="*/ 557663 w 1842057"/>
              <a:gd name="connsiteY3" fmla="*/ 1200477 h 1206865"/>
              <a:gd name="connsiteX4" fmla="*/ 1389765 w 1842057"/>
              <a:gd name="connsiteY4" fmla="*/ 576719 h 120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57" h="1206865">
                <a:moveTo>
                  <a:pt x="1838211" y="12668"/>
                </a:moveTo>
                <a:lnTo>
                  <a:pt x="1156014" y="331534"/>
                </a:lnTo>
                <a:lnTo>
                  <a:pt x="12668" y="1200477"/>
                </a:lnTo>
                <a:lnTo>
                  <a:pt x="557663" y="1200477"/>
                </a:lnTo>
                <a:lnTo>
                  <a:pt x="1389765" y="576719"/>
                </a:lnTo>
                <a:close/>
              </a:path>
            </a:pathLst>
          </a:custGeom>
          <a:gradFill>
            <a:gsLst>
              <a:gs pos="0">
                <a:schemeClr val="bg2">
                  <a:alpha val="5000"/>
                </a:schemeClr>
              </a:gs>
              <a:gs pos="100000">
                <a:schemeClr val="bg2">
                  <a:alpha val="20000"/>
                </a:schemeClr>
              </a:gs>
            </a:gsLst>
            <a:lin ang="8340000" scaled="0"/>
          </a:gradFill>
          <a:ln w="12664" cap="flat">
            <a:noFill/>
            <a:prstDash val="solid"/>
            <a:miter/>
          </a:ln>
        </p:spPr>
        <p:txBody>
          <a:bodyPr rtlCol="0" anchor="ctr"/>
          <a:lstStyle/>
          <a:p>
            <a:endParaRPr lang="en-US" noProof="0"/>
          </a:p>
        </p:txBody>
      </p:sp>
      <p:sp>
        <p:nvSpPr>
          <p:cNvPr id="18" name="Freeform: Shape 17"/>
          <p:cNvSpPr/>
          <p:nvPr/>
        </p:nvSpPr>
        <p:spPr>
          <a:xfrm>
            <a:off x="2847733" y="5524132"/>
            <a:ext cx="2045319" cy="1346608"/>
          </a:xfrm>
          <a:custGeom>
            <a:avLst/>
            <a:gdLst>
              <a:gd name="connsiteX0" fmla="*/ 12668 w 2045319"/>
              <a:gd name="connsiteY0" fmla="*/ 1335138 h 1346607"/>
              <a:gd name="connsiteX1" fmla="*/ 705027 w 2045319"/>
              <a:gd name="connsiteY1" fmla="*/ 1335138 h 1346607"/>
              <a:gd name="connsiteX2" fmla="*/ 2044013 w 2045319"/>
              <a:gd name="connsiteY2" fmla="*/ 342968 h 1346607"/>
              <a:gd name="connsiteX3" fmla="*/ 1800099 w 2045319"/>
              <a:gd name="connsiteY3" fmla="*/ 12668 h 1346607"/>
            </a:gdLst>
            <a:ahLst/>
            <a:cxnLst>
              <a:cxn ang="0">
                <a:pos x="connsiteX0" y="connsiteY0"/>
              </a:cxn>
              <a:cxn ang="0">
                <a:pos x="connsiteX1" y="connsiteY1"/>
              </a:cxn>
              <a:cxn ang="0">
                <a:pos x="connsiteX2" y="connsiteY2"/>
              </a:cxn>
              <a:cxn ang="0">
                <a:pos x="connsiteX3" y="connsiteY3"/>
              </a:cxn>
            </a:cxnLst>
            <a:rect l="l" t="t" r="r" b="b"/>
            <a:pathLst>
              <a:path w="2045319" h="1346607">
                <a:moveTo>
                  <a:pt x="12668" y="1335138"/>
                </a:moveTo>
                <a:lnTo>
                  <a:pt x="705027" y="1335138"/>
                </a:lnTo>
                <a:lnTo>
                  <a:pt x="2044013" y="342968"/>
                </a:lnTo>
                <a:lnTo>
                  <a:pt x="1800099" y="12668"/>
                </a:lnTo>
                <a:close/>
              </a:path>
            </a:pathLst>
          </a:custGeom>
          <a:blipFill>
            <a:blip r:embed="rId2"/>
            <a:srcRect/>
            <a:stretch>
              <a:fillRect l="-76814" t="10702" r="6336" b="-114608"/>
            </a:stretch>
          </a:blipFill>
          <a:ln w="12664" cap="flat">
            <a:noFill/>
            <a:prstDash val="solid"/>
            <a:miter/>
          </a:ln>
        </p:spPr>
        <p:txBody>
          <a:bodyPr rtlCol="0" anchor="ctr"/>
          <a:lstStyle/>
          <a:p>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aphic 16"/>
          <p:cNvGrpSpPr/>
          <p:nvPr userDrawn="1"/>
        </p:nvGrpSpPr>
        <p:grpSpPr>
          <a:xfrm>
            <a:off x="10962579" y="5678327"/>
            <a:ext cx="1234800" cy="1051200"/>
            <a:chOff x="5626893" y="3026568"/>
            <a:chExt cx="937260" cy="800760"/>
          </a:xfrm>
        </p:grpSpPr>
        <p:sp>
          <p:nvSpPr>
            <p:cNvPr id="7" name="Freeform: Shape 6"/>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8" name="Freeform: Shape 7"/>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3" name="Footer Placeholder 2"/>
          <p:cNvSpPr>
            <a:spLocks noGrp="1"/>
          </p:cNvSpPr>
          <p:nvPr>
            <p:ph type="ftr" sz="quarter" idx="11"/>
          </p:nvPr>
        </p:nvSpPr>
        <p:spPr/>
        <p:txBody>
          <a:bodyPr/>
          <a:lstStyle/>
          <a:p>
            <a:r>
              <a:rPr lang="en-US" noProof="0"/>
              <a:t>ADD A FOOTER</a:t>
            </a:r>
            <a:endParaRPr lang="en-US" noProof="0"/>
          </a:p>
        </p:txBody>
      </p:sp>
      <p:sp>
        <p:nvSpPr>
          <p:cNvPr id="4" name="Slide Number Placeholder 3"/>
          <p:cNvSpPr>
            <a:spLocks noGrp="1"/>
          </p:cNvSpPr>
          <p:nvPr>
            <p:ph type="sldNum" sz="quarter" idx="12"/>
          </p:nvPr>
        </p:nvSpPr>
        <p:spPr/>
        <p:txBody>
          <a:bodyPr/>
          <a:lstStyle/>
          <a:p>
            <a:fld id="{98C0CDE5-970C-4CC4-BF43-0DA127E73E82}" type="slidenum">
              <a:rPr lang="en-US" noProof="0" smtClean="0"/>
            </a:fld>
            <a:endParaRPr lang="en-US" noProof="0"/>
          </a:p>
        </p:txBody>
      </p:sp>
      <p:grpSp>
        <p:nvGrpSpPr>
          <p:cNvPr id="9" name="Graphic 4"/>
          <p:cNvGrpSpPr/>
          <p:nvPr/>
        </p:nvGrpSpPr>
        <p:grpSpPr>
          <a:xfrm>
            <a:off x="3101009" y="-12694"/>
            <a:ext cx="9094808" cy="5689901"/>
            <a:chOff x="227974" y="-12694"/>
            <a:chExt cx="11967843" cy="5689901"/>
          </a:xfrm>
        </p:grpSpPr>
        <p:sp>
          <p:nvSpPr>
            <p:cNvPr id="10" name="Freeform: Shape 9"/>
            <p:cNvSpPr/>
            <p:nvPr/>
          </p:nvSpPr>
          <p:spPr>
            <a:xfrm>
              <a:off x="227974" y="-12694"/>
              <a:ext cx="2146414" cy="5677200"/>
            </a:xfrm>
            <a:custGeom>
              <a:avLst/>
              <a:gdLst>
                <a:gd name="connsiteX0" fmla="*/ 1684102 w 2146413"/>
                <a:gd name="connsiteY0" fmla="*/ 12694 h 5677200"/>
                <a:gd name="connsiteX1" fmla="*/ 12694 w 2146413"/>
                <a:gd name="connsiteY1" fmla="*/ 508020 h 5677200"/>
                <a:gd name="connsiteX2" fmla="*/ 1184966 w 2146413"/>
                <a:gd name="connsiteY2" fmla="*/ 5677194 h 5677200"/>
                <a:gd name="connsiteX3" fmla="*/ 2136246 w 2146413"/>
                <a:gd name="connsiteY3" fmla="*/ 5494304 h 5677200"/>
                <a:gd name="connsiteX4" fmla="*/ 1945736 w 2146413"/>
                <a:gd name="connsiteY4" fmla="*/ 12694 h 5677200"/>
                <a:gd name="connsiteX5" fmla="*/ 1684102 w 2146413"/>
                <a:gd name="connsiteY5" fmla="*/ 12694 h 567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6413" h="5677200">
                  <a:moveTo>
                    <a:pt x="1684102" y="12694"/>
                  </a:moveTo>
                  <a:cubicBezTo>
                    <a:pt x="1158295" y="151131"/>
                    <a:pt x="12694" y="508020"/>
                    <a:pt x="12694" y="508020"/>
                  </a:cubicBezTo>
                  <a:cubicBezTo>
                    <a:pt x="12694" y="508020"/>
                    <a:pt x="764574" y="1905094"/>
                    <a:pt x="1184966" y="5677194"/>
                  </a:cubicBezTo>
                  <a:cubicBezTo>
                    <a:pt x="1404688" y="5606070"/>
                    <a:pt x="2136246" y="5494304"/>
                    <a:pt x="2136246" y="5494304"/>
                  </a:cubicBezTo>
                  <a:cubicBezTo>
                    <a:pt x="2136246" y="5494304"/>
                    <a:pt x="1963517" y="568983"/>
                    <a:pt x="1945736" y="12694"/>
                  </a:cubicBezTo>
                  <a:lnTo>
                    <a:pt x="1684102" y="12694"/>
                  </a:lnTo>
                  <a:close/>
                </a:path>
              </a:pathLst>
            </a:custGeom>
            <a:gradFill>
              <a:gsLst>
                <a:gs pos="0">
                  <a:schemeClr val="accent5">
                    <a:alpha val="5000"/>
                  </a:schemeClr>
                </a:gs>
                <a:gs pos="100000">
                  <a:schemeClr val="accent5"/>
                </a:gs>
              </a:gsLst>
              <a:lin ang="360000" scaled="0"/>
            </a:gradFill>
            <a:ln w="12693" cap="flat">
              <a:noFill/>
              <a:prstDash val="solid"/>
              <a:miter/>
            </a:ln>
          </p:spPr>
          <p:txBody>
            <a:bodyPr rtlCol="0" anchor="ctr"/>
            <a:lstStyle/>
            <a:p>
              <a:endParaRPr lang="en-US" noProof="0"/>
            </a:p>
          </p:txBody>
        </p:sp>
        <p:sp>
          <p:nvSpPr>
            <p:cNvPr id="11" name="Freeform: Shape 10"/>
            <p:cNvSpPr/>
            <p:nvPr/>
          </p:nvSpPr>
          <p:spPr>
            <a:xfrm>
              <a:off x="866818" y="-12694"/>
              <a:ext cx="11328999" cy="5689901"/>
            </a:xfrm>
            <a:custGeom>
              <a:avLst/>
              <a:gdLst>
                <a:gd name="connsiteX0" fmla="*/ 11322642 w 11328999"/>
                <a:gd name="connsiteY0" fmla="*/ 4653519 h 5689900"/>
                <a:gd name="connsiteX1" fmla="*/ 11322642 w 11328999"/>
                <a:gd name="connsiteY1" fmla="*/ 12694 h 5689900"/>
                <a:gd name="connsiteX2" fmla="*/ 12694 w 11328999"/>
                <a:gd name="connsiteY2" fmla="*/ 12694 h 5689900"/>
                <a:gd name="connsiteX3" fmla="*/ 560093 w 11328999"/>
                <a:gd name="connsiteY3" fmla="*/ 5689894 h 5689900"/>
              </a:gdLst>
              <a:ahLst/>
              <a:cxnLst>
                <a:cxn ang="0">
                  <a:pos x="connsiteX0" y="connsiteY0"/>
                </a:cxn>
                <a:cxn ang="0">
                  <a:pos x="connsiteX1" y="connsiteY1"/>
                </a:cxn>
                <a:cxn ang="0">
                  <a:pos x="connsiteX2" y="connsiteY2"/>
                </a:cxn>
                <a:cxn ang="0">
                  <a:pos x="connsiteX3" y="connsiteY3"/>
                </a:cxn>
              </a:cxnLst>
              <a:rect l="l" t="t" r="r" b="b"/>
              <a:pathLst>
                <a:path w="11328999" h="5689900">
                  <a:moveTo>
                    <a:pt x="11322642" y="4653519"/>
                  </a:moveTo>
                  <a:lnTo>
                    <a:pt x="11322642" y="12694"/>
                  </a:lnTo>
                  <a:lnTo>
                    <a:pt x="12694" y="12694"/>
                  </a:lnTo>
                  <a:lnTo>
                    <a:pt x="560093" y="5689894"/>
                  </a:lnTo>
                  <a:close/>
                </a:path>
              </a:pathLst>
            </a:custGeom>
            <a:gradFill>
              <a:gsLst>
                <a:gs pos="0">
                  <a:schemeClr val="accent5"/>
                </a:gs>
                <a:gs pos="100000">
                  <a:schemeClr val="bg2"/>
                </a:gs>
              </a:gsLst>
              <a:lin ang="360000" scaled="0"/>
            </a:gradFill>
            <a:ln w="12693" cap="flat">
              <a:noFill/>
              <a:prstDash val="solid"/>
              <a:miter/>
            </a:ln>
          </p:spPr>
          <p:txBody>
            <a:bodyPr rtlCol="0" anchor="ctr"/>
            <a:lstStyle/>
            <a:p>
              <a:endParaRPr lang="en-US" noProof="0"/>
            </a:p>
          </p:txBody>
        </p:sp>
        <p:sp>
          <p:nvSpPr>
            <p:cNvPr id="13" name="Freeform: Shape 12"/>
            <p:cNvSpPr/>
            <p:nvPr/>
          </p:nvSpPr>
          <p:spPr>
            <a:xfrm>
              <a:off x="1152583" y="-12694"/>
              <a:ext cx="11036884" cy="5410486"/>
            </a:xfrm>
            <a:custGeom>
              <a:avLst/>
              <a:gdLst>
                <a:gd name="connsiteX0" fmla="*/ 11036877 w 11036883"/>
                <a:gd name="connsiteY0" fmla="*/ 4372834 h 5410485"/>
                <a:gd name="connsiteX1" fmla="*/ 555013 w 11036883"/>
                <a:gd name="connsiteY1" fmla="*/ 5382538 h 5410485"/>
                <a:gd name="connsiteX2" fmla="*/ 38095 w 11036883"/>
                <a:gd name="connsiteY2" fmla="*/ 12694 h 5410485"/>
                <a:gd name="connsiteX3" fmla="*/ 12694 w 11036883"/>
                <a:gd name="connsiteY3" fmla="*/ 12694 h 5410485"/>
                <a:gd name="connsiteX4" fmla="*/ 530881 w 11036883"/>
                <a:gd name="connsiteY4" fmla="*/ 5396509 h 5410485"/>
                <a:gd name="connsiteX5" fmla="*/ 532151 w 11036883"/>
                <a:gd name="connsiteY5" fmla="*/ 5409209 h 5410485"/>
                <a:gd name="connsiteX6" fmla="*/ 11036877 w 11036883"/>
                <a:gd name="connsiteY6" fmla="*/ 4398236 h 5410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6883" h="5410485">
                  <a:moveTo>
                    <a:pt x="11036877" y="4372834"/>
                  </a:moveTo>
                  <a:lnTo>
                    <a:pt x="555013" y="5382538"/>
                  </a:lnTo>
                  <a:lnTo>
                    <a:pt x="38095" y="12694"/>
                  </a:lnTo>
                  <a:lnTo>
                    <a:pt x="12694" y="12694"/>
                  </a:lnTo>
                  <a:lnTo>
                    <a:pt x="530881" y="5396509"/>
                  </a:lnTo>
                  <a:lnTo>
                    <a:pt x="532151" y="5409209"/>
                  </a:lnTo>
                  <a:lnTo>
                    <a:pt x="11036877" y="4398236"/>
                  </a:lnTo>
                  <a:close/>
                </a:path>
              </a:pathLst>
            </a:custGeom>
            <a:solidFill>
              <a:schemeClr val="bg1"/>
            </a:solidFill>
            <a:ln w="12693" cap="flat">
              <a:noFill/>
              <a:prstDash val="solid"/>
              <a:miter/>
            </a:ln>
          </p:spPr>
          <p:txBody>
            <a:bodyPr rtlCol="0" anchor="ctr"/>
            <a:lstStyle/>
            <a:p>
              <a:endParaRPr lang="en-US" noProof="0"/>
            </a:p>
          </p:txBody>
        </p:sp>
      </p:grpSp>
      <p:sp>
        <p:nvSpPr>
          <p:cNvPr id="16" name="Text Placeholder 3"/>
          <p:cNvSpPr>
            <a:spLocks noGrp="1"/>
          </p:cNvSpPr>
          <p:nvPr>
            <p:ph type="body" sz="half" idx="2" hasCustomPrompt="1"/>
          </p:nvPr>
        </p:nvSpPr>
        <p:spPr>
          <a:xfrm>
            <a:off x="494969" y="2282951"/>
            <a:ext cx="3055579" cy="3402714"/>
          </a:xfrm>
          <a:gradFill>
            <a:gsLst>
              <a:gs pos="0">
                <a:schemeClr val="tx2"/>
              </a:gs>
              <a:gs pos="100000">
                <a:schemeClr val="tx1"/>
              </a:gs>
            </a:gsLst>
            <a:lin ang="10800000" scaled="1"/>
          </a:gradFill>
        </p:spPr>
        <p:txBody>
          <a:bodyPr vert="horz" lIns="144000" tIns="108000" rIns="108000" bIns="108000" rtlCol="0" anchor="ctr" anchorCtr="0">
            <a:normAutofit/>
          </a:bodyPr>
          <a:lstStyle>
            <a:lvl1pPr marL="0" indent="0" algn="l">
              <a:buFont typeface="Arial" panose="020B0604020202020204" pitchFamily="34" charset="0"/>
              <a:buNone/>
              <a:defRPr lang="en-US" sz="2000" b="1">
                <a:solidFill>
                  <a:schemeClr val="bg1"/>
                </a:solidFill>
              </a:defRPr>
            </a:lvl1pPr>
          </a:lstStyle>
          <a:p>
            <a:pPr marL="228600" lvl="0" indent="-228600"/>
            <a:r>
              <a:rPr lang="en-US" noProof="0"/>
              <a:t>EDIT MASTER TEXT STYLES</a:t>
            </a:r>
            <a:endParaRPr lang="en-US" noProof="0"/>
          </a:p>
        </p:txBody>
      </p:sp>
      <p:sp>
        <p:nvSpPr>
          <p:cNvPr id="20" name="Picture Placeholder 19"/>
          <p:cNvSpPr>
            <a:spLocks noGrp="1"/>
          </p:cNvSpPr>
          <p:nvPr>
            <p:ph type="pic" idx="1"/>
          </p:nvPr>
        </p:nvSpPr>
        <p:spPr>
          <a:xfrm>
            <a:off x="3703978" y="1"/>
            <a:ext cx="8495014" cy="5685664"/>
          </a:xfrm>
          <a:custGeom>
            <a:avLst/>
            <a:gdLst>
              <a:gd name="connsiteX0" fmla="*/ 0 w 10973163"/>
              <a:gd name="connsiteY0" fmla="*/ 0 h 5778507"/>
              <a:gd name="connsiteX1" fmla="*/ 10973163 w 10973163"/>
              <a:gd name="connsiteY1" fmla="*/ 0 h 5778507"/>
              <a:gd name="connsiteX2" fmla="*/ 10973163 w 10973163"/>
              <a:gd name="connsiteY2" fmla="*/ 4708234 h 5778507"/>
              <a:gd name="connsiteX3" fmla="*/ 637629 w 10973163"/>
              <a:gd name="connsiteY3" fmla="*/ 5778507 h 5778507"/>
              <a:gd name="connsiteX4" fmla="*/ 513924 w 10973163"/>
              <a:gd name="connsiteY4" fmla="*/ 5778507 h 5778507"/>
              <a:gd name="connsiteX5" fmla="*/ 0 w 10973163"/>
              <a:gd name="connsiteY5" fmla="*/ 11 h 57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73163" h="5778507">
                <a:moveTo>
                  <a:pt x="0" y="0"/>
                </a:moveTo>
                <a:lnTo>
                  <a:pt x="10973163" y="0"/>
                </a:lnTo>
                <a:lnTo>
                  <a:pt x="10973163" y="4708234"/>
                </a:lnTo>
                <a:lnTo>
                  <a:pt x="637629" y="5778507"/>
                </a:lnTo>
                <a:lnTo>
                  <a:pt x="513924" y="5778507"/>
                </a:lnTo>
                <a:lnTo>
                  <a:pt x="0" y="11"/>
                </a:ln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a:p>
        </p:txBody>
      </p:sp>
      <p:sp>
        <p:nvSpPr>
          <p:cNvPr id="25" name="Title 22"/>
          <p:cNvSpPr>
            <a:spLocks noGrp="1"/>
          </p:cNvSpPr>
          <p:nvPr>
            <p:ph type="title" hasCustomPrompt="1"/>
          </p:nvPr>
        </p:nvSpPr>
        <p:spPr>
          <a:xfrm rot="-360000">
            <a:off x="-61166" y="919125"/>
            <a:ext cx="3890555" cy="1091949"/>
          </a:xfrm>
          <a:custGeom>
            <a:avLst/>
            <a:gdLst>
              <a:gd name="connsiteX0" fmla="*/ 0 w 4011780"/>
              <a:gd name="connsiteY0" fmla="*/ 916770 h 916770"/>
              <a:gd name="connsiteX1" fmla="*/ 229193 w 4011780"/>
              <a:gd name="connsiteY1" fmla="*/ 0 h 916770"/>
              <a:gd name="connsiteX2" fmla="*/ 3782588 w 4011780"/>
              <a:gd name="connsiteY2" fmla="*/ 0 h 916770"/>
              <a:gd name="connsiteX3" fmla="*/ 4011780 w 4011780"/>
              <a:gd name="connsiteY3" fmla="*/ 916770 h 916770"/>
              <a:gd name="connsiteX4" fmla="*/ 0 w 4011780"/>
              <a:gd name="connsiteY4" fmla="*/ 916770 h 916770"/>
              <a:gd name="connsiteX0-1" fmla="*/ 0 w 4187844"/>
              <a:gd name="connsiteY0-2" fmla="*/ 916770 h 1051526"/>
              <a:gd name="connsiteX1-3" fmla="*/ 229193 w 4187844"/>
              <a:gd name="connsiteY1-4" fmla="*/ 0 h 1051526"/>
              <a:gd name="connsiteX2-5" fmla="*/ 3782588 w 4187844"/>
              <a:gd name="connsiteY2-6" fmla="*/ 0 h 1051526"/>
              <a:gd name="connsiteX3-7" fmla="*/ 4187844 w 4187844"/>
              <a:gd name="connsiteY3-8" fmla="*/ 1051526 h 1051526"/>
              <a:gd name="connsiteX4-9" fmla="*/ 0 w 4187844"/>
              <a:gd name="connsiteY4-10" fmla="*/ 916770 h 1051526"/>
              <a:gd name="connsiteX0-11" fmla="*/ 0 w 4187844"/>
              <a:gd name="connsiteY0-12" fmla="*/ 939936 h 1074692"/>
              <a:gd name="connsiteX1-13" fmla="*/ 229193 w 4187844"/>
              <a:gd name="connsiteY1-14" fmla="*/ 23166 h 1074692"/>
              <a:gd name="connsiteX2-15" fmla="*/ 4165479 w 4187844"/>
              <a:gd name="connsiteY2-16" fmla="*/ 0 h 1074692"/>
              <a:gd name="connsiteX3-17" fmla="*/ 4187844 w 4187844"/>
              <a:gd name="connsiteY3-18" fmla="*/ 1074692 h 1074692"/>
              <a:gd name="connsiteX4-19" fmla="*/ 0 w 4187844"/>
              <a:gd name="connsiteY4-20" fmla="*/ 939936 h 1074692"/>
              <a:gd name="connsiteX0-21" fmla="*/ 0 w 4860085"/>
              <a:gd name="connsiteY0-22" fmla="*/ 1101781 h 1101781"/>
              <a:gd name="connsiteX1-23" fmla="*/ 901434 w 4860085"/>
              <a:gd name="connsiteY1-24" fmla="*/ 23166 h 1101781"/>
              <a:gd name="connsiteX2-25" fmla="*/ 4837720 w 4860085"/>
              <a:gd name="connsiteY2-26" fmla="*/ 0 h 1101781"/>
              <a:gd name="connsiteX3-27" fmla="*/ 4860085 w 4860085"/>
              <a:gd name="connsiteY3-28" fmla="*/ 1074692 h 1101781"/>
              <a:gd name="connsiteX4-29" fmla="*/ 0 w 4860085"/>
              <a:gd name="connsiteY4-30" fmla="*/ 1101781 h 1101781"/>
              <a:gd name="connsiteX0-31" fmla="*/ 0 w 4860085"/>
              <a:gd name="connsiteY0-32" fmla="*/ 1101781 h 1101781"/>
              <a:gd name="connsiteX1-33" fmla="*/ 84487 w 4860085"/>
              <a:gd name="connsiteY1-34" fmla="*/ 53552 h 1101781"/>
              <a:gd name="connsiteX2-35" fmla="*/ 4837720 w 4860085"/>
              <a:gd name="connsiteY2-36" fmla="*/ 0 h 1101781"/>
              <a:gd name="connsiteX3-37" fmla="*/ 4860085 w 4860085"/>
              <a:gd name="connsiteY3-38" fmla="*/ 1074692 h 1101781"/>
              <a:gd name="connsiteX4-39" fmla="*/ 0 w 4860085"/>
              <a:gd name="connsiteY4-40" fmla="*/ 1101781 h 1101781"/>
              <a:gd name="connsiteX0-41" fmla="*/ 0 w 4886832"/>
              <a:gd name="connsiteY0-42" fmla="*/ 1098969 h 1098969"/>
              <a:gd name="connsiteX1-43" fmla="*/ 111234 w 4886832"/>
              <a:gd name="connsiteY1-44" fmla="*/ 53552 h 1098969"/>
              <a:gd name="connsiteX2-45" fmla="*/ 4864467 w 4886832"/>
              <a:gd name="connsiteY2-46" fmla="*/ 0 h 1098969"/>
              <a:gd name="connsiteX3-47" fmla="*/ 4886832 w 4886832"/>
              <a:gd name="connsiteY3-48" fmla="*/ 1074692 h 1098969"/>
              <a:gd name="connsiteX4-49" fmla="*/ 0 w 4886832"/>
              <a:gd name="connsiteY4-50" fmla="*/ 1098969 h 1098969"/>
              <a:gd name="connsiteX0-51" fmla="*/ 0 w 4886832"/>
              <a:gd name="connsiteY0-52" fmla="*/ 1098969 h 1098969"/>
              <a:gd name="connsiteX1-53" fmla="*/ 95749 w 4886832"/>
              <a:gd name="connsiteY1-54" fmla="*/ 46516 h 1098969"/>
              <a:gd name="connsiteX2-55" fmla="*/ 4864467 w 4886832"/>
              <a:gd name="connsiteY2-56" fmla="*/ 0 h 1098969"/>
              <a:gd name="connsiteX3-57" fmla="*/ 4886832 w 4886832"/>
              <a:gd name="connsiteY3-58" fmla="*/ 1074692 h 1098969"/>
              <a:gd name="connsiteX4-59" fmla="*/ 0 w 4886832"/>
              <a:gd name="connsiteY4-60" fmla="*/ 1098969 h 1098969"/>
              <a:gd name="connsiteX0-61" fmla="*/ 0 w 4892182"/>
              <a:gd name="connsiteY0-62" fmla="*/ 1098407 h 1098407"/>
              <a:gd name="connsiteX1-63" fmla="*/ 101099 w 4892182"/>
              <a:gd name="connsiteY1-64" fmla="*/ 46516 h 1098407"/>
              <a:gd name="connsiteX2-65" fmla="*/ 4869817 w 4892182"/>
              <a:gd name="connsiteY2-66" fmla="*/ 0 h 1098407"/>
              <a:gd name="connsiteX3-67" fmla="*/ 4892182 w 4892182"/>
              <a:gd name="connsiteY3-68" fmla="*/ 1074692 h 1098407"/>
              <a:gd name="connsiteX4-69" fmla="*/ 0 w 4892182"/>
              <a:gd name="connsiteY4-70" fmla="*/ 1098407 h 1098407"/>
              <a:gd name="connsiteX0-71" fmla="*/ 5888 w 4898070"/>
              <a:gd name="connsiteY0-72" fmla="*/ 1098407 h 1098407"/>
              <a:gd name="connsiteX1-73" fmla="*/ 0 w 4898070"/>
              <a:gd name="connsiteY1-74" fmla="*/ 35271 h 1098407"/>
              <a:gd name="connsiteX2-75" fmla="*/ 4875705 w 4898070"/>
              <a:gd name="connsiteY2-76" fmla="*/ 0 h 1098407"/>
              <a:gd name="connsiteX3-77" fmla="*/ 4898070 w 4898070"/>
              <a:gd name="connsiteY3-78" fmla="*/ 1074692 h 1098407"/>
              <a:gd name="connsiteX4-79" fmla="*/ 5888 w 4898070"/>
              <a:gd name="connsiteY4-80" fmla="*/ 1098407 h 1098407"/>
              <a:gd name="connsiteX0-81" fmla="*/ 25 w 5005106"/>
              <a:gd name="connsiteY0-82" fmla="*/ 1091949 h 1091949"/>
              <a:gd name="connsiteX1-83" fmla="*/ 107036 w 5005106"/>
              <a:gd name="connsiteY1-84" fmla="*/ 35271 h 1091949"/>
              <a:gd name="connsiteX2-85" fmla="*/ 4982741 w 5005106"/>
              <a:gd name="connsiteY2-86" fmla="*/ 0 h 1091949"/>
              <a:gd name="connsiteX3-87" fmla="*/ 5005106 w 5005106"/>
              <a:gd name="connsiteY3-88" fmla="*/ 1074692 h 1091949"/>
              <a:gd name="connsiteX4-89" fmla="*/ 25 w 5005106"/>
              <a:gd name="connsiteY4-90" fmla="*/ 1091949 h 1091949"/>
              <a:gd name="connsiteX0-91" fmla="*/ 0 w 5005081"/>
              <a:gd name="connsiteY0-92" fmla="*/ 1091949 h 1091949"/>
              <a:gd name="connsiteX1-93" fmla="*/ 107011 w 5005081"/>
              <a:gd name="connsiteY1-94" fmla="*/ 35271 h 1091949"/>
              <a:gd name="connsiteX2-95" fmla="*/ 4982716 w 5005081"/>
              <a:gd name="connsiteY2-96" fmla="*/ 0 h 1091949"/>
              <a:gd name="connsiteX3-97" fmla="*/ 5005081 w 5005081"/>
              <a:gd name="connsiteY3-98" fmla="*/ 1074692 h 1091949"/>
              <a:gd name="connsiteX4-99" fmla="*/ 0 w 5005081"/>
              <a:gd name="connsiteY4-100" fmla="*/ 1091949 h 1091949"/>
              <a:gd name="connsiteX0-101" fmla="*/ 0 w 5005081"/>
              <a:gd name="connsiteY0-102" fmla="*/ 1091949 h 1091949"/>
              <a:gd name="connsiteX1-103" fmla="*/ 107011 w 5005081"/>
              <a:gd name="connsiteY1-104" fmla="*/ 35271 h 1091949"/>
              <a:gd name="connsiteX2-105" fmla="*/ 4982716 w 5005081"/>
              <a:gd name="connsiteY2-106" fmla="*/ 0 h 1091949"/>
              <a:gd name="connsiteX3-107" fmla="*/ 5005081 w 5005081"/>
              <a:gd name="connsiteY3-108" fmla="*/ 1074692 h 1091949"/>
              <a:gd name="connsiteX4-109" fmla="*/ 0 w 5005081"/>
              <a:gd name="connsiteY4-110" fmla="*/ 1091949 h 109194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005081" h="1091949">
                <a:moveTo>
                  <a:pt x="0" y="1091949"/>
                </a:moveTo>
                <a:lnTo>
                  <a:pt x="107011" y="35271"/>
                </a:lnTo>
                <a:lnTo>
                  <a:pt x="4982716" y="0"/>
                </a:lnTo>
                <a:lnTo>
                  <a:pt x="5005081" y="1074692"/>
                </a:lnTo>
                <a:lnTo>
                  <a:pt x="0" y="1091949"/>
                </a:lnTo>
                <a:close/>
              </a:path>
            </a:pathLst>
          </a:custGeom>
          <a:gradFill>
            <a:gsLst>
              <a:gs pos="9000">
                <a:schemeClr val="accent1"/>
              </a:gs>
              <a:gs pos="100000">
                <a:schemeClr val="accent2"/>
              </a:gs>
            </a:gsLst>
            <a:lin ang="360000" scaled="0"/>
          </a:gradFill>
          <a:ln>
            <a:solidFill>
              <a:srgbClr val="99B898"/>
            </a:solidFill>
          </a:ln>
        </p:spPr>
        <p:txBody>
          <a:bodyPr lIns="954000"/>
          <a:lstStyle>
            <a:lvl1pPr>
              <a:defRPr>
                <a:solidFill>
                  <a:schemeClr val="bg1"/>
                </a:solidFill>
              </a:defRPr>
            </a:lvl1pPr>
          </a:lstStyle>
          <a:p>
            <a:r>
              <a:rPr lang="en-US" noProof="0"/>
              <a:t>Big Picture</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grpSp>
        <p:nvGrpSpPr>
          <p:cNvPr id="7" name="Graphic 16"/>
          <p:cNvGrpSpPr/>
          <p:nvPr userDrawn="1"/>
        </p:nvGrpSpPr>
        <p:grpSpPr>
          <a:xfrm>
            <a:off x="10962579" y="5678327"/>
            <a:ext cx="1234800" cy="1051200"/>
            <a:chOff x="5626893" y="3026568"/>
            <a:chExt cx="937260" cy="800760"/>
          </a:xfrm>
        </p:grpSpPr>
        <p:sp>
          <p:nvSpPr>
            <p:cNvPr id="8" name="Freeform: Shape 7"/>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9" name="Freeform: Shape 8"/>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3" name="Text Placeholder 2"/>
          <p:cNvSpPr>
            <a:spLocks noGrp="1"/>
          </p:cNvSpPr>
          <p:nvPr>
            <p:ph type="body" idx="1" hasCustomPrompt="1"/>
          </p:nvPr>
        </p:nvSpPr>
        <p:spPr>
          <a:xfrm>
            <a:off x="748030" y="2442380"/>
            <a:ext cx="3913632" cy="804672"/>
          </a:xfrm>
          <a:gradFill>
            <a:gsLst>
              <a:gs pos="0">
                <a:schemeClr val="tx2"/>
              </a:gs>
              <a:gs pos="100000">
                <a:schemeClr val="tx1"/>
              </a:gs>
            </a:gsLst>
            <a:lin ang="10800000" scaled="1"/>
          </a:gradFill>
        </p:spPr>
        <p:txBody>
          <a:bodyPr lIns="144000" tIns="72000" bIns="72000" anchor="ctr" anchorCtr="0">
            <a:normAutofit/>
          </a:bodyPr>
          <a:lstStyle>
            <a:lvl1pPr marL="0" indent="0">
              <a:buNone/>
              <a:defRPr sz="20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4" name="Date Placeholder 3"/>
          <p:cNvSpPr>
            <a:spLocks noGrp="1"/>
          </p:cNvSpPr>
          <p:nvPr>
            <p:ph type="dt" sz="half" idx="10"/>
          </p:nvPr>
        </p:nvSpPr>
        <p:spPr/>
        <p:txBody>
          <a:bodyPr/>
          <a:lstStyle/>
          <a:p>
            <a:r>
              <a:rPr lang="en-US" noProof="0"/>
              <a:t>MM.DD.20XX</a:t>
            </a:r>
            <a:endParaRPr lang="en-US" noProof="0"/>
          </a:p>
        </p:txBody>
      </p:sp>
      <p:sp>
        <p:nvSpPr>
          <p:cNvPr id="5" name="Footer Placeholder 4"/>
          <p:cNvSpPr>
            <a:spLocks noGrp="1"/>
          </p:cNvSpPr>
          <p:nvPr>
            <p:ph type="ftr" sz="quarter" idx="11"/>
          </p:nvPr>
        </p:nvSpPr>
        <p:spPr/>
        <p:txBody>
          <a:bodyPr lIns="0"/>
          <a:lstStyle/>
          <a:p>
            <a:r>
              <a:rPr lang="en-US" noProof="0"/>
              <a:t>ADD A FOOTER</a:t>
            </a:r>
            <a:endParaRPr lang="en-US" noProof="0"/>
          </a:p>
        </p:txBody>
      </p:sp>
      <p:sp>
        <p:nvSpPr>
          <p:cNvPr id="6" name="Slide Number Placeholder 5"/>
          <p:cNvSpPr>
            <a:spLocks noGrp="1"/>
          </p:cNvSpPr>
          <p:nvPr>
            <p:ph type="sldNum" sz="quarter" idx="12"/>
          </p:nvPr>
        </p:nvSpPr>
        <p:spPr/>
        <p:txBody>
          <a:bodyPr/>
          <a:lstStyle/>
          <a:p>
            <a:fld id="{98C0CDE5-970C-4CC4-BF43-0DA127E73E82}" type="slidenum">
              <a:rPr lang="en-US" noProof="0" smtClean="0"/>
            </a:fld>
            <a:endParaRPr lang="en-US" noProof="0"/>
          </a:p>
        </p:txBody>
      </p:sp>
      <p:sp>
        <p:nvSpPr>
          <p:cNvPr id="10" name="Graphic 23"/>
          <p:cNvSpPr/>
          <p:nvPr userDrawn="1"/>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11" name="Graphic 6"/>
          <p:cNvSpPr/>
          <p:nvPr userDrawn="1"/>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sp>
        <p:nvSpPr>
          <p:cNvPr id="13" name="Title 1"/>
          <p:cNvSpPr>
            <a:spLocks noGrp="1"/>
          </p:cNvSpPr>
          <p:nvPr>
            <p:ph type="title" hasCustomPrompt="1"/>
          </p:nvPr>
        </p:nvSpPr>
        <p:spPr>
          <a:xfrm rot="-360000">
            <a:off x="846111" y="974881"/>
            <a:ext cx="3933620" cy="734415"/>
          </a:xfrm>
        </p:spPr>
        <p:txBody>
          <a:bodyPr anchor="b">
            <a:normAutofit/>
          </a:bodyPr>
          <a:lstStyle>
            <a:lvl1pPr>
              <a:defRPr sz="4000">
                <a:solidFill>
                  <a:schemeClr val="bg1"/>
                </a:solidFill>
              </a:defRPr>
            </a:lvl1pPr>
          </a:lstStyle>
          <a:p>
            <a:r>
              <a:rPr lang="en-US" noProof="0"/>
              <a:t>Text Layout 1</a:t>
            </a:r>
            <a:endParaRPr lang="en-US" noProof="0"/>
          </a:p>
        </p:txBody>
      </p:sp>
      <p:sp>
        <p:nvSpPr>
          <p:cNvPr id="17" name="Text Placeholder 16"/>
          <p:cNvSpPr>
            <a:spLocks noGrp="1"/>
          </p:cNvSpPr>
          <p:nvPr>
            <p:ph type="body" sz="quarter" idx="13"/>
          </p:nvPr>
        </p:nvSpPr>
        <p:spPr>
          <a:xfrm>
            <a:off x="808990" y="3392622"/>
            <a:ext cx="3913188" cy="2249488"/>
          </a:xfrm>
        </p:spPr>
        <p:txBody>
          <a:bodyPr>
            <a:normAutofit/>
          </a:bodyPr>
          <a:lstStyle>
            <a:lvl1pPr marL="179705" indent="-179705">
              <a:spcBef>
                <a:spcPts val="600"/>
              </a:spcBef>
              <a:buClr>
                <a:schemeClr val="accent2"/>
              </a:buClr>
              <a:defRPr sz="1600" b="0">
                <a:latin typeface="+mn-lt"/>
              </a:defRPr>
            </a:lvl1pPr>
            <a:lvl2pPr marL="457200" indent="0">
              <a:buNone/>
              <a:defRPr sz="1600">
                <a:latin typeface="Franklin Gothic Book" panose="020B0503020102020204" pitchFamily="34" charset="0"/>
              </a:defRPr>
            </a:lvl2pPr>
            <a:lvl3pPr>
              <a:defRPr sz="1600">
                <a:latin typeface="Franklin Gothic Book" panose="020B0503020102020204" pitchFamily="34" charset="0"/>
              </a:defRPr>
            </a:lvl3pPr>
            <a:lvl4pPr>
              <a:defRPr sz="1600">
                <a:latin typeface="Franklin Gothic Book" panose="020B0503020102020204" pitchFamily="34" charset="0"/>
              </a:defRPr>
            </a:lvl4pPr>
            <a:lvl5pPr>
              <a:defRPr sz="1600">
                <a:latin typeface="Franklin Gothic Book" panose="020B0503020102020204" pitchFamily="34" charset="0"/>
              </a:defRPr>
            </a:lvl5pPr>
          </a:lstStyle>
          <a:p>
            <a:pPr lvl="0"/>
            <a:r>
              <a:rPr lang="en-US" noProof="0"/>
              <a:t>Click to edit Master text styles</a:t>
            </a:r>
            <a:endParaRPr lang="en-US" noProof="0"/>
          </a:p>
        </p:txBody>
      </p:sp>
      <p:grpSp>
        <p:nvGrpSpPr>
          <p:cNvPr id="19" name="Graphic 17"/>
          <p:cNvGrpSpPr/>
          <p:nvPr/>
        </p:nvGrpSpPr>
        <p:grpSpPr>
          <a:xfrm>
            <a:off x="5530724" y="0"/>
            <a:ext cx="6340653" cy="6429600"/>
            <a:chOff x="5530724" y="0"/>
            <a:chExt cx="6340653" cy="6429600"/>
          </a:xfrm>
        </p:grpSpPr>
        <p:sp>
          <p:nvSpPr>
            <p:cNvPr id="20" name="Freeform: Shape 19"/>
            <p:cNvSpPr/>
            <p:nvPr/>
          </p:nvSpPr>
          <p:spPr>
            <a:xfrm>
              <a:off x="5518024" y="-12700"/>
              <a:ext cx="2287209" cy="5565543"/>
            </a:xfrm>
            <a:custGeom>
              <a:avLst/>
              <a:gdLst>
                <a:gd name="connsiteX0" fmla="*/ 1132162 w 2287209"/>
                <a:gd name="connsiteY0" fmla="*/ 5560454 h 5565543"/>
                <a:gd name="connsiteX1" fmla="*/ 2283391 w 2287209"/>
                <a:gd name="connsiteY1" fmla="*/ 12700 h 5565543"/>
                <a:gd name="connsiteX2" fmla="*/ 552736 w 2287209"/>
                <a:gd name="connsiteY2" fmla="*/ 12700 h 5565543"/>
                <a:gd name="connsiteX3" fmla="*/ 12700 w 2287209"/>
                <a:gd name="connsiteY3" fmla="*/ 5359688 h 5565543"/>
                <a:gd name="connsiteX4" fmla="*/ 1132162 w 2287209"/>
                <a:gd name="connsiteY4" fmla="*/ 5560454 h 556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7209" h="5565543">
                  <a:moveTo>
                    <a:pt x="1132162" y="5560454"/>
                  </a:moveTo>
                  <a:lnTo>
                    <a:pt x="2283391" y="12700"/>
                  </a:lnTo>
                  <a:lnTo>
                    <a:pt x="552736" y="12700"/>
                  </a:lnTo>
                  <a:cubicBezTo>
                    <a:pt x="569255" y="560360"/>
                    <a:pt x="573067" y="2477804"/>
                    <a:pt x="12700" y="5359688"/>
                  </a:cubicBezTo>
                  <a:cubicBezTo>
                    <a:pt x="363406" y="5395267"/>
                    <a:pt x="1132162" y="5560454"/>
                    <a:pt x="1132162" y="5560454"/>
                  </a:cubicBezTo>
                  <a:close/>
                </a:path>
              </a:pathLst>
            </a:custGeom>
            <a:gradFill flip="none" rotWithShape="1">
              <a:gsLst>
                <a:gs pos="3000">
                  <a:schemeClr val="accent5">
                    <a:alpha val="6000"/>
                  </a:schemeClr>
                </a:gs>
                <a:gs pos="100000">
                  <a:schemeClr val="accent5">
                    <a:alpha val="50000"/>
                  </a:schemeClr>
                </a:gs>
              </a:gsLst>
              <a:lin ang="5880000" scaled="0"/>
              <a:tileRect/>
            </a:gradFill>
            <a:ln w="12694" cap="flat">
              <a:noFill/>
              <a:prstDash val="solid"/>
              <a:miter/>
            </a:ln>
          </p:spPr>
          <p:txBody>
            <a:bodyPr rtlCol="0" anchor="ctr"/>
            <a:lstStyle/>
            <a:p>
              <a:endParaRPr lang="en-US" noProof="0"/>
            </a:p>
          </p:txBody>
        </p:sp>
        <p:sp>
          <p:nvSpPr>
            <p:cNvPr id="21" name="Freeform: Shape 20"/>
            <p:cNvSpPr/>
            <p:nvPr/>
          </p:nvSpPr>
          <p:spPr>
            <a:xfrm>
              <a:off x="5537084" y="-12700"/>
              <a:ext cx="6340653" cy="6455013"/>
            </a:xfrm>
            <a:custGeom>
              <a:avLst/>
              <a:gdLst>
                <a:gd name="connsiteX0" fmla="*/ 5080140 w 6340653"/>
                <a:gd name="connsiteY0" fmla="*/ 6446112 h 6455013"/>
                <a:gd name="connsiteX1" fmla="*/ 6334294 w 6340653"/>
                <a:gd name="connsiteY1" fmla="*/ 545112 h 6455013"/>
                <a:gd name="connsiteX2" fmla="*/ 3831070 w 6340653"/>
                <a:gd name="connsiteY2" fmla="*/ 12700 h 6455013"/>
                <a:gd name="connsiteX3" fmla="*/ 1151222 w 6340653"/>
                <a:gd name="connsiteY3" fmla="*/ 12700 h 6455013"/>
                <a:gd name="connsiteX4" fmla="*/ 12700 w 6340653"/>
                <a:gd name="connsiteY4" fmla="*/ 5369854 h 6455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0653" h="6455013">
                  <a:moveTo>
                    <a:pt x="5080140" y="6446112"/>
                  </a:moveTo>
                  <a:lnTo>
                    <a:pt x="6334294" y="545112"/>
                  </a:lnTo>
                  <a:lnTo>
                    <a:pt x="3831070" y="12700"/>
                  </a:lnTo>
                  <a:lnTo>
                    <a:pt x="1151222" y="12700"/>
                  </a:lnTo>
                  <a:lnTo>
                    <a:pt x="12700" y="5369854"/>
                  </a:lnTo>
                  <a:close/>
                </a:path>
              </a:pathLst>
            </a:custGeom>
            <a:gradFill>
              <a:gsLst>
                <a:gs pos="3000">
                  <a:schemeClr val="accent5"/>
                </a:gs>
                <a:gs pos="100000">
                  <a:schemeClr val="bg2"/>
                </a:gs>
              </a:gsLst>
              <a:lin ang="0" scaled="1"/>
            </a:gradFill>
            <a:ln w="12694" cap="flat">
              <a:noFill/>
              <a:prstDash val="solid"/>
              <a:miter/>
            </a:ln>
          </p:spPr>
          <p:txBody>
            <a:bodyPr rtlCol="0" anchor="ctr"/>
            <a:lstStyle/>
            <a:p>
              <a:endParaRPr lang="en-US" noProof="0"/>
            </a:p>
          </p:txBody>
        </p:sp>
        <p:sp>
          <p:nvSpPr>
            <p:cNvPr id="22" name="Freeform: Shape 21"/>
            <p:cNvSpPr/>
            <p:nvPr/>
          </p:nvSpPr>
          <p:spPr>
            <a:xfrm>
              <a:off x="5830609" y="-12700"/>
              <a:ext cx="5756144" cy="6150052"/>
            </a:xfrm>
            <a:custGeom>
              <a:avLst/>
              <a:gdLst>
                <a:gd name="connsiteX0" fmla="*/ 5715476 w 5756143"/>
                <a:gd name="connsiteY0" fmla="*/ 764938 h 6150052"/>
                <a:gd name="connsiteX1" fmla="*/ 4579496 w 5756143"/>
                <a:gd name="connsiteY1" fmla="*/ 6113197 h 6150052"/>
                <a:gd name="connsiteX2" fmla="*/ 43196 w 5756143"/>
                <a:gd name="connsiteY2" fmla="*/ 5150027 h 6150052"/>
                <a:gd name="connsiteX3" fmla="*/ 1134704 w 5756143"/>
                <a:gd name="connsiteY3" fmla="*/ 12700 h 6150052"/>
                <a:gd name="connsiteX4" fmla="*/ 1109290 w 5756143"/>
                <a:gd name="connsiteY4" fmla="*/ 12700 h 6150052"/>
                <a:gd name="connsiteX5" fmla="*/ 12700 w 5756143"/>
                <a:gd name="connsiteY5" fmla="*/ 5169087 h 6150052"/>
                <a:gd name="connsiteX6" fmla="*/ 4598556 w 5756143"/>
                <a:gd name="connsiteY6" fmla="*/ 6143693 h 6150052"/>
                <a:gd name="connsiteX7" fmla="*/ 5743431 w 5756143"/>
                <a:gd name="connsiteY7" fmla="*/ 757314 h 6150052"/>
                <a:gd name="connsiteX8" fmla="*/ 5745972 w 5756143"/>
                <a:gd name="connsiteY8" fmla="*/ 744607 h 6150052"/>
                <a:gd name="connsiteX9" fmla="*/ 2299910 w 5756143"/>
                <a:gd name="connsiteY9" fmla="*/ 12700 h 6150052"/>
                <a:gd name="connsiteX10" fmla="*/ 2177925 w 5756143"/>
                <a:gd name="connsiteY10" fmla="*/ 12700 h 6150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143" h="6150052">
                  <a:moveTo>
                    <a:pt x="5715476" y="764938"/>
                  </a:moveTo>
                  <a:lnTo>
                    <a:pt x="4579496" y="6113197"/>
                  </a:lnTo>
                  <a:lnTo>
                    <a:pt x="43196" y="5150027"/>
                  </a:lnTo>
                  <a:lnTo>
                    <a:pt x="1134704" y="12700"/>
                  </a:lnTo>
                  <a:lnTo>
                    <a:pt x="1109290" y="12700"/>
                  </a:lnTo>
                  <a:lnTo>
                    <a:pt x="12700" y="5169087"/>
                  </a:lnTo>
                  <a:lnTo>
                    <a:pt x="4598556" y="6143693"/>
                  </a:lnTo>
                  <a:lnTo>
                    <a:pt x="5743431" y="757314"/>
                  </a:lnTo>
                  <a:lnTo>
                    <a:pt x="5745972" y="744607"/>
                  </a:lnTo>
                  <a:lnTo>
                    <a:pt x="2299910" y="12700"/>
                  </a:lnTo>
                  <a:lnTo>
                    <a:pt x="2177925" y="12700"/>
                  </a:lnTo>
                  <a:close/>
                </a:path>
              </a:pathLst>
            </a:custGeom>
            <a:solidFill>
              <a:schemeClr val="bg1"/>
            </a:solidFill>
            <a:ln w="12694" cap="flat">
              <a:noFill/>
              <a:prstDash val="solid"/>
              <a:miter/>
            </a:ln>
          </p:spPr>
          <p:txBody>
            <a:bodyPr rtlCol="0" anchor="ctr"/>
            <a:lstStyle/>
            <a:p>
              <a:endParaRPr lang="en-US" noProof="0"/>
            </a:p>
          </p:txBody>
        </p:sp>
      </p:grpSp>
      <p:sp>
        <p:nvSpPr>
          <p:cNvPr id="24" name="Picture Placeholder 23"/>
          <p:cNvSpPr>
            <a:spLocks noGrp="1"/>
          </p:cNvSpPr>
          <p:nvPr>
            <p:ph type="pic" sz="quarter" idx="14"/>
          </p:nvPr>
        </p:nvSpPr>
        <p:spPr>
          <a:xfrm rot="720000">
            <a:off x="6384187" y="209524"/>
            <a:ext cx="4647699" cy="5472101"/>
          </a:xfrm>
          <a:custGeom>
            <a:avLst/>
            <a:gdLst>
              <a:gd name="connsiteX0" fmla="*/ 0 w 4643879"/>
              <a:gd name="connsiteY0" fmla="*/ 5462044 h 5462044"/>
              <a:gd name="connsiteX1" fmla="*/ 1160970 w 4643879"/>
              <a:gd name="connsiteY1" fmla="*/ 0 h 5462044"/>
              <a:gd name="connsiteX2" fmla="*/ 4643879 w 4643879"/>
              <a:gd name="connsiteY2" fmla="*/ 0 h 5462044"/>
              <a:gd name="connsiteX3" fmla="*/ 3482909 w 4643879"/>
              <a:gd name="connsiteY3" fmla="*/ 5462044 h 5462044"/>
              <a:gd name="connsiteX4" fmla="*/ 0 w 4643879"/>
              <a:gd name="connsiteY4" fmla="*/ 5462044 h 5462044"/>
              <a:gd name="connsiteX0-1" fmla="*/ 0 w 4643879"/>
              <a:gd name="connsiteY0-2" fmla="*/ 5462044 h 5462044"/>
              <a:gd name="connsiteX1-3" fmla="*/ 11990 w 4643879"/>
              <a:gd name="connsiteY1-4" fmla="*/ 13839 h 5462044"/>
              <a:gd name="connsiteX2-5" fmla="*/ 4643879 w 4643879"/>
              <a:gd name="connsiteY2-6" fmla="*/ 0 h 5462044"/>
              <a:gd name="connsiteX3-7" fmla="*/ 3482909 w 4643879"/>
              <a:gd name="connsiteY3-8" fmla="*/ 5462044 h 5462044"/>
              <a:gd name="connsiteX4-9" fmla="*/ 0 w 4643879"/>
              <a:gd name="connsiteY4-10" fmla="*/ 5462044 h 5462044"/>
              <a:gd name="connsiteX0-11" fmla="*/ 0 w 4643879"/>
              <a:gd name="connsiteY0-12" fmla="*/ 5462044 h 5462044"/>
              <a:gd name="connsiteX1-13" fmla="*/ 11990 w 4643879"/>
              <a:gd name="connsiteY1-14" fmla="*/ 13839 h 5462044"/>
              <a:gd name="connsiteX2-15" fmla="*/ 1026146 w 4643879"/>
              <a:gd name="connsiteY2-16" fmla="*/ 8068 h 5462044"/>
              <a:gd name="connsiteX3-17" fmla="*/ 4643879 w 4643879"/>
              <a:gd name="connsiteY3-18" fmla="*/ 0 h 5462044"/>
              <a:gd name="connsiteX4-19" fmla="*/ 3482909 w 4643879"/>
              <a:gd name="connsiteY4-20" fmla="*/ 5462044 h 5462044"/>
              <a:gd name="connsiteX5" fmla="*/ 0 w 4643879"/>
              <a:gd name="connsiteY5" fmla="*/ 5462044 h 5462044"/>
              <a:gd name="connsiteX0-21" fmla="*/ 0 w 4643879"/>
              <a:gd name="connsiteY0-22" fmla="*/ 5462044 h 5462044"/>
              <a:gd name="connsiteX1-23" fmla="*/ 11990 w 4643879"/>
              <a:gd name="connsiteY1-24" fmla="*/ 13839 h 5462044"/>
              <a:gd name="connsiteX2-25" fmla="*/ 1029484 w 4643879"/>
              <a:gd name="connsiteY2-26" fmla="*/ 2927 h 5462044"/>
              <a:gd name="connsiteX3-27" fmla="*/ 4643879 w 4643879"/>
              <a:gd name="connsiteY3-28" fmla="*/ 0 h 5462044"/>
              <a:gd name="connsiteX4-29" fmla="*/ 3482909 w 4643879"/>
              <a:gd name="connsiteY4-30" fmla="*/ 5462044 h 5462044"/>
              <a:gd name="connsiteX5-31" fmla="*/ 0 w 4643879"/>
              <a:gd name="connsiteY5-32" fmla="*/ 5462044 h 5462044"/>
              <a:gd name="connsiteX0-33" fmla="*/ 0 w 4643879"/>
              <a:gd name="connsiteY0-34" fmla="*/ 5462044 h 5462044"/>
              <a:gd name="connsiteX1-35" fmla="*/ 5006 w 4643879"/>
              <a:gd name="connsiteY1-36" fmla="*/ 210263 h 5462044"/>
              <a:gd name="connsiteX2-37" fmla="*/ 1029484 w 4643879"/>
              <a:gd name="connsiteY2-38" fmla="*/ 2927 h 5462044"/>
              <a:gd name="connsiteX3-39" fmla="*/ 4643879 w 4643879"/>
              <a:gd name="connsiteY3-40" fmla="*/ 0 h 5462044"/>
              <a:gd name="connsiteX4-41" fmla="*/ 3482909 w 4643879"/>
              <a:gd name="connsiteY4-42" fmla="*/ 5462044 h 5462044"/>
              <a:gd name="connsiteX5-43" fmla="*/ 0 w 4643879"/>
              <a:gd name="connsiteY5-44" fmla="*/ 5462044 h 5462044"/>
              <a:gd name="connsiteX0-45" fmla="*/ 0 w 4643879"/>
              <a:gd name="connsiteY0-46" fmla="*/ 5462044 h 5462044"/>
              <a:gd name="connsiteX1-47" fmla="*/ 5006 w 4643879"/>
              <a:gd name="connsiteY1-48" fmla="*/ 210263 h 5462044"/>
              <a:gd name="connsiteX2-49" fmla="*/ 1029484 w 4643879"/>
              <a:gd name="connsiteY2-50" fmla="*/ 2927 h 5462044"/>
              <a:gd name="connsiteX3-51" fmla="*/ 4643879 w 4643879"/>
              <a:gd name="connsiteY3-52" fmla="*/ 0 h 5462044"/>
              <a:gd name="connsiteX4-53" fmla="*/ 4634592 w 4643879"/>
              <a:gd name="connsiteY4-54" fmla="*/ 5460922 h 5462044"/>
              <a:gd name="connsiteX5-55" fmla="*/ 0 w 4643879"/>
              <a:gd name="connsiteY5-56" fmla="*/ 5462044 h 5462044"/>
              <a:gd name="connsiteX0-57" fmla="*/ 0 w 4647218"/>
              <a:gd name="connsiteY0-58" fmla="*/ 5467184 h 5467184"/>
              <a:gd name="connsiteX1-59" fmla="*/ 8345 w 4647218"/>
              <a:gd name="connsiteY1-60" fmla="*/ 210263 h 5467184"/>
              <a:gd name="connsiteX2-61" fmla="*/ 1032823 w 4647218"/>
              <a:gd name="connsiteY2-62" fmla="*/ 2927 h 5467184"/>
              <a:gd name="connsiteX3-63" fmla="*/ 4647218 w 4647218"/>
              <a:gd name="connsiteY3-64" fmla="*/ 0 h 5467184"/>
              <a:gd name="connsiteX4-65" fmla="*/ 4637931 w 4647218"/>
              <a:gd name="connsiteY4-66" fmla="*/ 5460922 h 5467184"/>
              <a:gd name="connsiteX5-67" fmla="*/ 0 w 4647218"/>
              <a:gd name="connsiteY5-68" fmla="*/ 5467184 h 5467184"/>
              <a:gd name="connsiteX0-69" fmla="*/ 0 w 4647218"/>
              <a:gd name="connsiteY0-70" fmla="*/ 5467184 h 5467184"/>
              <a:gd name="connsiteX1-71" fmla="*/ 8345 w 4647218"/>
              <a:gd name="connsiteY1-72" fmla="*/ 210263 h 5467184"/>
              <a:gd name="connsiteX2-73" fmla="*/ 1032823 w 4647218"/>
              <a:gd name="connsiteY2-74" fmla="*/ 2927 h 5467184"/>
              <a:gd name="connsiteX3-75" fmla="*/ 4647218 w 4647218"/>
              <a:gd name="connsiteY3-76" fmla="*/ 0 h 5467184"/>
              <a:gd name="connsiteX4-77" fmla="*/ 4637931 w 4647218"/>
              <a:gd name="connsiteY4-78" fmla="*/ 5460922 h 5467184"/>
              <a:gd name="connsiteX5-79" fmla="*/ 0 w 4647218"/>
              <a:gd name="connsiteY5-80" fmla="*/ 5467184 h 5467184"/>
              <a:gd name="connsiteX0-81" fmla="*/ 0 w 4647218"/>
              <a:gd name="connsiteY0-82" fmla="*/ 5472101 h 5472101"/>
              <a:gd name="connsiteX1-83" fmla="*/ 8345 w 4647218"/>
              <a:gd name="connsiteY1-84" fmla="*/ 215180 h 5472101"/>
              <a:gd name="connsiteX2-85" fmla="*/ 1048878 w 4647218"/>
              <a:gd name="connsiteY2-86" fmla="*/ 0 h 5472101"/>
              <a:gd name="connsiteX3-87" fmla="*/ 4647218 w 4647218"/>
              <a:gd name="connsiteY3-88" fmla="*/ 4917 h 5472101"/>
              <a:gd name="connsiteX4-89" fmla="*/ 4637931 w 4647218"/>
              <a:gd name="connsiteY4-90" fmla="*/ 5465839 h 5472101"/>
              <a:gd name="connsiteX5-91" fmla="*/ 0 w 4647218"/>
              <a:gd name="connsiteY5-92" fmla="*/ 5472101 h 5472101"/>
              <a:gd name="connsiteX0-93" fmla="*/ 0 w 4647218"/>
              <a:gd name="connsiteY0-94" fmla="*/ 5472101 h 5472101"/>
              <a:gd name="connsiteX1-95" fmla="*/ 5908 w 4647218"/>
              <a:gd name="connsiteY1-96" fmla="*/ 224560 h 5472101"/>
              <a:gd name="connsiteX2-97" fmla="*/ 1048878 w 4647218"/>
              <a:gd name="connsiteY2-98" fmla="*/ 0 h 5472101"/>
              <a:gd name="connsiteX3-99" fmla="*/ 4647218 w 4647218"/>
              <a:gd name="connsiteY3-100" fmla="*/ 4917 h 5472101"/>
              <a:gd name="connsiteX4-101" fmla="*/ 4637931 w 4647218"/>
              <a:gd name="connsiteY4-102" fmla="*/ 5465839 h 5472101"/>
              <a:gd name="connsiteX5-103" fmla="*/ 0 w 4647218"/>
              <a:gd name="connsiteY5-104" fmla="*/ 5472101 h 5472101"/>
              <a:gd name="connsiteX0-105" fmla="*/ 481 w 4647699"/>
              <a:gd name="connsiteY0-106" fmla="*/ 5472101 h 5472101"/>
              <a:gd name="connsiteX1-107" fmla="*/ 1250 w 4647699"/>
              <a:gd name="connsiteY1-108" fmla="*/ 221221 h 5472101"/>
              <a:gd name="connsiteX2-109" fmla="*/ 1049359 w 4647699"/>
              <a:gd name="connsiteY2-110" fmla="*/ 0 h 5472101"/>
              <a:gd name="connsiteX3-111" fmla="*/ 4647699 w 4647699"/>
              <a:gd name="connsiteY3-112" fmla="*/ 4917 h 5472101"/>
              <a:gd name="connsiteX4-113" fmla="*/ 4638412 w 4647699"/>
              <a:gd name="connsiteY4-114" fmla="*/ 5465839 h 5472101"/>
              <a:gd name="connsiteX5-115" fmla="*/ 481 w 4647699"/>
              <a:gd name="connsiteY5-116" fmla="*/ 5472101 h 5472101"/>
              <a:gd name="connsiteX0-117" fmla="*/ 481 w 4647699"/>
              <a:gd name="connsiteY0-118" fmla="*/ 5472101 h 5472101"/>
              <a:gd name="connsiteX1-119" fmla="*/ 1250 w 4647699"/>
              <a:gd name="connsiteY1-120" fmla="*/ 221221 h 5472101"/>
              <a:gd name="connsiteX2-121" fmla="*/ 1049359 w 4647699"/>
              <a:gd name="connsiteY2-122" fmla="*/ 0 h 5472101"/>
              <a:gd name="connsiteX3-123" fmla="*/ 4647699 w 4647699"/>
              <a:gd name="connsiteY3-124" fmla="*/ 4917 h 5472101"/>
              <a:gd name="connsiteX4-125" fmla="*/ 4643537 w 4647699"/>
              <a:gd name="connsiteY4-126" fmla="*/ 5464749 h 5472101"/>
              <a:gd name="connsiteX5-127" fmla="*/ 481 w 4647699"/>
              <a:gd name="connsiteY5-128" fmla="*/ 5472101 h 547210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1" y="connsiteY5-32"/>
              </a:cxn>
            </a:cxnLst>
            <a:rect l="l" t="t" r="r" b="b"/>
            <a:pathLst>
              <a:path w="4647699" h="5472101">
                <a:moveTo>
                  <a:pt x="481" y="5472101"/>
                </a:moveTo>
                <a:cubicBezTo>
                  <a:pt x="4478" y="3656033"/>
                  <a:pt x="-2747" y="2037289"/>
                  <a:pt x="1250" y="221221"/>
                </a:cubicBezTo>
                <a:lnTo>
                  <a:pt x="1049359" y="0"/>
                </a:lnTo>
                <a:lnTo>
                  <a:pt x="4647699" y="4917"/>
                </a:lnTo>
                <a:cubicBezTo>
                  <a:pt x="4644603" y="1825224"/>
                  <a:pt x="4646633" y="3644442"/>
                  <a:pt x="4643537" y="5464749"/>
                </a:cubicBezTo>
                <a:lnTo>
                  <a:pt x="481" y="5472101"/>
                </a:lnTo>
                <a:close/>
              </a:path>
            </a:pathLst>
          </a:custGeom>
          <a:ln>
            <a:noFill/>
          </a:ln>
        </p:spPr>
        <p:txBody>
          <a:bodyPr anchor="ctr" anchorCtr="0">
            <a:normAutofit/>
          </a:bodyPr>
          <a:lstStyle>
            <a:lvl1pPr marL="0" indent="0" algn="ctr">
              <a:buNone/>
              <a:defRPr sz="1400"/>
            </a:lvl1pPr>
          </a:lstStyle>
          <a:p>
            <a:r>
              <a:rPr lang="en-US" noProof="0"/>
              <a:t>Click icon to add picture</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with Caption">
    <p:spTree>
      <p:nvGrpSpPr>
        <p:cNvPr id="1" name=""/>
        <p:cNvGrpSpPr/>
        <p:nvPr/>
      </p:nvGrpSpPr>
      <p:grpSpPr>
        <a:xfrm>
          <a:off x="0" y="0"/>
          <a:ext cx="0" cy="0"/>
          <a:chOff x="0" y="0"/>
          <a:chExt cx="0" cy="0"/>
        </a:xfrm>
      </p:grpSpPr>
      <p:grpSp>
        <p:nvGrpSpPr>
          <p:cNvPr id="9" name="Graphic 16"/>
          <p:cNvGrpSpPr/>
          <p:nvPr userDrawn="1"/>
        </p:nvGrpSpPr>
        <p:grpSpPr>
          <a:xfrm>
            <a:off x="10962579" y="5678327"/>
            <a:ext cx="1234800" cy="1051200"/>
            <a:chOff x="5626893" y="3026568"/>
            <a:chExt cx="937260" cy="800760"/>
          </a:xfrm>
        </p:grpSpPr>
        <p:sp>
          <p:nvSpPr>
            <p:cNvPr id="10" name="Freeform: Shape 9"/>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11" name="Freeform: Shape 10"/>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2" name="Title 1"/>
          <p:cNvSpPr>
            <a:spLocks noGrp="1"/>
          </p:cNvSpPr>
          <p:nvPr>
            <p:ph type="title" hasCustomPrompt="1"/>
          </p:nvPr>
        </p:nvSpPr>
        <p:spPr>
          <a:xfrm>
            <a:off x="4111752" y="5382175"/>
            <a:ext cx="3968496" cy="832104"/>
          </a:xfrm>
          <a:gradFill>
            <a:gsLst>
              <a:gs pos="0">
                <a:schemeClr val="tx2"/>
              </a:gs>
              <a:gs pos="100000">
                <a:schemeClr val="tx1"/>
              </a:gs>
            </a:gsLst>
            <a:lin ang="10800000" scaled="1"/>
          </a:gradFill>
        </p:spPr>
        <p:txBody>
          <a:bodyPr lIns="144000" anchor="ctr" anchorCtr="0">
            <a:normAutofit/>
          </a:bodyPr>
          <a:lstStyle>
            <a:lvl1pPr algn="l">
              <a:defRPr sz="2000" b="1">
                <a:solidFill>
                  <a:schemeClr val="bg1"/>
                </a:solidFill>
                <a:latin typeface="+mn-lt"/>
              </a:defRPr>
            </a:lvl1pPr>
          </a:lstStyle>
          <a:p>
            <a:r>
              <a:rPr lang="en-US" noProof="0"/>
              <a:t>CLICK TO EDIT MASTER TITLE STYLE</a:t>
            </a:r>
            <a:endParaRPr lang="en-US" noProof="0"/>
          </a:p>
        </p:txBody>
      </p:sp>
      <p:sp>
        <p:nvSpPr>
          <p:cNvPr id="6" name="Footer Placeholder 5"/>
          <p:cNvSpPr>
            <a:spLocks noGrp="1"/>
          </p:cNvSpPr>
          <p:nvPr>
            <p:ph type="ftr" sz="quarter" idx="11"/>
          </p:nvPr>
        </p:nvSpPr>
        <p:spPr/>
        <p:txBody>
          <a:bodyPr/>
          <a:lstStyle/>
          <a:p>
            <a:r>
              <a:rPr lang="en-US" noProof="0"/>
              <a:t>ADD A FOOTER</a:t>
            </a:r>
            <a:endParaRPr lang="en-US" noProof="0"/>
          </a:p>
        </p:txBody>
      </p:sp>
      <p:sp>
        <p:nvSpPr>
          <p:cNvPr id="7" name="Slide Number Placeholder 6"/>
          <p:cNvSpPr>
            <a:spLocks noGrp="1"/>
          </p:cNvSpPr>
          <p:nvPr>
            <p:ph type="sldNum" sz="quarter" idx="12"/>
          </p:nvPr>
        </p:nvSpPr>
        <p:spPr/>
        <p:txBody>
          <a:bodyPr/>
          <a:lstStyle/>
          <a:p>
            <a:fld id="{98C0CDE5-970C-4CC4-BF43-0DA127E73E82}" type="slidenum">
              <a:rPr lang="en-US" noProof="0" smtClean="0"/>
            </a:fld>
            <a:endParaRPr lang="en-US" noProof="0"/>
          </a:p>
        </p:txBody>
      </p:sp>
      <p:sp>
        <p:nvSpPr>
          <p:cNvPr id="13" name="Media Placeholder 12"/>
          <p:cNvSpPr>
            <a:spLocks noGrp="1"/>
          </p:cNvSpPr>
          <p:nvPr>
            <p:ph type="media" sz="quarter" idx="13" hasCustomPrompt="1"/>
          </p:nvPr>
        </p:nvSpPr>
        <p:spPr>
          <a:xfrm>
            <a:off x="1743456" y="1113044"/>
            <a:ext cx="8705088" cy="4050792"/>
          </a:xfrm>
        </p:spPr>
        <p:txBody>
          <a:bodyPr anchor="ctr" anchorCtr="0">
            <a:normAutofit/>
          </a:bodyPr>
          <a:lstStyle>
            <a:lvl1pPr marL="0" indent="0" algn="ctr">
              <a:buNone/>
              <a:defRPr sz="1400"/>
            </a:lvl1pPr>
          </a:lstStyle>
          <a:p>
            <a:r>
              <a:rPr lang="en-US" noProof="0"/>
              <a:t>Click icon to add media</a:t>
            </a:r>
            <a:endParaRPr lang="en-US" noProof="0"/>
          </a:p>
        </p:txBody>
      </p:sp>
      <p:sp>
        <p:nvSpPr>
          <p:cNvPr id="17" name="Freeform: Shape 16"/>
          <p:cNvSpPr/>
          <p:nvPr/>
        </p:nvSpPr>
        <p:spPr>
          <a:xfrm>
            <a:off x="-12729" y="3056551"/>
            <a:ext cx="1309593" cy="470436"/>
          </a:xfrm>
          <a:custGeom>
            <a:avLst/>
            <a:gdLst>
              <a:gd name="connsiteX0" fmla="*/ 1296892 w 1309592"/>
              <a:gd name="connsiteY0" fmla="*/ 12728 h 470436"/>
              <a:gd name="connsiteX1" fmla="*/ 544194 w 1309592"/>
              <a:gd name="connsiteY1" fmla="*/ 13999 h 470436"/>
              <a:gd name="connsiteX2" fmla="*/ 12728 w 1309592"/>
              <a:gd name="connsiteY2" fmla="*/ 128430 h 470436"/>
              <a:gd name="connsiteX3" fmla="*/ 12728 w 1309592"/>
              <a:gd name="connsiteY3" fmla="*/ 469178 h 470436"/>
              <a:gd name="connsiteX4" fmla="*/ 652267 w 1309592"/>
              <a:gd name="connsiteY4" fmla="*/ 335676 h 47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592" h="470436">
                <a:moveTo>
                  <a:pt x="1296892" y="12728"/>
                </a:moveTo>
                <a:lnTo>
                  <a:pt x="544194" y="13999"/>
                </a:lnTo>
                <a:lnTo>
                  <a:pt x="12728" y="128430"/>
                </a:lnTo>
                <a:lnTo>
                  <a:pt x="12728" y="469178"/>
                </a:lnTo>
                <a:lnTo>
                  <a:pt x="652267" y="335676"/>
                </a:lnTo>
                <a:close/>
              </a:path>
            </a:pathLst>
          </a:custGeom>
          <a:gradFill>
            <a:gsLst>
              <a:gs pos="0">
                <a:schemeClr val="tx2">
                  <a:alpha val="5000"/>
                </a:schemeClr>
              </a:gs>
              <a:gs pos="100000">
                <a:schemeClr val="tx1">
                  <a:alpha val="20000"/>
                </a:schemeClr>
              </a:gs>
            </a:gsLst>
            <a:lin ang="9840000" scaled="0"/>
          </a:gradFill>
          <a:ln w="12713" cap="flat">
            <a:noFill/>
            <a:prstDash val="solid"/>
            <a:miter/>
          </a:ln>
        </p:spPr>
        <p:txBody>
          <a:bodyPr rtlCol="0" anchor="ctr"/>
          <a:lstStyle/>
          <a:p>
            <a:endParaRPr lang="en-US" noProof="0"/>
          </a:p>
        </p:txBody>
      </p:sp>
      <p:sp>
        <p:nvSpPr>
          <p:cNvPr id="16" name="Freeform: Shape 15"/>
          <p:cNvSpPr/>
          <p:nvPr/>
        </p:nvSpPr>
        <p:spPr>
          <a:xfrm>
            <a:off x="-12729" y="2995521"/>
            <a:ext cx="1525739" cy="737441"/>
          </a:xfrm>
          <a:custGeom>
            <a:avLst/>
            <a:gdLst>
              <a:gd name="connsiteX0" fmla="*/ 12728 w 1525739"/>
              <a:gd name="connsiteY0" fmla="*/ 736182 h 737440"/>
              <a:gd name="connsiteX1" fmla="*/ 1520667 w 1525739"/>
              <a:gd name="connsiteY1" fmla="*/ 415777 h 737440"/>
              <a:gd name="connsiteX2" fmla="*/ 1435480 w 1525739"/>
              <a:gd name="connsiteY2" fmla="*/ 12728 h 737440"/>
              <a:gd name="connsiteX3" fmla="*/ 12728 w 1525739"/>
              <a:gd name="connsiteY3" fmla="*/ 315333 h 737440"/>
            </a:gdLst>
            <a:ahLst/>
            <a:cxnLst>
              <a:cxn ang="0">
                <a:pos x="connsiteX0" y="connsiteY0"/>
              </a:cxn>
              <a:cxn ang="0">
                <a:pos x="connsiteX1" y="connsiteY1"/>
              </a:cxn>
              <a:cxn ang="0">
                <a:pos x="connsiteX2" y="connsiteY2"/>
              </a:cxn>
              <a:cxn ang="0">
                <a:pos x="connsiteX3" y="connsiteY3"/>
              </a:cxn>
            </a:cxnLst>
            <a:rect l="l" t="t" r="r" b="b"/>
            <a:pathLst>
              <a:path w="1525739" h="737440">
                <a:moveTo>
                  <a:pt x="12728" y="736182"/>
                </a:moveTo>
                <a:lnTo>
                  <a:pt x="1520667" y="415777"/>
                </a:lnTo>
                <a:lnTo>
                  <a:pt x="1435480" y="12728"/>
                </a:lnTo>
                <a:lnTo>
                  <a:pt x="12728" y="315333"/>
                </a:lnTo>
                <a:close/>
              </a:path>
            </a:pathLst>
          </a:custGeom>
          <a:blipFill>
            <a:blip r:embed="rId2"/>
            <a:srcRect/>
            <a:stretch>
              <a:fillRect l="-173104" t="23847" r="3068" b="-74795"/>
            </a:stretch>
          </a:blipFill>
          <a:ln w="12713" cap="flat">
            <a:noFill/>
            <a:prstDash val="solid"/>
            <a:miter/>
          </a:ln>
        </p:spPr>
        <p:txBody>
          <a:bodyPr rtlCol="0" anchor="ctr"/>
          <a:lstStyle/>
          <a:p>
            <a:r>
              <a:rPr lang="en-US" noProof="0"/>
              <a:t> </a:t>
            </a:r>
            <a:endParaRPr lang="en-US" noProof="0"/>
          </a:p>
        </p:txBody>
      </p:sp>
      <p:sp>
        <p:nvSpPr>
          <p:cNvPr id="19" name="Freeform: Shape 18"/>
          <p:cNvSpPr/>
          <p:nvPr/>
        </p:nvSpPr>
        <p:spPr>
          <a:xfrm>
            <a:off x="10792048" y="-12728"/>
            <a:ext cx="1398594" cy="1665599"/>
          </a:xfrm>
          <a:custGeom>
            <a:avLst/>
            <a:gdLst>
              <a:gd name="connsiteX0" fmla="*/ 1206619 w 1398594"/>
              <a:gd name="connsiteY0" fmla="*/ 12728 h 1665598"/>
              <a:gd name="connsiteX1" fmla="*/ 333133 w 1398594"/>
              <a:gd name="connsiteY1" fmla="*/ 1010815 h 1665598"/>
              <a:gd name="connsiteX2" fmla="*/ 12728 w 1398594"/>
              <a:gd name="connsiteY2" fmla="*/ 1656712 h 1665598"/>
              <a:gd name="connsiteX3" fmla="*/ 612852 w 1398594"/>
              <a:gd name="connsiteY3" fmla="*/ 1202804 h 1665598"/>
              <a:gd name="connsiteX4" fmla="*/ 1394793 w 1398594"/>
              <a:gd name="connsiteY4" fmla="*/ 297532 h 1665598"/>
              <a:gd name="connsiteX5" fmla="*/ 1394793 w 1398594"/>
              <a:gd name="connsiteY5" fmla="*/ 12728 h 1665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8594" h="1665598">
                <a:moveTo>
                  <a:pt x="1206619" y="12728"/>
                </a:moveTo>
                <a:lnTo>
                  <a:pt x="333133" y="1010815"/>
                </a:lnTo>
                <a:lnTo>
                  <a:pt x="12728" y="1656712"/>
                </a:lnTo>
                <a:lnTo>
                  <a:pt x="612852" y="1202804"/>
                </a:lnTo>
                <a:lnTo>
                  <a:pt x="1394793" y="297532"/>
                </a:lnTo>
                <a:lnTo>
                  <a:pt x="1394793" y="12728"/>
                </a:lnTo>
                <a:close/>
              </a:path>
            </a:pathLst>
          </a:custGeom>
          <a:gradFill>
            <a:gsLst>
              <a:gs pos="0">
                <a:schemeClr val="accent5">
                  <a:alpha val="5000"/>
                </a:schemeClr>
              </a:gs>
              <a:gs pos="100000">
                <a:schemeClr val="bg2">
                  <a:alpha val="20000"/>
                </a:schemeClr>
              </a:gs>
            </a:gsLst>
            <a:lin ang="3180000" scaled="0"/>
          </a:gradFill>
          <a:ln w="12713" cap="flat">
            <a:noFill/>
            <a:prstDash val="solid"/>
            <a:miter/>
          </a:ln>
        </p:spPr>
        <p:txBody>
          <a:bodyPr rtlCol="0" anchor="ctr"/>
          <a:lstStyle/>
          <a:p>
            <a:endParaRPr lang="en-US" noProof="0"/>
          </a:p>
        </p:txBody>
      </p:sp>
      <p:sp>
        <p:nvSpPr>
          <p:cNvPr id="18" name="Freeform: Shape 17"/>
          <p:cNvSpPr/>
          <p:nvPr/>
        </p:nvSpPr>
        <p:spPr>
          <a:xfrm>
            <a:off x="10686456" y="-12728"/>
            <a:ext cx="1513025" cy="1983461"/>
          </a:xfrm>
          <a:custGeom>
            <a:avLst/>
            <a:gdLst>
              <a:gd name="connsiteX0" fmla="*/ 1505410 w 1513024"/>
              <a:gd name="connsiteY0" fmla="*/ 12728 h 1983460"/>
              <a:gd name="connsiteX1" fmla="*/ 1504139 w 1513024"/>
              <a:gd name="connsiteY1" fmla="*/ 12728 h 1983460"/>
              <a:gd name="connsiteX2" fmla="*/ 12728 w 1513024"/>
              <a:gd name="connsiteY2" fmla="*/ 1699941 h 1983460"/>
              <a:gd name="connsiteX3" fmla="*/ 321691 w 1513024"/>
              <a:gd name="connsiteY3" fmla="*/ 1972031 h 1983460"/>
              <a:gd name="connsiteX4" fmla="*/ 1505410 w 1513024"/>
              <a:gd name="connsiteY4" fmla="*/ 633195 h 1983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024" h="1983460">
                <a:moveTo>
                  <a:pt x="1505410" y="12728"/>
                </a:moveTo>
                <a:lnTo>
                  <a:pt x="1504139" y="12728"/>
                </a:lnTo>
                <a:lnTo>
                  <a:pt x="12728" y="1699941"/>
                </a:lnTo>
                <a:lnTo>
                  <a:pt x="321691" y="1972031"/>
                </a:lnTo>
                <a:lnTo>
                  <a:pt x="1505410" y="633195"/>
                </a:lnTo>
                <a:close/>
              </a:path>
            </a:pathLst>
          </a:custGeom>
          <a:blipFill>
            <a:blip r:embed="rId3"/>
            <a:srcRect/>
            <a:stretch>
              <a:fillRect l="10185" t="-69719" r="-101663" b="6375"/>
            </a:stretch>
          </a:blipFill>
          <a:ln w="12713" cap="flat">
            <a:noFill/>
            <a:prstDash val="solid"/>
            <a:miter/>
          </a:ln>
        </p:spPr>
        <p:txBody>
          <a:bodyPr rtlCol="0" anchor="ctr"/>
          <a:lstStyle/>
          <a:p>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grpSp>
        <p:nvGrpSpPr>
          <p:cNvPr id="40" name="Graphic 35"/>
          <p:cNvGrpSpPr/>
          <p:nvPr userDrawn="1"/>
        </p:nvGrpSpPr>
        <p:grpSpPr>
          <a:xfrm>
            <a:off x="6678503" y="1430186"/>
            <a:ext cx="5526208" cy="2613848"/>
            <a:chOff x="6678503" y="665690"/>
            <a:chExt cx="5526208" cy="2613848"/>
          </a:xfrm>
        </p:grpSpPr>
        <p:sp>
          <p:nvSpPr>
            <p:cNvPr id="42" name="Freeform: Shape 41"/>
            <p:cNvSpPr/>
            <p:nvPr/>
          </p:nvSpPr>
          <p:spPr>
            <a:xfrm>
              <a:off x="6678503" y="1272318"/>
              <a:ext cx="5526208" cy="2007220"/>
            </a:xfrm>
            <a:custGeom>
              <a:avLst/>
              <a:gdLst>
                <a:gd name="connsiteX0" fmla="*/ 5514767 w 5526207"/>
                <a:gd name="connsiteY0" fmla="*/ 573560 h 2007220"/>
                <a:gd name="connsiteX1" fmla="*/ 355703 w 5526207"/>
                <a:gd name="connsiteY1" fmla="*/ 33643 h 2007220"/>
                <a:gd name="connsiteX2" fmla="*/ 12697 w 5526207"/>
                <a:gd name="connsiteY2" fmla="*/ 1284980 h 2007220"/>
                <a:gd name="connsiteX3" fmla="*/ 5514767 w 5526207"/>
                <a:gd name="connsiteY3" fmla="*/ 1998940 h 2007220"/>
                <a:gd name="connsiteX4" fmla="*/ 5514767 w 5526207"/>
                <a:gd name="connsiteY4" fmla="*/ 573560 h 2007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6207" h="2007220">
                  <a:moveTo>
                    <a:pt x="5514767" y="573560"/>
                  </a:moveTo>
                  <a:cubicBezTo>
                    <a:pt x="2157119" y="-150564"/>
                    <a:pt x="355703" y="33643"/>
                    <a:pt x="355703" y="33643"/>
                  </a:cubicBezTo>
                  <a:lnTo>
                    <a:pt x="12697" y="1284980"/>
                  </a:lnTo>
                  <a:cubicBezTo>
                    <a:pt x="12697" y="1284980"/>
                    <a:pt x="1368206" y="967381"/>
                    <a:pt x="5514767" y="1998940"/>
                  </a:cubicBezTo>
                  <a:lnTo>
                    <a:pt x="5514767" y="573560"/>
                  </a:lnTo>
                  <a:close/>
                </a:path>
              </a:pathLst>
            </a:custGeom>
            <a:gradFill>
              <a:gsLst>
                <a:gs pos="22000">
                  <a:schemeClr val="accent2">
                    <a:alpha val="10000"/>
                  </a:schemeClr>
                </a:gs>
                <a:gs pos="100000">
                  <a:schemeClr val="accent2">
                    <a:alpha val="40000"/>
                  </a:schemeClr>
                </a:gs>
              </a:gsLst>
              <a:lin ang="1020000" scaled="0"/>
            </a:gradFill>
            <a:ln w="12693" cap="flat">
              <a:noFill/>
              <a:prstDash val="solid"/>
              <a:miter/>
            </a:ln>
          </p:spPr>
          <p:txBody>
            <a:bodyPr rtlCol="0" anchor="ctr"/>
            <a:lstStyle/>
            <a:p>
              <a:endParaRPr lang="en-US" noProof="0"/>
            </a:p>
          </p:txBody>
        </p:sp>
        <p:sp>
          <p:nvSpPr>
            <p:cNvPr id="41" name="Freeform: Shape 40"/>
            <p:cNvSpPr/>
            <p:nvPr/>
          </p:nvSpPr>
          <p:spPr>
            <a:xfrm>
              <a:off x="7262884" y="665690"/>
              <a:ext cx="4941827" cy="2591601"/>
            </a:xfrm>
            <a:custGeom>
              <a:avLst/>
              <a:gdLst>
                <a:gd name="connsiteX0" fmla="*/ 4930387 w 4941827"/>
                <a:gd name="connsiteY0" fmla="*/ 1138265 h 2591601"/>
                <a:gd name="connsiteX1" fmla="*/ 383651 w 4941827"/>
                <a:gd name="connsiteY1" fmla="*/ 12697 h 2591601"/>
                <a:gd name="connsiteX2" fmla="*/ 12697 w 4941827"/>
                <a:gd name="connsiteY2" fmla="*/ 1366935 h 2591601"/>
                <a:gd name="connsiteX3" fmla="*/ 4930387 w 4941827"/>
                <a:gd name="connsiteY3" fmla="*/ 2583971 h 2591601"/>
              </a:gdLst>
              <a:ahLst/>
              <a:cxnLst>
                <a:cxn ang="0">
                  <a:pos x="connsiteX0" y="connsiteY0"/>
                </a:cxn>
                <a:cxn ang="0">
                  <a:pos x="connsiteX1" y="connsiteY1"/>
                </a:cxn>
                <a:cxn ang="0">
                  <a:pos x="connsiteX2" y="connsiteY2"/>
                </a:cxn>
                <a:cxn ang="0">
                  <a:pos x="connsiteX3" y="connsiteY3"/>
                </a:cxn>
              </a:cxnLst>
              <a:rect l="l" t="t" r="r" b="b"/>
              <a:pathLst>
                <a:path w="4941827" h="2591601">
                  <a:moveTo>
                    <a:pt x="4930387" y="1138265"/>
                  </a:moveTo>
                  <a:lnTo>
                    <a:pt x="383651" y="12697"/>
                  </a:lnTo>
                  <a:lnTo>
                    <a:pt x="12697" y="1366935"/>
                  </a:lnTo>
                  <a:lnTo>
                    <a:pt x="4930387" y="2583971"/>
                  </a:lnTo>
                  <a:close/>
                </a:path>
              </a:pathLst>
            </a:custGeom>
            <a:gradFill>
              <a:gsLst>
                <a:gs pos="0">
                  <a:schemeClr val="accent1"/>
                </a:gs>
                <a:gs pos="100000">
                  <a:schemeClr val="accent2"/>
                </a:gs>
              </a:gsLst>
              <a:lin ang="10440000" scaled="0"/>
            </a:gradFill>
            <a:ln w="12693" cap="flat">
              <a:noFill/>
              <a:prstDash val="solid"/>
              <a:miter/>
            </a:ln>
          </p:spPr>
          <p:txBody>
            <a:bodyPr rtlCol="0" anchor="ctr"/>
            <a:lstStyle/>
            <a:p>
              <a:endParaRPr lang="en-US" noProof="0"/>
            </a:p>
          </p:txBody>
        </p:sp>
      </p:grpSp>
      <p:sp>
        <p:nvSpPr>
          <p:cNvPr id="14" name="Freeform: Shape 13"/>
          <p:cNvSpPr/>
          <p:nvPr/>
        </p:nvSpPr>
        <p:spPr>
          <a:xfrm>
            <a:off x="5886429" y="5240536"/>
            <a:ext cx="1486046" cy="1625760"/>
          </a:xfrm>
          <a:custGeom>
            <a:avLst/>
            <a:gdLst>
              <a:gd name="connsiteX0" fmla="*/ 1482236 w 1486046"/>
              <a:gd name="connsiteY0" fmla="*/ 12701 h 1625760"/>
              <a:gd name="connsiteX1" fmla="*/ 901789 w 1486046"/>
              <a:gd name="connsiteY1" fmla="*/ 491538 h 1625760"/>
              <a:gd name="connsiteX2" fmla="*/ 12701 w 1486046"/>
              <a:gd name="connsiteY2" fmla="*/ 1618139 h 1625760"/>
              <a:gd name="connsiteX3" fmla="*/ 431843 w 1486046"/>
              <a:gd name="connsiteY3" fmla="*/ 1618139 h 1625760"/>
              <a:gd name="connsiteX4" fmla="*/ 1188837 w 1486046"/>
              <a:gd name="connsiteY4" fmla="*/ 670626 h 1625760"/>
              <a:gd name="connsiteX5" fmla="*/ 1482236 w 1486046"/>
              <a:gd name="connsiteY5" fmla="*/ 12701 h 162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6046" h="1625760">
                <a:moveTo>
                  <a:pt x="1482236" y="12701"/>
                </a:moveTo>
                <a:lnTo>
                  <a:pt x="901789" y="491538"/>
                </a:lnTo>
                <a:lnTo>
                  <a:pt x="12701" y="1618139"/>
                </a:lnTo>
                <a:lnTo>
                  <a:pt x="431843" y="1618139"/>
                </a:lnTo>
                <a:lnTo>
                  <a:pt x="1188837" y="670626"/>
                </a:lnTo>
                <a:lnTo>
                  <a:pt x="1482236" y="12701"/>
                </a:lnTo>
                <a:close/>
              </a:path>
            </a:pathLst>
          </a:custGeom>
          <a:gradFill>
            <a:gsLst>
              <a:gs pos="0">
                <a:schemeClr val="accent3">
                  <a:alpha val="5000"/>
                </a:schemeClr>
              </a:gs>
              <a:gs pos="100000">
                <a:schemeClr val="accent6">
                  <a:alpha val="20000"/>
                </a:schemeClr>
              </a:gs>
            </a:gsLst>
            <a:lin ang="7440000" scaled="0"/>
          </a:gradFill>
          <a:ln w="12700" cap="flat">
            <a:noFill/>
            <a:prstDash val="solid"/>
            <a:miter/>
          </a:ln>
        </p:spPr>
        <p:txBody>
          <a:bodyPr rtlCol="0" anchor="ctr"/>
          <a:lstStyle/>
          <a:p>
            <a:endParaRPr lang="en-US" noProof="0"/>
          </a:p>
        </p:txBody>
      </p:sp>
      <p:sp>
        <p:nvSpPr>
          <p:cNvPr id="10" name="Freeform: Shape 9"/>
          <p:cNvSpPr/>
          <p:nvPr/>
        </p:nvSpPr>
        <p:spPr>
          <a:xfrm>
            <a:off x="-13301" y="298479"/>
            <a:ext cx="2679964" cy="762075"/>
          </a:xfrm>
          <a:custGeom>
            <a:avLst/>
            <a:gdLst>
              <a:gd name="connsiteX0" fmla="*/ 12701 w 2679963"/>
              <a:gd name="connsiteY0" fmla="*/ 425492 h 762075"/>
              <a:gd name="connsiteX1" fmla="*/ 12701 w 2679963"/>
              <a:gd name="connsiteY1" fmla="*/ 755724 h 762075"/>
              <a:gd name="connsiteX2" fmla="*/ 2023309 w 2679963"/>
              <a:gd name="connsiteY2" fmla="*/ 334043 h 762075"/>
              <a:gd name="connsiteX3" fmla="*/ 2667263 w 2679963"/>
              <a:gd name="connsiteY3" fmla="*/ 12701 h 762075"/>
              <a:gd name="connsiteX4" fmla="*/ 2667263 w 2679963"/>
              <a:gd name="connsiteY4" fmla="*/ 12701 h 762075"/>
              <a:gd name="connsiteX5" fmla="*/ 1915349 w 2679963"/>
              <a:gd name="connsiteY5" fmla="*/ 12701 h 7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9963" h="762075">
                <a:moveTo>
                  <a:pt x="12701" y="425492"/>
                </a:moveTo>
                <a:lnTo>
                  <a:pt x="12701" y="755724"/>
                </a:lnTo>
                <a:lnTo>
                  <a:pt x="2023309" y="334043"/>
                </a:lnTo>
                <a:lnTo>
                  <a:pt x="2667263" y="12701"/>
                </a:lnTo>
                <a:lnTo>
                  <a:pt x="2667263" y="12701"/>
                </a:lnTo>
                <a:lnTo>
                  <a:pt x="1915349" y="12701"/>
                </a:lnTo>
                <a:close/>
              </a:path>
            </a:pathLst>
          </a:custGeom>
          <a:gradFill>
            <a:gsLst>
              <a:gs pos="0">
                <a:schemeClr val="tx2">
                  <a:alpha val="5000"/>
                </a:schemeClr>
              </a:gs>
              <a:gs pos="100000">
                <a:schemeClr val="tx1">
                  <a:alpha val="20000"/>
                </a:schemeClr>
              </a:gs>
            </a:gsLst>
            <a:lin ang="9840000" scaled="0"/>
          </a:gradFill>
          <a:ln w="12700" cap="flat">
            <a:noFill/>
            <a:prstDash val="solid"/>
            <a:miter/>
          </a:ln>
        </p:spPr>
        <p:txBody>
          <a:bodyPr rtlCol="0" anchor="ctr"/>
          <a:lstStyle/>
          <a:p>
            <a:endParaRPr lang="en-US" noProof="0"/>
          </a:p>
        </p:txBody>
      </p:sp>
      <p:sp>
        <p:nvSpPr>
          <p:cNvPr id="12" name="Freeform: Shape 11"/>
          <p:cNvSpPr/>
          <p:nvPr/>
        </p:nvSpPr>
        <p:spPr>
          <a:xfrm>
            <a:off x="6083299" y="-12701"/>
            <a:ext cx="1092308" cy="1016100"/>
          </a:xfrm>
          <a:custGeom>
            <a:avLst/>
            <a:gdLst>
              <a:gd name="connsiteX0" fmla="*/ 638873 w 1092307"/>
              <a:gd name="connsiteY0" fmla="*/ 12701 h 1016100"/>
              <a:gd name="connsiteX1" fmla="*/ 332773 w 1092307"/>
              <a:gd name="connsiteY1" fmla="*/ 361986 h 1016100"/>
              <a:gd name="connsiteX2" fmla="*/ 12701 w 1092307"/>
              <a:gd name="connsiteY2" fmla="*/ 1007209 h 1016100"/>
              <a:gd name="connsiteX3" fmla="*/ 12701 w 1092307"/>
              <a:gd name="connsiteY3" fmla="*/ 1007209 h 1016100"/>
              <a:gd name="connsiteX4" fmla="*/ 612200 w 1092307"/>
              <a:gd name="connsiteY4" fmla="*/ 553775 h 1016100"/>
              <a:gd name="connsiteX5" fmla="*/ 1079606 w 1092307"/>
              <a:gd name="connsiteY5" fmla="*/ 12701 h 101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307" h="1016100">
                <a:moveTo>
                  <a:pt x="638873" y="12701"/>
                </a:moveTo>
                <a:lnTo>
                  <a:pt x="332773" y="361986"/>
                </a:lnTo>
                <a:lnTo>
                  <a:pt x="12701" y="1007209"/>
                </a:lnTo>
                <a:lnTo>
                  <a:pt x="12701" y="1007209"/>
                </a:lnTo>
                <a:lnTo>
                  <a:pt x="612200" y="553775"/>
                </a:lnTo>
                <a:lnTo>
                  <a:pt x="1079606" y="12701"/>
                </a:lnTo>
                <a:close/>
              </a:path>
            </a:pathLst>
          </a:custGeom>
          <a:gradFill>
            <a:gsLst>
              <a:gs pos="0">
                <a:schemeClr val="accent5">
                  <a:alpha val="5000"/>
                </a:schemeClr>
              </a:gs>
              <a:gs pos="100000">
                <a:schemeClr val="bg2">
                  <a:alpha val="20000"/>
                </a:schemeClr>
              </a:gs>
            </a:gsLst>
            <a:lin ang="3180000" scaled="0"/>
          </a:gradFill>
          <a:ln w="12700" cap="flat">
            <a:noFill/>
            <a:prstDash val="solid"/>
            <a:miter/>
          </a:ln>
        </p:spPr>
        <p:txBody>
          <a:bodyPr rtlCol="0" anchor="ctr"/>
          <a:lstStyle/>
          <a:p>
            <a:endParaRPr lang="en-US" noProof="0"/>
          </a:p>
        </p:txBody>
      </p:sp>
      <p:sp>
        <p:nvSpPr>
          <p:cNvPr id="16" name="Freeform: Shape 15"/>
          <p:cNvSpPr/>
          <p:nvPr/>
        </p:nvSpPr>
        <p:spPr>
          <a:xfrm>
            <a:off x="7752243" y="4099514"/>
            <a:ext cx="4445438" cy="1105009"/>
          </a:xfrm>
          <a:custGeom>
            <a:avLst/>
            <a:gdLst>
              <a:gd name="connsiteX0" fmla="*/ 4441627 w 4445437"/>
              <a:gd name="connsiteY0" fmla="*/ 297539 h 1105008"/>
              <a:gd name="connsiteX1" fmla="*/ 204490 w 4445437"/>
              <a:gd name="connsiteY1" fmla="*/ 13031 h 1105008"/>
              <a:gd name="connsiteX2" fmla="*/ 12701 w 4445437"/>
              <a:gd name="connsiteY2" fmla="*/ 786537 h 1105008"/>
              <a:gd name="connsiteX3" fmla="*/ 4441627 w 4445437"/>
              <a:gd name="connsiteY3" fmla="*/ 1092638 h 1105008"/>
              <a:gd name="connsiteX4" fmla="*/ 4441627 w 4445437"/>
              <a:gd name="connsiteY4" fmla="*/ 297539 h 1105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5437" h="1105008">
                <a:moveTo>
                  <a:pt x="4441627" y="297539"/>
                </a:moveTo>
                <a:cubicBezTo>
                  <a:pt x="2135080" y="-8561"/>
                  <a:pt x="204490" y="13031"/>
                  <a:pt x="204490" y="13031"/>
                </a:cubicBezTo>
                <a:lnTo>
                  <a:pt x="12701" y="786537"/>
                </a:lnTo>
                <a:cubicBezTo>
                  <a:pt x="12701" y="786537"/>
                  <a:pt x="2273524" y="725572"/>
                  <a:pt x="4441627" y="1092638"/>
                </a:cubicBezTo>
                <a:lnTo>
                  <a:pt x="4441627" y="297539"/>
                </a:lnTo>
                <a:close/>
              </a:path>
            </a:pathLst>
          </a:custGeom>
          <a:gradFill>
            <a:gsLst>
              <a:gs pos="0">
                <a:schemeClr val="tx2">
                  <a:alpha val="5000"/>
                </a:schemeClr>
              </a:gs>
              <a:gs pos="100000">
                <a:schemeClr val="tx1">
                  <a:alpha val="20000"/>
                </a:schemeClr>
              </a:gs>
            </a:gsLst>
            <a:lin ang="900000" scaled="0"/>
          </a:gradFill>
          <a:ln w="12700" cap="flat">
            <a:noFill/>
            <a:prstDash val="solid"/>
            <a:miter/>
          </a:ln>
        </p:spPr>
        <p:txBody>
          <a:bodyPr rtlCol="0" anchor="ctr"/>
          <a:lstStyle/>
          <a:p>
            <a:endParaRPr lang="en-US" noProof="0"/>
          </a:p>
        </p:txBody>
      </p:sp>
      <p:sp>
        <p:nvSpPr>
          <p:cNvPr id="9" name="Freeform: Shape 8"/>
          <p:cNvSpPr/>
          <p:nvPr/>
        </p:nvSpPr>
        <p:spPr>
          <a:xfrm>
            <a:off x="-13301" y="237513"/>
            <a:ext cx="2895885" cy="1028801"/>
          </a:xfrm>
          <a:custGeom>
            <a:avLst/>
            <a:gdLst>
              <a:gd name="connsiteX0" fmla="*/ 12701 w 2895885"/>
              <a:gd name="connsiteY0" fmla="*/ 1026261 h 1028801"/>
              <a:gd name="connsiteX1" fmla="*/ 2890805 w 2895885"/>
              <a:gd name="connsiteY1" fmla="*/ 414061 h 1028801"/>
              <a:gd name="connsiteX2" fmla="*/ 2805706 w 2895885"/>
              <a:gd name="connsiteY2" fmla="*/ 12701 h 1028801"/>
              <a:gd name="connsiteX3" fmla="*/ 12701 w 2895885"/>
              <a:gd name="connsiteY3" fmla="*/ 605850 h 1028801"/>
            </a:gdLst>
            <a:ahLst/>
            <a:cxnLst>
              <a:cxn ang="0">
                <a:pos x="connsiteX0" y="connsiteY0"/>
              </a:cxn>
              <a:cxn ang="0">
                <a:pos x="connsiteX1" y="connsiteY1"/>
              </a:cxn>
              <a:cxn ang="0">
                <a:pos x="connsiteX2" y="connsiteY2"/>
              </a:cxn>
              <a:cxn ang="0">
                <a:pos x="connsiteX3" y="connsiteY3"/>
              </a:cxn>
            </a:cxnLst>
            <a:rect l="l" t="t" r="r" b="b"/>
            <a:pathLst>
              <a:path w="2895885" h="1028801">
                <a:moveTo>
                  <a:pt x="12701" y="1026261"/>
                </a:moveTo>
                <a:lnTo>
                  <a:pt x="2890805" y="414061"/>
                </a:lnTo>
                <a:lnTo>
                  <a:pt x="2805706" y="12701"/>
                </a:lnTo>
                <a:lnTo>
                  <a:pt x="12701" y="605850"/>
                </a:lnTo>
                <a:close/>
              </a:path>
            </a:pathLst>
          </a:custGeom>
          <a:blipFill>
            <a:blip r:embed="rId2"/>
            <a:srcRect/>
            <a:stretch>
              <a:fillRect l="-39712" t="16306" r="1769" b="-21354"/>
            </a:stretch>
          </a:blipFill>
          <a:ln w="12700" cap="flat">
            <a:noFill/>
            <a:prstDash val="solid"/>
            <a:miter/>
          </a:ln>
        </p:spPr>
        <p:txBody>
          <a:bodyPr rtlCol="0" anchor="ctr"/>
          <a:lstStyle/>
          <a:p>
            <a:endParaRPr lang="en-US" noProof="0"/>
          </a:p>
        </p:txBody>
      </p:sp>
      <p:sp>
        <p:nvSpPr>
          <p:cNvPr id="11" name="Freeform: Shape 10"/>
          <p:cNvSpPr/>
          <p:nvPr/>
        </p:nvSpPr>
        <p:spPr>
          <a:xfrm>
            <a:off x="5972798" y="-12701"/>
            <a:ext cx="1486046" cy="1333631"/>
          </a:xfrm>
          <a:custGeom>
            <a:avLst/>
            <a:gdLst>
              <a:gd name="connsiteX0" fmla="*/ 929732 w 1486046"/>
              <a:gd name="connsiteY0" fmla="*/ 12701 h 1333631"/>
              <a:gd name="connsiteX1" fmla="*/ 12701 w 1486046"/>
              <a:gd name="connsiteY1" fmla="*/ 1049123 h 1333631"/>
              <a:gd name="connsiteX2" fmla="*/ 321342 w 1486046"/>
              <a:gd name="connsiteY2" fmla="*/ 1322200 h 1333631"/>
              <a:gd name="connsiteX3" fmla="*/ 1478426 w 1486046"/>
              <a:gd name="connsiteY3" fmla="*/ 12701 h 1333631"/>
            </a:gdLst>
            <a:ahLst/>
            <a:cxnLst>
              <a:cxn ang="0">
                <a:pos x="connsiteX0" y="connsiteY0"/>
              </a:cxn>
              <a:cxn ang="0">
                <a:pos x="connsiteX1" y="connsiteY1"/>
              </a:cxn>
              <a:cxn ang="0">
                <a:pos x="connsiteX2" y="connsiteY2"/>
              </a:cxn>
              <a:cxn ang="0">
                <a:pos x="connsiteX3" y="connsiteY3"/>
              </a:cxn>
            </a:cxnLst>
            <a:rect l="l" t="t" r="r" b="b"/>
            <a:pathLst>
              <a:path w="1486046" h="1333631">
                <a:moveTo>
                  <a:pt x="929732" y="12701"/>
                </a:moveTo>
                <a:lnTo>
                  <a:pt x="12701" y="1049123"/>
                </a:lnTo>
                <a:lnTo>
                  <a:pt x="321342" y="1322200"/>
                </a:lnTo>
                <a:lnTo>
                  <a:pt x="1478426" y="12701"/>
                </a:lnTo>
                <a:close/>
              </a:path>
            </a:pathLst>
          </a:custGeom>
          <a:blipFill>
            <a:blip r:embed="rId3"/>
            <a:srcRect/>
            <a:stretch>
              <a:fillRect l="10612" t="-169914" r="-117944" b="10062"/>
            </a:stretch>
          </a:blipFill>
          <a:ln w="12700" cap="flat">
            <a:noFill/>
            <a:prstDash val="solid"/>
            <a:miter/>
          </a:ln>
        </p:spPr>
        <p:txBody>
          <a:bodyPr rtlCol="0" anchor="ctr"/>
          <a:lstStyle/>
          <a:p>
            <a:endParaRPr lang="en-US" noProof="0"/>
          </a:p>
        </p:txBody>
      </p:sp>
      <p:sp>
        <p:nvSpPr>
          <p:cNvPr id="13" name="Freeform: Shape 12"/>
          <p:cNvSpPr/>
          <p:nvPr/>
        </p:nvSpPr>
        <p:spPr>
          <a:xfrm>
            <a:off x="6033764" y="5121144"/>
            <a:ext cx="1714669" cy="1740071"/>
          </a:xfrm>
          <a:custGeom>
            <a:avLst/>
            <a:gdLst>
              <a:gd name="connsiteX0" fmla="*/ 12701 w 1714668"/>
              <a:gd name="connsiteY0" fmla="*/ 1737531 h 1740071"/>
              <a:gd name="connsiteX1" fmla="*/ 538533 w 1714668"/>
              <a:gd name="connsiteY1" fmla="*/ 1737531 h 1740071"/>
              <a:gd name="connsiteX2" fmla="*/ 1707048 w 1714668"/>
              <a:gd name="connsiteY2" fmla="*/ 269266 h 1740071"/>
              <a:gd name="connsiteX3" fmla="*/ 1385707 w 1714668"/>
              <a:gd name="connsiteY3" fmla="*/ 12701 h 1740071"/>
            </a:gdLst>
            <a:ahLst/>
            <a:cxnLst>
              <a:cxn ang="0">
                <a:pos x="connsiteX0" y="connsiteY0"/>
              </a:cxn>
              <a:cxn ang="0">
                <a:pos x="connsiteX1" y="connsiteY1"/>
              </a:cxn>
              <a:cxn ang="0">
                <a:pos x="connsiteX2" y="connsiteY2"/>
              </a:cxn>
              <a:cxn ang="0">
                <a:pos x="connsiteX3" y="connsiteY3"/>
              </a:cxn>
            </a:cxnLst>
            <a:rect l="l" t="t" r="r" b="b"/>
            <a:pathLst>
              <a:path w="1714668" h="1740071">
                <a:moveTo>
                  <a:pt x="12701" y="1737531"/>
                </a:moveTo>
                <a:lnTo>
                  <a:pt x="538533" y="1737531"/>
                </a:lnTo>
                <a:lnTo>
                  <a:pt x="1707048" y="269266"/>
                </a:lnTo>
                <a:lnTo>
                  <a:pt x="1385707" y="12701"/>
                </a:lnTo>
                <a:close/>
              </a:path>
            </a:pathLst>
          </a:custGeom>
          <a:blipFill>
            <a:blip r:embed="rId4"/>
            <a:srcRect/>
            <a:stretch>
              <a:fillRect l="-67195" t="6186" r="8111" b="-100456"/>
            </a:stretch>
          </a:blipFill>
          <a:ln w="12700" cap="flat">
            <a:noFill/>
            <a:prstDash val="solid"/>
            <a:miter/>
          </a:ln>
        </p:spPr>
        <p:txBody>
          <a:bodyPr rtlCol="0" anchor="ctr"/>
          <a:lstStyle/>
          <a:p>
            <a:endParaRPr lang="en-US" noProof="0"/>
          </a:p>
        </p:txBody>
      </p:sp>
      <p:sp>
        <p:nvSpPr>
          <p:cNvPr id="15" name="Freeform: Shape 14"/>
          <p:cNvSpPr/>
          <p:nvPr/>
        </p:nvSpPr>
        <p:spPr>
          <a:xfrm>
            <a:off x="8228540" y="3516857"/>
            <a:ext cx="3975491" cy="1663864"/>
          </a:xfrm>
          <a:custGeom>
            <a:avLst/>
            <a:gdLst>
              <a:gd name="connsiteX0" fmla="*/ 187978 w 3975491"/>
              <a:gd name="connsiteY0" fmla="*/ 12701 h 1663863"/>
              <a:gd name="connsiteX1" fmla="*/ 12701 w 3975491"/>
              <a:gd name="connsiteY1" fmla="*/ 859875 h 1663863"/>
              <a:gd name="connsiteX2" fmla="*/ 3965330 w 3975491"/>
              <a:gd name="connsiteY2" fmla="*/ 1657513 h 1663863"/>
              <a:gd name="connsiteX3" fmla="*/ 3965330 w 3975491"/>
              <a:gd name="connsiteY3" fmla="*/ 773506 h 1663863"/>
            </a:gdLst>
            <a:ahLst/>
            <a:cxnLst>
              <a:cxn ang="0">
                <a:pos x="connsiteX0" y="connsiteY0"/>
              </a:cxn>
              <a:cxn ang="0">
                <a:pos x="connsiteX1" y="connsiteY1"/>
              </a:cxn>
              <a:cxn ang="0">
                <a:pos x="connsiteX2" y="connsiteY2"/>
              </a:cxn>
              <a:cxn ang="0">
                <a:pos x="connsiteX3" y="connsiteY3"/>
              </a:cxn>
            </a:cxnLst>
            <a:rect l="l" t="t" r="r" b="b"/>
            <a:pathLst>
              <a:path w="3975491" h="1663863">
                <a:moveTo>
                  <a:pt x="187978" y="12701"/>
                </a:moveTo>
                <a:lnTo>
                  <a:pt x="12701" y="859875"/>
                </a:lnTo>
                <a:lnTo>
                  <a:pt x="3965330" y="1657513"/>
                </a:lnTo>
                <a:lnTo>
                  <a:pt x="3965330" y="773506"/>
                </a:lnTo>
                <a:close/>
              </a:path>
            </a:pathLst>
          </a:custGeom>
          <a:gradFill flip="none" rotWithShape="1">
            <a:gsLst>
              <a:gs pos="0">
                <a:schemeClr val="tx2"/>
              </a:gs>
              <a:gs pos="100000">
                <a:schemeClr val="tx1"/>
              </a:gs>
            </a:gsLst>
            <a:lin ang="0" scaled="1"/>
            <a:tileRect/>
          </a:gradFill>
          <a:ln w="12700" cap="flat">
            <a:noFill/>
            <a:prstDash val="solid"/>
            <a:miter/>
          </a:ln>
        </p:spPr>
        <p:txBody>
          <a:bodyPr rtlCol="0" anchor="ctr"/>
          <a:lstStyle/>
          <a:p>
            <a:endParaRPr lang="en-US" noProof="0"/>
          </a:p>
        </p:txBody>
      </p:sp>
      <p:sp>
        <p:nvSpPr>
          <p:cNvPr id="21" name="Title 1"/>
          <p:cNvSpPr>
            <a:spLocks noGrp="1"/>
          </p:cNvSpPr>
          <p:nvPr>
            <p:ph type="title" hasCustomPrompt="1"/>
          </p:nvPr>
        </p:nvSpPr>
        <p:spPr>
          <a:xfrm rot="840000">
            <a:off x="7388594" y="2045086"/>
            <a:ext cx="4821219" cy="1325563"/>
          </a:xfrm>
        </p:spPr>
        <p:txBody>
          <a:bodyPr>
            <a:normAutofit/>
          </a:bodyPr>
          <a:lstStyle>
            <a:lvl1pPr algn="ctr">
              <a:defRPr sz="5500">
                <a:solidFill>
                  <a:schemeClr val="bg1"/>
                </a:solidFill>
              </a:defRPr>
            </a:lvl1pPr>
          </a:lstStyle>
          <a:p>
            <a:r>
              <a:rPr lang="en-US" noProof="0"/>
              <a:t>Thank You!</a:t>
            </a:r>
            <a:endParaRPr lang="en-US" noProof="0"/>
          </a:p>
        </p:txBody>
      </p:sp>
      <p:grpSp>
        <p:nvGrpSpPr>
          <p:cNvPr id="23" name="Graphic 21"/>
          <p:cNvGrpSpPr/>
          <p:nvPr/>
        </p:nvGrpSpPr>
        <p:grpSpPr>
          <a:xfrm>
            <a:off x="-12667" y="718133"/>
            <a:ext cx="6444343" cy="6146228"/>
            <a:chOff x="-12667" y="718133"/>
            <a:chExt cx="6444343" cy="6146228"/>
          </a:xfrm>
        </p:grpSpPr>
        <p:sp>
          <p:nvSpPr>
            <p:cNvPr id="24" name="Freeform: Shape 23"/>
            <p:cNvSpPr/>
            <p:nvPr/>
          </p:nvSpPr>
          <p:spPr>
            <a:xfrm>
              <a:off x="-12667" y="4352590"/>
              <a:ext cx="6431657" cy="2511771"/>
            </a:xfrm>
            <a:custGeom>
              <a:avLst/>
              <a:gdLst>
                <a:gd name="connsiteX0" fmla="*/ 6224862 w 6431657"/>
                <a:gd name="connsiteY0" fmla="*/ 12667 h 2511771"/>
                <a:gd name="connsiteX1" fmla="*/ 12667 w 6431657"/>
                <a:gd name="connsiteY1" fmla="*/ 1593307 h 2511771"/>
                <a:gd name="connsiteX2" fmla="*/ 12667 w 6431657"/>
                <a:gd name="connsiteY2" fmla="*/ 2500336 h 2511771"/>
                <a:gd name="connsiteX3" fmla="*/ 1746804 w 6431657"/>
                <a:gd name="connsiteY3" fmla="*/ 2500336 h 2511771"/>
                <a:gd name="connsiteX4" fmla="*/ 6431638 w 6431657"/>
                <a:gd name="connsiteY4" fmla="*/ 1191170 h 2511771"/>
                <a:gd name="connsiteX5" fmla="*/ 6224862 w 6431657"/>
                <a:gd name="connsiteY5" fmla="*/ 12667 h 251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31657" h="2511771">
                  <a:moveTo>
                    <a:pt x="6224862" y="12667"/>
                  </a:moveTo>
                  <a:cubicBezTo>
                    <a:pt x="3088953" y="398313"/>
                    <a:pt x="777616" y="1274896"/>
                    <a:pt x="12667" y="1593307"/>
                  </a:cubicBezTo>
                  <a:lnTo>
                    <a:pt x="12667" y="2500336"/>
                  </a:lnTo>
                  <a:lnTo>
                    <a:pt x="1746804" y="2500336"/>
                  </a:lnTo>
                  <a:cubicBezTo>
                    <a:pt x="2964633" y="2034770"/>
                    <a:pt x="4634073" y="1490553"/>
                    <a:pt x="6431638" y="1191170"/>
                  </a:cubicBezTo>
                  <a:cubicBezTo>
                    <a:pt x="6351719" y="725604"/>
                    <a:pt x="6316198" y="469353"/>
                    <a:pt x="6224862" y="12667"/>
                  </a:cubicBezTo>
                  <a:close/>
                </a:path>
              </a:pathLst>
            </a:custGeom>
            <a:gradFill>
              <a:gsLst>
                <a:gs pos="0">
                  <a:schemeClr val="accent5">
                    <a:alpha val="5000"/>
                  </a:schemeClr>
                </a:gs>
                <a:gs pos="100000">
                  <a:schemeClr val="bg2">
                    <a:alpha val="20000"/>
                  </a:schemeClr>
                </a:gs>
              </a:gsLst>
              <a:lin ang="540000" scaled="0"/>
            </a:gradFill>
            <a:ln w="12681" cap="flat">
              <a:noFill/>
              <a:prstDash val="solid"/>
              <a:miter/>
            </a:ln>
          </p:spPr>
          <p:txBody>
            <a:bodyPr rtlCol="0" anchor="ctr"/>
            <a:lstStyle/>
            <a:p>
              <a:endParaRPr lang="en-US" noProof="0"/>
            </a:p>
          </p:txBody>
        </p:sp>
        <p:sp>
          <p:nvSpPr>
            <p:cNvPr id="25" name="Freeform: Shape 24"/>
            <p:cNvSpPr/>
            <p:nvPr/>
          </p:nvSpPr>
          <p:spPr>
            <a:xfrm>
              <a:off x="-12667" y="718133"/>
              <a:ext cx="6444343" cy="5936914"/>
            </a:xfrm>
            <a:custGeom>
              <a:avLst/>
              <a:gdLst>
                <a:gd name="connsiteX0" fmla="*/ 12667 w 6444342"/>
                <a:gd name="connsiteY0" fmla="*/ 5930553 h 5936914"/>
                <a:gd name="connsiteX1" fmla="*/ 6443056 w 6444342"/>
                <a:gd name="connsiteY1" fmla="*/ 4796450 h 5936914"/>
                <a:gd name="connsiteX2" fmla="*/ 6443056 w 6444342"/>
                <a:gd name="connsiteY2" fmla="*/ 4785033 h 5936914"/>
                <a:gd name="connsiteX3" fmla="*/ 5605798 w 6444342"/>
                <a:gd name="connsiteY3" fmla="*/ 12667 h 5936914"/>
                <a:gd name="connsiteX4" fmla="*/ 12667 w 6444342"/>
                <a:gd name="connsiteY4" fmla="*/ 994541 h 5936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4342" h="5936914">
                  <a:moveTo>
                    <a:pt x="12667" y="5930553"/>
                  </a:moveTo>
                  <a:lnTo>
                    <a:pt x="6443056" y="4796450"/>
                  </a:lnTo>
                  <a:lnTo>
                    <a:pt x="6443056" y="4785033"/>
                  </a:lnTo>
                  <a:lnTo>
                    <a:pt x="5605798" y="12667"/>
                  </a:lnTo>
                  <a:lnTo>
                    <a:pt x="12667" y="994541"/>
                  </a:lnTo>
                  <a:close/>
                </a:path>
              </a:pathLst>
            </a:custGeom>
            <a:gradFill flip="none" rotWithShape="1">
              <a:gsLst>
                <a:gs pos="0">
                  <a:schemeClr val="accent5"/>
                </a:gs>
                <a:gs pos="100000">
                  <a:schemeClr val="bg2"/>
                </a:gs>
              </a:gsLst>
              <a:lin ang="10800000" scaled="1"/>
              <a:tileRect/>
            </a:gradFill>
            <a:ln w="12681" cap="flat">
              <a:noFill/>
              <a:prstDash val="solid"/>
              <a:miter/>
            </a:ln>
          </p:spPr>
          <p:txBody>
            <a:bodyPr rtlCol="0" anchor="ctr"/>
            <a:lstStyle/>
            <a:p>
              <a:endParaRPr lang="en-US" noProof="0"/>
            </a:p>
          </p:txBody>
        </p:sp>
        <p:sp>
          <p:nvSpPr>
            <p:cNvPr id="27" name="Freeform: Shape 26"/>
            <p:cNvSpPr/>
            <p:nvPr/>
          </p:nvSpPr>
          <p:spPr>
            <a:xfrm>
              <a:off x="-12667" y="1036544"/>
              <a:ext cx="6114514" cy="5366057"/>
            </a:xfrm>
            <a:custGeom>
              <a:avLst/>
              <a:gdLst>
                <a:gd name="connsiteX0" fmla="*/ 5366039 w 6114514"/>
                <a:gd name="connsiteY0" fmla="*/ 12667 h 5366057"/>
                <a:gd name="connsiteX1" fmla="*/ 12667 w 6114514"/>
                <a:gd name="connsiteY1" fmla="*/ 976781 h 5366057"/>
                <a:gd name="connsiteX2" fmla="*/ 12667 w 6114514"/>
                <a:gd name="connsiteY2" fmla="*/ 1014838 h 5366057"/>
                <a:gd name="connsiteX3" fmla="*/ 5335593 w 6114514"/>
                <a:gd name="connsiteY3" fmla="*/ 57067 h 5366057"/>
                <a:gd name="connsiteX4" fmla="*/ 6062484 w 6114514"/>
                <a:gd name="connsiteY4" fmla="*/ 4231936 h 5366057"/>
                <a:gd name="connsiteX5" fmla="*/ 12667 w 6114514"/>
                <a:gd name="connsiteY5" fmla="*/ 5320370 h 5366057"/>
                <a:gd name="connsiteX6" fmla="*/ 12667 w 6114514"/>
                <a:gd name="connsiteY6" fmla="*/ 5358427 h 5366057"/>
                <a:gd name="connsiteX7" fmla="*/ 6087856 w 6114514"/>
                <a:gd name="connsiteY7" fmla="*/ 4266187 h 5366057"/>
                <a:gd name="connsiteX8" fmla="*/ 6106884 w 6114514"/>
                <a:gd name="connsiteY8" fmla="*/ 4262382 h 5366057"/>
                <a:gd name="connsiteX9" fmla="*/ 5369844 w 6114514"/>
                <a:gd name="connsiteY9" fmla="*/ 31696 h 536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14514" h="5366057">
                  <a:moveTo>
                    <a:pt x="5366039" y="12667"/>
                  </a:moveTo>
                  <a:lnTo>
                    <a:pt x="12667" y="976781"/>
                  </a:lnTo>
                  <a:lnTo>
                    <a:pt x="12667" y="1014838"/>
                  </a:lnTo>
                  <a:lnTo>
                    <a:pt x="5335593" y="57067"/>
                  </a:lnTo>
                  <a:lnTo>
                    <a:pt x="6062484" y="4231936"/>
                  </a:lnTo>
                  <a:lnTo>
                    <a:pt x="12667" y="5320370"/>
                  </a:lnTo>
                  <a:lnTo>
                    <a:pt x="12667" y="5358427"/>
                  </a:lnTo>
                  <a:lnTo>
                    <a:pt x="6087856" y="4266187"/>
                  </a:lnTo>
                  <a:lnTo>
                    <a:pt x="6106884" y="4262382"/>
                  </a:lnTo>
                  <a:lnTo>
                    <a:pt x="5369844" y="31696"/>
                  </a:lnTo>
                  <a:close/>
                </a:path>
              </a:pathLst>
            </a:custGeom>
            <a:solidFill>
              <a:schemeClr val="bg1"/>
            </a:solidFill>
            <a:ln w="12681" cap="flat">
              <a:noFill/>
              <a:prstDash val="solid"/>
              <a:miter/>
            </a:ln>
          </p:spPr>
          <p:txBody>
            <a:bodyPr rtlCol="0" anchor="ctr"/>
            <a:lstStyle/>
            <a:p>
              <a:endParaRPr lang="en-US" noProof="0"/>
            </a:p>
          </p:txBody>
        </p:sp>
      </p:grpSp>
      <p:sp>
        <p:nvSpPr>
          <p:cNvPr id="30" name="Picture Placeholder 28"/>
          <p:cNvSpPr>
            <a:spLocks noGrp="1"/>
          </p:cNvSpPr>
          <p:nvPr>
            <p:ph type="pic" sz="quarter" idx="13"/>
          </p:nvPr>
        </p:nvSpPr>
        <p:spPr>
          <a:xfrm>
            <a:off x="-1600" y="1096296"/>
            <a:ext cx="6052552" cy="5259842"/>
          </a:xfrm>
          <a:custGeom>
            <a:avLst/>
            <a:gdLst>
              <a:gd name="connsiteX0" fmla="*/ 0 w 914400"/>
              <a:gd name="connsiteY0" fmla="*/ 914400 h 914400"/>
              <a:gd name="connsiteX1" fmla="*/ 228600 w 914400"/>
              <a:gd name="connsiteY1" fmla="*/ 0 h 914400"/>
              <a:gd name="connsiteX2" fmla="*/ 685800 w 914400"/>
              <a:gd name="connsiteY2" fmla="*/ 0 h 914400"/>
              <a:gd name="connsiteX3" fmla="*/ 914400 w 914400"/>
              <a:gd name="connsiteY3" fmla="*/ 914400 h 914400"/>
              <a:gd name="connsiteX4" fmla="*/ 0 w 914400"/>
              <a:gd name="connsiteY4" fmla="*/ 914400 h 914400"/>
              <a:gd name="connsiteX0-1" fmla="*/ 0 w 914400"/>
              <a:gd name="connsiteY0-2" fmla="*/ 939114 h 939114"/>
              <a:gd name="connsiteX1-3" fmla="*/ 228600 w 914400"/>
              <a:gd name="connsiteY1-4" fmla="*/ 24714 h 939114"/>
              <a:gd name="connsiteX2-5" fmla="*/ 681681 w 914400"/>
              <a:gd name="connsiteY2-6" fmla="*/ 0 h 939114"/>
              <a:gd name="connsiteX3-7" fmla="*/ 914400 w 914400"/>
              <a:gd name="connsiteY3-8" fmla="*/ 939114 h 939114"/>
              <a:gd name="connsiteX4-9" fmla="*/ 0 w 914400"/>
              <a:gd name="connsiteY4-10" fmla="*/ 939114 h 939114"/>
              <a:gd name="connsiteX0-11" fmla="*/ 891746 w 1806146"/>
              <a:gd name="connsiteY0-12" fmla="*/ 939114 h 939114"/>
              <a:gd name="connsiteX1-13" fmla="*/ 0 w 1806146"/>
              <a:gd name="connsiteY1-14" fmla="*/ 284206 h 939114"/>
              <a:gd name="connsiteX2-15" fmla="*/ 1573427 w 1806146"/>
              <a:gd name="connsiteY2-16" fmla="*/ 0 h 939114"/>
              <a:gd name="connsiteX3-17" fmla="*/ 1806146 w 1806146"/>
              <a:gd name="connsiteY3-18" fmla="*/ 939114 h 939114"/>
              <a:gd name="connsiteX4-19" fmla="*/ 891746 w 1806146"/>
              <a:gd name="connsiteY4-20" fmla="*/ 939114 h 939114"/>
              <a:gd name="connsiteX0-21" fmla="*/ 891746 w 1806146"/>
              <a:gd name="connsiteY0-22" fmla="*/ 943233 h 943233"/>
              <a:gd name="connsiteX1-23" fmla="*/ 0 w 1806146"/>
              <a:gd name="connsiteY1-24" fmla="*/ 288325 h 943233"/>
              <a:gd name="connsiteX2-25" fmla="*/ 1577546 w 1806146"/>
              <a:gd name="connsiteY2-26" fmla="*/ 0 h 943233"/>
              <a:gd name="connsiteX3-27" fmla="*/ 1806146 w 1806146"/>
              <a:gd name="connsiteY3-28" fmla="*/ 943233 h 943233"/>
              <a:gd name="connsiteX4-29" fmla="*/ 891746 w 1806146"/>
              <a:gd name="connsiteY4-30" fmla="*/ 943233 h 943233"/>
              <a:gd name="connsiteX0-31" fmla="*/ 891746 w 2286594"/>
              <a:gd name="connsiteY0-32" fmla="*/ 943233 h 4182379"/>
              <a:gd name="connsiteX1-33" fmla="*/ 0 w 2286594"/>
              <a:gd name="connsiteY1-34" fmla="*/ 288325 h 4182379"/>
              <a:gd name="connsiteX2-35" fmla="*/ 1577546 w 2286594"/>
              <a:gd name="connsiteY2-36" fmla="*/ 0 h 4182379"/>
              <a:gd name="connsiteX3-37" fmla="*/ 2286594 w 2286594"/>
              <a:gd name="connsiteY3-38" fmla="*/ 4182379 h 4182379"/>
              <a:gd name="connsiteX4-39" fmla="*/ 891746 w 2286594"/>
              <a:gd name="connsiteY4-40" fmla="*/ 943233 h 4182379"/>
              <a:gd name="connsiteX0-41" fmla="*/ 0 w 5997845"/>
              <a:gd name="connsiteY0-42" fmla="*/ 5220765 h 5220765"/>
              <a:gd name="connsiteX1-43" fmla="*/ 3711251 w 5997845"/>
              <a:gd name="connsiteY1-44" fmla="*/ 288325 h 5220765"/>
              <a:gd name="connsiteX2-45" fmla="*/ 5288797 w 5997845"/>
              <a:gd name="connsiteY2-46" fmla="*/ 0 h 5220765"/>
              <a:gd name="connsiteX3-47" fmla="*/ 5997845 w 5997845"/>
              <a:gd name="connsiteY3-48" fmla="*/ 4182379 h 5220765"/>
              <a:gd name="connsiteX4-49" fmla="*/ 0 w 5997845"/>
              <a:gd name="connsiteY4-50" fmla="*/ 5220765 h 5220765"/>
              <a:gd name="connsiteX0-51" fmla="*/ 0 w 5997845"/>
              <a:gd name="connsiteY0-52" fmla="*/ 5220765 h 5220765"/>
              <a:gd name="connsiteX1-53" fmla="*/ 7156 w 5997845"/>
              <a:gd name="connsiteY1-54" fmla="*/ 970251 h 5220765"/>
              <a:gd name="connsiteX2-55" fmla="*/ 5288797 w 5997845"/>
              <a:gd name="connsiteY2-56" fmla="*/ 0 h 5220765"/>
              <a:gd name="connsiteX3-57" fmla="*/ 5997845 w 5997845"/>
              <a:gd name="connsiteY3-58" fmla="*/ 4182379 h 5220765"/>
              <a:gd name="connsiteX4-59" fmla="*/ 0 w 5997845"/>
              <a:gd name="connsiteY4-60" fmla="*/ 5220765 h 5220765"/>
              <a:gd name="connsiteX0-61" fmla="*/ 20358 w 6018203"/>
              <a:gd name="connsiteY0-62" fmla="*/ 5220765 h 5220765"/>
              <a:gd name="connsiteX1-63" fmla="*/ 160 w 6018203"/>
              <a:gd name="connsiteY1-64" fmla="*/ 950713 h 5220765"/>
              <a:gd name="connsiteX2-65" fmla="*/ 5309155 w 6018203"/>
              <a:gd name="connsiteY2-66" fmla="*/ 0 h 5220765"/>
              <a:gd name="connsiteX3-67" fmla="*/ 6018203 w 6018203"/>
              <a:gd name="connsiteY3-68" fmla="*/ 4182379 h 5220765"/>
              <a:gd name="connsiteX4-69" fmla="*/ 20358 w 6018203"/>
              <a:gd name="connsiteY4-70" fmla="*/ 5220765 h 5220765"/>
              <a:gd name="connsiteX0-71" fmla="*/ 0 w 6025199"/>
              <a:gd name="connsiteY0-72" fmla="*/ 5252027 h 5252027"/>
              <a:gd name="connsiteX1-73" fmla="*/ 7156 w 6025199"/>
              <a:gd name="connsiteY1-74" fmla="*/ 950713 h 5252027"/>
              <a:gd name="connsiteX2-75" fmla="*/ 5316151 w 6025199"/>
              <a:gd name="connsiteY2-76" fmla="*/ 0 h 5252027"/>
              <a:gd name="connsiteX3-77" fmla="*/ 6025199 w 6025199"/>
              <a:gd name="connsiteY3-78" fmla="*/ 4182379 h 5252027"/>
              <a:gd name="connsiteX4-79" fmla="*/ 0 w 6025199"/>
              <a:gd name="connsiteY4-80" fmla="*/ 5252027 h 5252027"/>
              <a:gd name="connsiteX0-81" fmla="*/ 0 w 6048645"/>
              <a:gd name="connsiteY0-82" fmla="*/ 5252027 h 5252027"/>
              <a:gd name="connsiteX1-83" fmla="*/ 7156 w 6048645"/>
              <a:gd name="connsiteY1-84" fmla="*/ 950713 h 5252027"/>
              <a:gd name="connsiteX2-85" fmla="*/ 5316151 w 6048645"/>
              <a:gd name="connsiteY2-86" fmla="*/ 0 h 5252027"/>
              <a:gd name="connsiteX3-87" fmla="*/ 6048645 w 6048645"/>
              <a:gd name="connsiteY3-88" fmla="*/ 4162841 h 5252027"/>
              <a:gd name="connsiteX4-89" fmla="*/ 0 w 6048645"/>
              <a:gd name="connsiteY4-90" fmla="*/ 5252027 h 5252027"/>
              <a:gd name="connsiteX0-91" fmla="*/ 0 w 6052552"/>
              <a:gd name="connsiteY0-92" fmla="*/ 5252027 h 5252027"/>
              <a:gd name="connsiteX1-93" fmla="*/ 7156 w 6052552"/>
              <a:gd name="connsiteY1-94" fmla="*/ 950713 h 5252027"/>
              <a:gd name="connsiteX2-95" fmla="*/ 5316151 w 6052552"/>
              <a:gd name="connsiteY2-96" fmla="*/ 0 h 5252027"/>
              <a:gd name="connsiteX3-97" fmla="*/ 6052552 w 6052552"/>
              <a:gd name="connsiteY3-98" fmla="*/ 4158933 h 5252027"/>
              <a:gd name="connsiteX4-99" fmla="*/ 0 w 6052552"/>
              <a:gd name="connsiteY4-100" fmla="*/ 5252027 h 5252027"/>
              <a:gd name="connsiteX0-101" fmla="*/ 0 w 6052552"/>
              <a:gd name="connsiteY0-102" fmla="*/ 5259842 h 5259842"/>
              <a:gd name="connsiteX1-103" fmla="*/ 7156 w 6052552"/>
              <a:gd name="connsiteY1-104" fmla="*/ 958528 h 5259842"/>
              <a:gd name="connsiteX2-105" fmla="*/ 5320059 w 6052552"/>
              <a:gd name="connsiteY2-106" fmla="*/ 0 h 5259842"/>
              <a:gd name="connsiteX3-107" fmla="*/ 6052552 w 6052552"/>
              <a:gd name="connsiteY3-108" fmla="*/ 4166748 h 5259842"/>
              <a:gd name="connsiteX4-109" fmla="*/ 0 w 6052552"/>
              <a:gd name="connsiteY4-110" fmla="*/ 5259842 h 525984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52552" h="5259842">
                <a:moveTo>
                  <a:pt x="0" y="5259842"/>
                </a:moveTo>
                <a:cubicBezTo>
                  <a:pt x="2385" y="3843004"/>
                  <a:pt x="4771" y="2375366"/>
                  <a:pt x="7156" y="958528"/>
                </a:cubicBezTo>
                <a:lnTo>
                  <a:pt x="5320059" y="0"/>
                </a:lnTo>
                <a:lnTo>
                  <a:pt x="6052552" y="4166748"/>
                </a:lnTo>
                <a:lnTo>
                  <a:pt x="0" y="5259842"/>
                </a:lnTo>
                <a:close/>
              </a:path>
            </a:pathLst>
          </a:custGeom>
          <a:ln>
            <a:solidFill>
              <a:schemeClr val="bg1">
                <a:lumMod val="75000"/>
              </a:schemeClr>
            </a:solidFill>
          </a:ln>
        </p:spPr>
        <p:txBody>
          <a:bodyPr anchor="ctr" anchorCtr="0">
            <a:normAutofit/>
          </a:bodyPr>
          <a:lstStyle>
            <a:lvl1pPr marL="0" indent="0" algn="ctr">
              <a:buNone/>
              <a:defRPr sz="1400"/>
            </a:lvl1pPr>
          </a:lstStyle>
          <a:p>
            <a:r>
              <a:rPr lang="en-US" noProof="0"/>
              <a:t>Click icon to add picture</a:t>
            </a:r>
            <a:endParaRPr lang="en-US" noProof="0"/>
          </a:p>
        </p:txBody>
      </p:sp>
      <p:sp>
        <p:nvSpPr>
          <p:cNvPr id="35" name="Text Placeholder 34"/>
          <p:cNvSpPr>
            <a:spLocks noGrp="1"/>
          </p:cNvSpPr>
          <p:nvPr>
            <p:ph type="body" sz="quarter" idx="14"/>
          </p:nvPr>
        </p:nvSpPr>
        <p:spPr>
          <a:xfrm rot="720000">
            <a:off x="8526498" y="4052877"/>
            <a:ext cx="3689627" cy="642938"/>
          </a:xfrm>
        </p:spPr>
        <p:txBody>
          <a:bodyPr anchor="ctr" anchorCtr="0">
            <a:noAutofit/>
          </a:bodyPr>
          <a:lstStyle>
            <a:lvl1pPr marL="0" indent="0">
              <a:buNone/>
              <a:defRPr sz="2600" b="1">
                <a:solidFill>
                  <a:schemeClr val="bg1"/>
                </a:solidFill>
              </a:defRPr>
            </a:lvl1pPr>
            <a:lvl2pPr marL="457200" indent="0">
              <a:buNone/>
              <a:defRPr sz="2600">
                <a:solidFill>
                  <a:schemeClr val="bg1"/>
                </a:solidFill>
              </a:defRPr>
            </a:lvl2pPr>
            <a:lvl3pPr marL="914400" indent="0">
              <a:buNone/>
              <a:defRPr sz="2600">
                <a:solidFill>
                  <a:schemeClr val="bg1"/>
                </a:solidFill>
              </a:defRPr>
            </a:lvl3pPr>
            <a:lvl4pPr marL="1371600" indent="0">
              <a:buNone/>
              <a:defRPr sz="2600">
                <a:solidFill>
                  <a:schemeClr val="bg1"/>
                </a:solidFill>
              </a:defRPr>
            </a:lvl4pPr>
            <a:lvl5pPr marL="1828800" indent="0">
              <a:buNone/>
              <a:defRPr sz="2600">
                <a:solidFill>
                  <a:schemeClr val="bg1"/>
                </a:solidFill>
              </a:defRPr>
            </a:lvl5pPr>
          </a:lstStyle>
          <a:p>
            <a:pPr lvl="0"/>
            <a:r>
              <a:rPr lang="en-US" noProof="0"/>
              <a:t>Edit Master text styles</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5" name="Graphic 23"/>
          <p:cNvGrpSpPr/>
          <p:nvPr/>
        </p:nvGrpSpPr>
        <p:grpSpPr>
          <a:xfrm>
            <a:off x="-12700" y="-12700"/>
            <a:ext cx="12212320" cy="6882130"/>
            <a:chOff x="-12700" y="-12700"/>
            <a:chExt cx="12212320" cy="6882130"/>
          </a:xfrm>
        </p:grpSpPr>
        <p:sp>
          <p:nvSpPr>
            <p:cNvPr id="38" name="Freeform: Shape 37"/>
            <p:cNvSpPr/>
            <p:nvPr/>
          </p:nvSpPr>
          <p:spPr>
            <a:xfrm>
              <a:off x="6134100" y="2558390"/>
              <a:ext cx="6057900" cy="2717800"/>
            </a:xfrm>
            <a:custGeom>
              <a:avLst/>
              <a:gdLst>
                <a:gd name="connsiteX0" fmla="*/ 12700 w 6057900"/>
                <a:gd name="connsiteY0" fmla="*/ 1852320 h 2717800"/>
                <a:gd name="connsiteX1" fmla="*/ 6055360 w 6057900"/>
                <a:gd name="connsiteY1" fmla="*/ 2705760 h 2717800"/>
                <a:gd name="connsiteX2" fmla="*/ 6055360 w 6057900"/>
                <a:gd name="connsiteY2" fmla="*/ 664870 h 2717800"/>
                <a:gd name="connsiteX3" fmla="*/ 486410 w 6057900"/>
                <a:gd name="connsiteY3" fmla="*/ 33680 h 2717800"/>
                <a:gd name="connsiteX4" fmla="*/ 12700 w 6057900"/>
                <a:gd name="connsiteY4" fmla="*/ 1852320 h 271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2717800">
                  <a:moveTo>
                    <a:pt x="12700" y="1852320"/>
                  </a:moveTo>
                  <a:cubicBezTo>
                    <a:pt x="12700" y="1852320"/>
                    <a:pt x="1485900" y="1508150"/>
                    <a:pt x="6055360" y="2705760"/>
                  </a:cubicBezTo>
                  <a:lnTo>
                    <a:pt x="6055360" y="664870"/>
                  </a:lnTo>
                  <a:cubicBezTo>
                    <a:pt x="2434590" y="-165710"/>
                    <a:pt x="486410" y="33680"/>
                    <a:pt x="486410" y="33680"/>
                  </a:cubicBezTo>
                  <a:lnTo>
                    <a:pt x="12700" y="1852320"/>
                  </a:lnTo>
                  <a:close/>
                </a:path>
              </a:pathLst>
            </a:custGeom>
            <a:gradFill>
              <a:gsLst>
                <a:gs pos="0">
                  <a:schemeClr val="accent2">
                    <a:alpha val="5000"/>
                  </a:schemeClr>
                </a:gs>
                <a:gs pos="100000">
                  <a:schemeClr val="accent1">
                    <a:alpha val="40000"/>
                  </a:schemeClr>
                </a:gs>
              </a:gsLst>
              <a:lin ang="1080000" scaled="0"/>
            </a:gradFill>
            <a:ln w="12700" cap="flat">
              <a:noFill/>
              <a:prstDash val="solid"/>
              <a:miter/>
            </a:ln>
          </p:spPr>
          <p:txBody>
            <a:bodyPr rtlCol="0" anchor="ctr"/>
            <a:lstStyle/>
            <a:p>
              <a:endParaRPr lang="en-US" noProof="0"/>
            </a:p>
          </p:txBody>
        </p:sp>
        <p:sp>
          <p:nvSpPr>
            <p:cNvPr id="40" name="Freeform: Shape 39"/>
            <p:cNvSpPr/>
            <p:nvPr/>
          </p:nvSpPr>
          <p:spPr>
            <a:xfrm>
              <a:off x="5767070" y="5688330"/>
              <a:ext cx="1130300" cy="1181100"/>
            </a:xfrm>
            <a:custGeom>
              <a:avLst/>
              <a:gdLst>
                <a:gd name="connsiteX0" fmla="*/ 1127760 w 1130300"/>
                <a:gd name="connsiteY0" fmla="*/ 12700 h 1181100"/>
                <a:gd name="connsiteX1" fmla="*/ 1127760 w 1130300"/>
                <a:gd name="connsiteY1" fmla="*/ 12700 h 1181100"/>
                <a:gd name="connsiteX2" fmla="*/ 547370 w 1130300"/>
                <a:gd name="connsiteY2" fmla="*/ 491490 h 1181100"/>
                <a:gd name="connsiteX3" fmla="*/ 12700 w 1130300"/>
                <a:gd name="connsiteY3" fmla="*/ 1169670 h 1181100"/>
                <a:gd name="connsiteX4" fmla="*/ 435610 w 1130300"/>
                <a:gd name="connsiteY4" fmla="*/ 1169670 h 1181100"/>
                <a:gd name="connsiteX5" fmla="*/ 835660 w 1130300"/>
                <a:gd name="connsiteY5" fmla="*/ 67056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300" h="1181100">
                  <a:moveTo>
                    <a:pt x="1127760" y="12700"/>
                  </a:moveTo>
                  <a:lnTo>
                    <a:pt x="1127760" y="12700"/>
                  </a:lnTo>
                  <a:lnTo>
                    <a:pt x="547370" y="491490"/>
                  </a:lnTo>
                  <a:lnTo>
                    <a:pt x="12700" y="1169670"/>
                  </a:lnTo>
                  <a:lnTo>
                    <a:pt x="435610" y="1169670"/>
                  </a:lnTo>
                  <a:lnTo>
                    <a:pt x="835660" y="670560"/>
                  </a:lnTo>
                  <a:close/>
                </a:path>
              </a:pathLst>
            </a:custGeom>
            <a:gradFill>
              <a:gsLst>
                <a:gs pos="100000">
                  <a:schemeClr val="accent3">
                    <a:alpha val="20000"/>
                  </a:schemeClr>
                </a:gs>
                <a:gs pos="0">
                  <a:schemeClr val="accent3">
                    <a:alpha val="5000"/>
                  </a:schemeClr>
                </a:gs>
              </a:gsLst>
              <a:lin ang="7440000" scaled="0"/>
            </a:gradFill>
            <a:ln w="12700" cap="flat">
              <a:noFill/>
              <a:prstDash val="solid"/>
              <a:miter/>
            </a:ln>
          </p:spPr>
          <p:txBody>
            <a:bodyPr rtlCol="0" anchor="ctr"/>
            <a:lstStyle/>
            <a:p>
              <a:endParaRPr lang="en-US" noProof="0"/>
            </a:p>
          </p:txBody>
        </p:sp>
        <p:sp>
          <p:nvSpPr>
            <p:cNvPr id="41" name="Freeform: Shape 40"/>
            <p:cNvSpPr/>
            <p:nvPr/>
          </p:nvSpPr>
          <p:spPr>
            <a:xfrm>
              <a:off x="-12700" y="492760"/>
              <a:ext cx="2692400" cy="762000"/>
            </a:xfrm>
            <a:custGeom>
              <a:avLst/>
              <a:gdLst>
                <a:gd name="connsiteX0" fmla="*/ 12700 w 2692400"/>
                <a:gd name="connsiteY0" fmla="*/ 429260 h 762000"/>
                <a:gd name="connsiteX1" fmla="*/ 12700 w 2692400"/>
                <a:gd name="connsiteY1" fmla="*/ 759460 h 762000"/>
                <a:gd name="connsiteX2" fmla="*/ 2044700 w 2692400"/>
                <a:gd name="connsiteY2" fmla="*/ 334010 h 762000"/>
                <a:gd name="connsiteX3" fmla="*/ 2689860 w 2692400"/>
                <a:gd name="connsiteY3" fmla="*/ 12700 h 762000"/>
                <a:gd name="connsiteX4" fmla="*/ 2689860 w 2692400"/>
                <a:gd name="connsiteY4" fmla="*/ 12700 h 762000"/>
                <a:gd name="connsiteX5" fmla="*/ 1936750 w 2692400"/>
                <a:gd name="connsiteY5" fmla="*/ 127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762000">
                  <a:moveTo>
                    <a:pt x="12700" y="429260"/>
                  </a:moveTo>
                  <a:lnTo>
                    <a:pt x="12700" y="759460"/>
                  </a:lnTo>
                  <a:lnTo>
                    <a:pt x="2044700" y="334010"/>
                  </a:lnTo>
                  <a:lnTo>
                    <a:pt x="2689860" y="12700"/>
                  </a:lnTo>
                  <a:lnTo>
                    <a:pt x="2689860" y="12700"/>
                  </a:lnTo>
                  <a:lnTo>
                    <a:pt x="1936750" y="12700"/>
                  </a:lnTo>
                  <a:close/>
                </a:path>
              </a:pathLst>
            </a:custGeom>
            <a:gradFill>
              <a:gsLst>
                <a:gs pos="100000">
                  <a:schemeClr val="tx2">
                    <a:alpha val="20000"/>
                  </a:schemeClr>
                </a:gs>
                <a:gs pos="0">
                  <a:schemeClr val="tx2">
                    <a:alpha val="5000"/>
                  </a:schemeClr>
                </a:gs>
              </a:gsLst>
              <a:lin ang="9840000" scaled="0"/>
            </a:gradFill>
            <a:ln w="12700" cap="flat">
              <a:noFill/>
              <a:prstDash val="solid"/>
              <a:miter/>
            </a:ln>
          </p:spPr>
          <p:txBody>
            <a:bodyPr rtlCol="0" anchor="ctr"/>
            <a:lstStyle/>
            <a:p>
              <a:endParaRPr lang="en-US" noProof="0"/>
            </a:p>
          </p:txBody>
        </p:sp>
        <p:sp>
          <p:nvSpPr>
            <p:cNvPr id="36" name="Freeform: Shape 35"/>
            <p:cNvSpPr/>
            <p:nvPr/>
          </p:nvSpPr>
          <p:spPr>
            <a:xfrm>
              <a:off x="7642860" y="-12700"/>
              <a:ext cx="1282700" cy="1231900"/>
            </a:xfrm>
            <a:custGeom>
              <a:avLst/>
              <a:gdLst>
                <a:gd name="connsiteX0" fmla="*/ 12700 w 1282700"/>
                <a:gd name="connsiteY0" fmla="*/ 1226820 h 1231900"/>
                <a:gd name="connsiteX1" fmla="*/ 613410 w 1282700"/>
                <a:gd name="connsiteY1" fmla="*/ 773430 h 1231900"/>
                <a:gd name="connsiteX2" fmla="*/ 1270000 w 1282700"/>
                <a:gd name="connsiteY2" fmla="*/ 12700 h 1231900"/>
                <a:gd name="connsiteX3" fmla="*/ 831850 w 1282700"/>
                <a:gd name="connsiteY3" fmla="*/ 12700 h 1231900"/>
                <a:gd name="connsiteX4" fmla="*/ 334010 w 1282700"/>
                <a:gd name="connsiteY4" fmla="*/ 581660 h 1231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2700" h="1231900">
                  <a:moveTo>
                    <a:pt x="12700" y="1226820"/>
                  </a:moveTo>
                  <a:lnTo>
                    <a:pt x="613410" y="773430"/>
                  </a:lnTo>
                  <a:lnTo>
                    <a:pt x="1270000" y="12700"/>
                  </a:lnTo>
                  <a:lnTo>
                    <a:pt x="831850" y="12700"/>
                  </a:lnTo>
                  <a:lnTo>
                    <a:pt x="334010" y="581660"/>
                  </a:lnTo>
                  <a:close/>
                </a:path>
              </a:pathLst>
            </a:custGeom>
            <a:gradFill>
              <a:gsLst>
                <a:gs pos="100000">
                  <a:schemeClr val="bg2">
                    <a:alpha val="20000"/>
                  </a:schemeClr>
                </a:gs>
                <a:gs pos="0">
                  <a:schemeClr val="bg2">
                    <a:alpha val="5000"/>
                  </a:schemeClr>
                </a:gs>
              </a:gsLst>
              <a:lin ang="3120000" scaled="0"/>
            </a:gradFill>
            <a:ln w="12700" cap="flat">
              <a:noFill/>
              <a:prstDash val="solid"/>
              <a:miter/>
            </a:ln>
          </p:spPr>
          <p:txBody>
            <a:bodyPr rtlCol="0" anchor="ctr"/>
            <a:lstStyle/>
            <a:p>
              <a:endParaRPr lang="en-US" noProof="0"/>
            </a:p>
          </p:txBody>
        </p:sp>
        <p:sp>
          <p:nvSpPr>
            <p:cNvPr id="37" name="Freeform: Shape 36"/>
            <p:cNvSpPr/>
            <p:nvPr/>
          </p:nvSpPr>
          <p:spPr>
            <a:xfrm>
              <a:off x="8820150" y="-12700"/>
              <a:ext cx="2349500" cy="1943100"/>
            </a:xfrm>
            <a:custGeom>
              <a:avLst/>
              <a:gdLst>
                <a:gd name="connsiteX0" fmla="*/ 12700 w 2349500"/>
                <a:gd name="connsiteY0" fmla="*/ 1560830 h 1943100"/>
                <a:gd name="connsiteX1" fmla="*/ 1536700 w 2349500"/>
                <a:gd name="connsiteY1" fmla="*/ 1941830 h 1943100"/>
                <a:gd name="connsiteX2" fmla="*/ 2346960 w 2349500"/>
                <a:gd name="connsiteY2" fmla="*/ 68580 h 1943100"/>
                <a:gd name="connsiteX3" fmla="*/ 1965960 w 2349500"/>
                <a:gd name="connsiteY3" fmla="*/ 12700 h 1943100"/>
                <a:gd name="connsiteX4" fmla="*/ 939800 w 2349500"/>
                <a:gd name="connsiteY4" fmla="*/ 12700 h 1943100"/>
                <a:gd name="connsiteX5" fmla="*/ 12700 w 2349500"/>
                <a:gd name="connsiteY5" fmla="*/ 1560830 h 194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9500" h="1943100">
                  <a:moveTo>
                    <a:pt x="12700" y="1560830"/>
                  </a:moveTo>
                  <a:cubicBezTo>
                    <a:pt x="12700" y="1560830"/>
                    <a:pt x="1094740" y="1871980"/>
                    <a:pt x="1536700" y="1941830"/>
                  </a:cubicBezTo>
                  <a:cubicBezTo>
                    <a:pt x="2020570" y="1625600"/>
                    <a:pt x="2346960" y="68580"/>
                    <a:pt x="2346960" y="68580"/>
                  </a:cubicBezTo>
                  <a:cubicBezTo>
                    <a:pt x="2346960" y="68580"/>
                    <a:pt x="2222500" y="40640"/>
                    <a:pt x="1965960" y="12700"/>
                  </a:cubicBezTo>
                  <a:lnTo>
                    <a:pt x="939800" y="12700"/>
                  </a:lnTo>
                  <a:cubicBezTo>
                    <a:pt x="664210" y="1154430"/>
                    <a:pt x="12700" y="1560830"/>
                    <a:pt x="12700" y="1560830"/>
                  </a:cubicBezTo>
                  <a:close/>
                </a:path>
              </a:pathLst>
            </a:custGeom>
            <a:gradFill>
              <a:gsLst>
                <a:gs pos="0">
                  <a:schemeClr val="accent3">
                    <a:alpha val="40000"/>
                  </a:schemeClr>
                </a:gs>
                <a:gs pos="100000">
                  <a:schemeClr val="accent3">
                    <a:alpha val="5000"/>
                  </a:schemeClr>
                </a:gs>
              </a:gsLst>
              <a:lin ang="5940000" scaled="0"/>
            </a:gradFill>
            <a:ln w="12700" cap="flat">
              <a:noFill/>
              <a:prstDash val="solid"/>
              <a:miter/>
            </a:ln>
          </p:spPr>
          <p:txBody>
            <a:bodyPr rtlCol="0" anchor="ctr"/>
            <a:lstStyle/>
            <a:p>
              <a:endParaRPr lang="en-US" noProof="0"/>
            </a:p>
          </p:txBody>
        </p:sp>
        <p:sp>
          <p:nvSpPr>
            <p:cNvPr id="39" name="Freeform: Shape 38"/>
            <p:cNvSpPr/>
            <p:nvPr/>
          </p:nvSpPr>
          <p:spPr>
            <a:xfrm>
              <a:off x="7265670" y="5240886"/>
              <a:ext cx="4927600" cy="1193800"/>
            </a:xfrm>
            <a:custGeom>
              <a:avLst/>
              <a:gdLst>
                <a:gd name="connsiteX0" fmla="*/ 204470 w 4927600"/>
                <a:gd name="connsiteY0" fmla="*/ 13105 h 1193800"/>
                <a:gd name="connsiteX1" fmla="*/ 12700 w 4927600"/>
                <a:gd name="connsiteY1" fmla="*/ 786535 h 1193800"/>
                <a:gd name="connsiteX2" fmla="*/ 4923790 w 4927600"/>
                <a:gd name="connsiteY2" fmla="*/ 1181505 h 1193800"/>
                <a:gd name="connsiteX3" fmla="*/ 4923790 w 4927600"/>
                <a:gd name="connsiteY3" fmla="*/ 366164 h 1193800"/>
                <a:gd name="connsiteX4" fmla="*/ 204470 w 4927600"/>
                <a:gd name="connsiteY4" fmla="*/ 13105 h 1193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7600" h="1193800">
                  <a:moveTo>
                    <a:pt x="204470" y="13105"/>
                  </a:moveTo>
                  <a:lnTo>
                    <a:pt x="12700" y="786535"/>
                  </a:lnTo>
                  <a:cubicBezTo>
                    <a:pt x="12700" y="786535"/>
                    <a:pt x="2622550" y="715414"/>
                    <a:pt x="4923790" y="1181505"/>
                  </a:cubicBezTo>
                  <a:lnTo>
                    <a:pt x="4923790" y="366164"/>
                  </a:lnTo>
                  <a:cubicBezTo>
                    <a:pt x="2410461" y="-13565"/>
                    <a:pt x="204470" y="13105"/>
                    <a:pt x="204470" y="13105"/>
                  </a:cubicBezTo>
                  <a:close/>
                </a:path>
              </a:pathLst>
            </a:custGeom>
            <a:gradFill>
              <a:gsLst>
                <a:gs pos="100000">
                  <a:schemeClr val="tx2">
                    <a:alpha val="40000"/>
                  </a:schemeClr>
                </a:gs>
                <a:gs pos="0">
                  <a:schemeClr val="tx2">
                    <a:alpha val="5000"/>
                  </a:schemeClr>
                </a:gs>
              </a:gsLst>
              <a:lin ang="900000" scaled="0"/>
            </a:gradFill>
            <a:ln w="12700" cap="flat">
              <a:noFill/>
              <a:prstDash val="solid"/>
              <a:miter/>
            </a:ln>
          </p:spPr>
          <p:txBody>
            <a:bodyPr rtlCol="0" anchor="ctr"/>
            <a:lstStyle/>
            <a:p>
              <a:endParaRPr lang="en-US" noProof="0"/>
            </a:p>
          </p:txBody>
        </p:sp>
        <p:sp>
          <p:nvSpPr>
            <p:cNvPr id="26" name="Freeform: Shape 25"/>
            <p:cNvSpPr/>
            <p:nvPr/>
          </p:nvSpPr>
          <p:spPr>
            <a:xfrm>
              <a:off x="0" y="4398010"/>
              <a:ext cx="6605059" cy="2459990"/>
            </a:xfrm>
            <a:custGeom>
              <a:avLst/>
              <a:gdLst>
                <a:gd name="connsiteX0" fmla="*/ 6399530 w 6616700"/>
                <a:gd name="connsiteY0" fmla="*/ 12700 h 2476500"/>
                <a:gd name="connsiteX1" fmla="*/ 12700 w 6616700"/>
                <a:gd name="connsiteY1" fmla="*/ 1666240 h 2476500"/>
                <a:gd name="connsiteX2" fmla="*/ 12700 w 6616700"/>
                <a:gd name="connsiteY2" fmla="*/ 2472690 h 2476500"/>
                <a:gd name="connsiteX3" fmla="*/ 1996440 w 6616700"/>
                <a:gd name="connsiteY3" fmla="*/ 2472690 h 2476500"/>
                <a:gd name="connsiteX4" fmla="*/ 6606540 w 6616700"/>
                <a:gd name="connsiteY4" fmla="*/ 1192530 h 2476500"/>
                <a:gd name="connsiteX5" fmla="*/ 6399530 w 6616700"/>
                <a:gd name="connsiteY5" fmla="*/ 12700 h 2476500"/>
                <a:gd name="connsiteX0-1" fmla="*/ 6386830 w 6605059"/>
                <a:gd name="connsiteY0-2" fmla="*/ 0 h 2459990"/>
                <a:gd name="connsiteX1-3" fmla="*/ 0 w 6605059"/>
                <a:gd name="connsiteY1-4" fmla="*/ 1653540 h 2459990"/>
                <a:gd name="connsiteX2-5" fmla="*/ 0 w 6605059"/>
                <a:gd name="connsiteY2-6" fmla="*/ 2459990 h 2459990"/>
                <a:gd name="connsiteX3-7" fmla="*/ 1983740 w 6605059"/>
                <a:gd name="connsiteY3-8" fmla="*/ 2459990 h 2459990"/>
                <a:gd name="connsiteX4-9" fmla="*/ 6605059 w 6605059"/>
                <a:gd name="connsiteY4-10" fmla="*/ 1157391 h 2459990"/>
                <a:gd name="connsiteX5-11" fmla="*/ 6386830 w 6605059"/>
                <a:gd name="connsiteY5-12" fmla="*/ 0 h 2459990"/>
                <a:gd name="connsiteX0-13" fmla="*/ 6386830 w 6605059"/>
                <a:gd name="connsiteY0-14" fmla="*/ 0 h 2459990"/>
                <a:gd name="connsiteX1-15" fmla="*/ 0 w 6605059"/>
                <a:gd name="connsiteY1-16" fmla="*/ 1653540 h 2459990"/>
                <a:gd name="connsiteX2-17" fmla="*/ 0 w 6605059"/>
                <a:gd name="connsiteY2-18" fmla="*/ 2459990 h 2459990"/>
                <a:gd name="connsiteX3-19" fmla="*/ 1983740 w 6605059"/>
                <a:gd name="connsiteY3-20" fmla="*/ 2459990 h 2459990"/>
                <a:gd name="connsiteX4-21" fmla="*/ 6605059 w 6605059"/>
                <a:gd name="connsiteY4-22" fmla="*/ 1148976 h 2459990"/>
                <a:gd name="connsiteX5-23" fmla="*/ 6386830 w 6605059"/>
                <a:gd name="connsiteY5-24" fmla="*/ 0 h 245999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605059" h="2459990">
                  <a:moveTo>
                    <a:pt x="6386830" y="0"/>
                  </a:moveTo>
                  <a:cubicBezTo>
                    <a:pt x="2965450" y="420370"/>
                    <a:pt x="524510" y="1424940"/>
                    <a:pt x="0" y="1653540"/>
                  </a:cubicBezTo>
                  <a:lnTo>
                    <a:pt x="0" y="2459990"/>
                  </a:lnTo>
                  <a:lnTo>
                    <a:pt x="1983740" y="2459990"/>
                  </a:lnTo>
                  <a:cubicBezTo>
                    <a:pt x="3195320" y="2000250"/>
                    <a:pt x="4846109" y="1442346"/>
                    <a:pt x="6605059" y="1148976"/>
                  </a:cubicBezTo>
                  <a:cubicBezTo>
                    <a:pt x="6526319" y="682886"/>
                    <a:pt x="6478270" y="457200"/>
                    <a:pt x="6386830" y="0"/>
                  </a:cubicBezTo>
                  <a:close/>
                </a:path>
              </a:pathLst>
            </a:custGeom>
            <a:gradFill>
              <a:gsLst>
                <a:gs pos="100000">
                  <a:schemeClr val="bg2">
                    <a:alpha val="40000"/>
                  </a:schemeClr>
                </a:gs>
                <a:gs pos="0">
                  <a:schemeClr val="accent5">
                    <a:alpha val="5000"/>
                  </a:schemeClr>
                </a:gs>
              </a:gsLst>
              <a:lin ang="540000" scaled="0"/>
            </a:gradFill>
            <a:ln w="12700" cap="flat">
              <a:noFill/>
              <a:prstDash val="solid"/>
              <a:miter/>
            </a:ln>
          </p:spPr>
          <p:txBody>
            <a:bodyPr rtlCol="0" anchor="ctr"/>
            <a:lstStyle/>
            <a:p>
              <a:endParaRPr lang="en-US" noProof="0"/>
            </a:p>
          </p:txBody>
        </p:sp>
        <p:sp>
          <p:nvSpPr>
            <p:cNvPr id="27" name="Freeform: Shape 26"/>
            <p:cNvSpPr/>
            <p:nvPr/>
          </p:nvSpPr>
          <p:spPr>
            <a:xfrm>
              <a:off x="-12700" y="741680"/>
              <a:ext cx="6629400" cy="5981700"/>
            </a:xfrm>
            <a:custGeom>
              <a:avLst/>
              <a:gdLst>
                <a:gd name="connsiteX0" fmla="*/ 5783580 w 6629400"/>
                <a:gd name="connsiteY0" fmla="*/ 12700 h 5981700"/>
                <a:gd name="connsiteX1" fmla="*/ 12700 w 6629400"/>
                <a:gd name="connsiteY1" fmla="*/ 1029970 h 5981700"/>
                <a:gd name="connsiteX2" fmla="*/ 12700 w 6629400"/>
                <a:gd name="connsiteY2" fmla="*/ 5971540 h 5981700"/>
                <a:gd name="connsiteX3" fmla="*/ 6620510 w 6629400"/>
                <a:gd name="connsiteY3" fmla="*/ 4806950 h 5981700"/>
              </a:gdLst>
              <a:ahLst/>
              <a:cxnLst>
                <a:cxn ang="0">
                  <a:pos x="connsiteX0" y="connsiteY0"/>
                </a:cxn>
                <a:cxn ang="0">
                  <a:pos x="connsiteX1" y="connsiteY1"/>
                </a:cxn>
                <a:cxn ang="0">
                  <a:pos x="connsiteX2" y="connsiteY2"/>
                </a:cxn>
                <a:cxn ang="0">
                  <a:pos x="connsiteX3" y="connsiteY3"/>
                </a:cxn>
              </a:cxnLst>
              <a:rect l="l" t="t" r="r" b="b"/>
              <a:pathLst>
                <a:path w="6629400" h="5981700">
                  <a:moveTo>
                    <a:pt x="5783580" y="12700"/>
                  </a:moveTo>
                  <a:lnTo>
                    <a:pt x="12700" y="1029970"/>
                  </a:lnTo>
                  <a:lnTo>
                    <a:pt x="12700" y="5971540"/>
                  </a:lnTo>
                  <a:lnTo>
                    <a:pt x="6620510" y="4806950"/>
                  </a:lnTo>
                  <a:close/>
                </a:path>
              </a:pathLst>
            </a:custGeom>
            <a:gradFill flip="none" rotWithShape="1">
              <a:gsLst>
                <a:gs pos="0">
                  <a:schemeClr val="bg2"/>
                </a:gs>
                <a:gs pos="100000">
                  <a:schemeClr val="accent5"/>
                </a:gs>
              </a:gsLst>
              <a:lin ang="2700000" scaled="0"/>
              <a:tileRect/>
            </a:gradFill>
            <a:ln w="12700" cap="flat">
              <a:noFill/>
              <a:prstDash val="solid"/>
              <a:miter/>
            </a:ln>
          </p:spPr>
          <p:txBody>
            <a:bodyPr rtlCol="0" anchor="ctr"/>
            <a:lstStyle/>
            <a:p>
              <a:endParaRPr lang="en-US" noProof="0"/>
            </a:p>
          </p:txBody>
        </p:sp>
        <p:sp>
          <p:nvSpPr>
            <p:cNvPr id="28" name="Freeform: Shape 27"/>
            <p:cNvSpPr/>
            <p:nvPr/>
          </p:nvSpPr>
          <p:spPr>
            <a:xfrm>
              <a:off x="7533640" y="-12700"/>
              <a:ext cx="1676400" cy="1549400"/>
            </a:xfrm>
            <a:custGeom>
              <a:avLst/>
              <a:gdLst>
                <a:gd name="connsiteX0" fmla="*/ 1123950 w 1676400"/>
                <a:gd name="connsiteY0" fmla="*/ 12700 h 1549400"/>
                <a:gd name="connsiteX1" fmla="*/ 12700 w 1676400"/>
                <a:gd name="connsiteY1" fmla="*/ 1268730 h 1549400"/>
                <a:gd name="connsiteX2" fmla="*/ 320040 w 1676400"/>
                <a:gd name="connsiteY2" fmla="*/ 1541780 h 1549400"/>
                <a:gd name="connsiteX3" fmla="*/ 1672590 w 1676400"/>
                <a:gd name="connsiteY3" fmla="*/ 12700 h 1549400"/>
              </a:gdLst>
              <a:ahLst/>
              <a:cxnLst>
                <a:cxn ang="0">
                  <a:pos x="connsiteX0" y="connsiteY0"/>
                </a:cxn>
                <a:cxn ang="0">
                  <a:pos x="connsiteX1" y="connsiteY1"/>
                </a:cxn>
                <a:cxn ang="0">
                  <a:pos x="connsiteX2" y="connsiteY2"/>
                </a:cxn>
                <a:cxn ang="0">
                  <a:pos x="connsiteX3" y="connsiteY3"/>
                </a:cxn>
              </a:cxnLst>
              <a:rect l="l" t="t" r="r" b="b"/>
              <a:pathLst>
                <a:path w="1676400" h="1549400">
                  <a:moveTo>
                    <a:pt x="1123950" y="12700"/>
                  </a:moveTo>
                  <a:lnTo>
                    <a:pt x="12700" y="1268730"/>
                  </a:lnTo>
                  <a:lnTo>
                    <a:pt x="320040" y="1541780"/>
                  </a:lnTo>
                  <a:lnTo>
                    <a:pt x="1672590" y="12700"/>
                  </a:lnTo>
                  <a:close/>
                </a:path>
              </a:pathLst>
            </a:custGeom>
            <a:blipFill>
              <a:blip r:embed="rId2"/>
              <a:srcRect/>
              <a:stretch>
                <a:fillRect l="8684" t="-98206" r="-65455" b="7644"/>
              </a:stretch>
            </a:blipFill>
            <a:ln w="12700" cap="flat">
              <a:noFill/>
              <a:prstDash val="solid"/>
              <a:miter/>
            </a:ln>
          </p:spPr>
          <p:txBody>
            <a:bodyPr rtlCol="0" anchor="ctr"/>
            <a:lstStyle/>
            <a:p>
              <a:endParaRPr lang="en-US" noProof="0"/>
            </a:p>
          </p:txBody>
        </p:sp>
        <p:sp>
          <p:nvSpPr>
            <p:cNvPr id="29" name="Freeform: Shape 28"/>
            <p:cNvSpPr/>
            <p:nvPr/>
          </p:nvSpPr>
          <p:spPr>
            <a:xfrm>
              <a:off x="-12700" y="431800"/>
              <a:ext cx="2921000" cy="1041400"/>
            </a:xfrm>
            <a:custGeom>
              <a:avLst/>
              <a:gdLst>
                <a:gd name="connsiteX0" fmla="*/ 12700 w 2921000"/>
                <a:gd name="connsiteY0" fmla="*/ 1031240 h 1041400"/>
                <a:gd name="connsiteX1" fmla="*/ 2912110 w 2921000"/>
                <a:gd name="connsiteY1" fmla="*/ 415290 h 1041400"/>
                <a:gd name="connsiteX2" fmla="*/ 2827020 w 2921000"/>
                <a:gd name="connsiteY2" fmla="*/ 12700 h 1041400"/>
                <a:gd name="connsiteX3" fmla="*/ 12700 w 2921000"/>
                <a:gd name="connsiteY3" fmla="*/ 610870 h 1041400"/>
              </a:gdLst>
              <a:ahLst/>
              <a:cxnLst>
                <a:cxn ang="0">
                  <a:pos x="connsiteX0" y="connsiteY0"/>
                </a:cxn>
                <a:cxn ang="0">
                  <a:pos x="connsiteX1" y="connsiteY1"/>
                </a:cxn>
                <a:cxn ang="0">
                  <a:pos x="connsiteX2" y="connsiteY2"/>
                </a:cxn>
                <a:cxn ang="0">
                  <a:pos x="connsiteX3" y="connsiteY3"/>
                </a:cxn>
              </a:cxnLst>
              <a:rect l="l" t="t" r="r" b="b"/>
              <a:pathLst>
                <a:path w="2921000" h="1041400">
                  <a:moveTo>
                    <a:pt x="12700" y="1031240"/>
                  </a:moveTo>
                  <a:lnTo>
                    <a:pt x="2912110" y="415290"/>
                  </a:lnTo>
                  <a:lnTo>
                    <a:pt x="2827020" y="12700"/>
                  </a:lnTo>
                  <a:lnTo>
                    <a:pt x="12700" y="610870"/>
                  </a:lnTo>
                  <a:close/>
                </a:path>
              </a:pathLst>
            </a:custGeom>
            <a:blipFill>
              <a:blip r:embed="rId3"/>
              <a:srcRect/>
              <a:stretch>
                <a:fillRect l="-32063" t="15838" r="1073" b="-15838"/>
              </a:stretch>
            </a:blipFill>
            <a:ln w="12700" cap="flat">
              <a:noFill/>
              <a:prstDash val="solid"/>
              <a:miter/>
            </a:ln>
          </p:spPr>
          <p:txBody>
            <a:bodyPr rtlCol="0" anchor="ctr"/>
            <a:lstStyle/>
            <a:p>
              <a:endParaRPr lang="en-US" noProof="0"/>
            </a:p>
          </p:txBody>
        </p:sp>
        <p:sp>
          <p:nvSpPr>
            <p:cNvPr id="30" name="Freeform: Shape 29"/>
            <p:cNvSpPr/>
            <p:nvPr/>
          </p:nvSpPr>
          <p:spPr>
            <a:xfrm>
              <a:off x="5916930" y="5568950"/>
              <a:ext cx="1358900" cy="1295400"/>
            </a:xfrm>
            <a:custGeom>
              <a:avLst/>
              <a:gdLst>
                <a:gd name="connsiteX0" fmla="*/ 12700 w 1358900"/>
                <a:gd name="connsiteY0" fmla="*/ 1289050 h 1295400"/>
                <a:gd name="connsiteX1" fmla="*/ 538480 w 1358900"/>
                <a:gd name="connsiteY1" fmla="*/ 1289050 h 1295400"/>
                <a:gd name="connsiteX2" fmla="*/ 1350010 w 1358900"/>
                <a:gd name="connsiteY2" fmla="*/ 269240 h 1295400"/>
                <a:gd name="connsiteX3" fmla="*/ 1028700 w 1358900"/>
                <a:gd name="connsiteY3" fmla="*/ 12700 h 1295400"/>
              </a:gdLst>
              <a:ahLst/>
              <a:cxnLst>
                <a:cxn ang="0">
                  <a:pos x="connsiteX0" y="connsiteY0"/>
                </a:cxn>
                <a:cxn ang="0">
                  <a:pos x="connsiteX1" y="connsiteY1"/>
                </a:cxn>
                <a:cxn ang="0">
                  <a:pos x="connsiteX2" y="connsiteY2"/>
                </a:cxn>
                <a:cxn ang="0">
                  <a:pos x="connsiteX3" y="connsiteY3"/>
                </a:cxn>
              </a:cxnLst>
              <a:rect l="l" t="t" r="r" b="b"/>
              <a:pathLst>
                <a:path w="1358900" h="1295400">
                  <a:moveTo>
                    <a:pt x="12700" y="1289050"/>
                  </a:moveTo>
                  <a:lnTo>
                    <a:pt x="538480" y="1289050"/>
                  </a:lnTo>
                  <a:lnTo>
                    <a:pt x="1350010" y="269240"/>
                  </a:lnTo>
                  <a:lnTo>
                    <a:pt x="1028700" y="12700"/>
                  </a:lnTo>
                  <a:close/>
                </a:path>
              </a:pathLst>
            </a:custGeom>
            <a:blipFill>
              <a:blip r:embed="rId4"/>
              <a:srcRect/>
              <a:stretch>
                <a:fillRect l="-121206" t="11183" r="13010" b="-182361"/>
              </a:stretch>
            </a:blipFill>
            <a:ln w="12700" cap="flat">
              <a:noFill/>
              <a:prstDash val="solid"/>
              <a:miter/>
            </a:ln>
          </p:spPr>
          <p:txBody>
            <a:bodyPr rtlCol="0" anchor="ctr"/>
            <a:lstStyle/>
            <a:p>
              <a:endParaRPr lang="en-US" noProof="0"/>
            </a:p>
          </p:txBody>
        </p:sp>
        <p:sp>
          <p:nvSpPr>
            <p:cNvPr id="31" name="Freeform: Shape 30"/>
            <p:cNvSpPr/>
            <p:nvPr/>
          </p:nvSpPr>
          <p:spPr>
            <a:xfrm>
              <a:off x="7754620" y="4657090"/>
              <a:ext cx="4445000" cy="1765300"/>
            </a:xfrm>
            <a:custGeom>
              <a:avLst/>
              <a:gdLst>
                <a:gd name="connsiteX0" fmla="*/ 187961 w 4445000"/>
                <a:gd name="connsiteY0" fmla="*/ 12700 h 1765300"/>
                <a:gd name="connsiteX1" fmla="*/ 12700 w 4445000"/>
                <a:gd name="connsiteY1" fmla="*/ 859790 h 1765300"/>
                <a:gd name="connsiteX2" fmla="*/ 4434840 w 4445000"/>
                <a:gd name="connsiteY2" fmla="*/ 1753870 h 1765300"/>
                <a:gd name="connsiteX3" fmla="*/ 4434840 w 4445000"/>
                <a:gd name="connsiteY3" fmla="*/ 871220 h 1765300"/>
              </a:gdLst>
              <a:ahLst/>
              <a:cxnLst>
                <a:cxn ang="0">
                  <a:pos x="connsiteX0" y="connsiteY0"/>
                </a:cxn>
                <a:cxn ang="0">
                  <a:pos x="connsiteX1" y="connsiteY1"/>
                </a:cxn>
                <a:cxn ang="0">
                  <a:pos x="connsiteX2" y="connsiteY2"/>
                </a:cxn>
                <a:cxn ang="0">
                  <a:pos x="connsiteX3" y="connsiteY3"/>
                </a:cxn>
              </a:cxnLst>
              <a:rect l="l" t="t" r="r" b="b"/>
              <a:pathLst>
                <a:path w="4445000" h="1765300">
                  <a:moveTo>
                    <a:pt x="187961" y="12700"/>
                  </a:moveTo>
                  <a:lnTo>
                    <a:pt x="12700" y="859790"/>
                  </a:lnTo>
                  <a:lnTo>
                    <a:pt x="4434840" y="1753870"/>
                  </a:lnTo>
                  <a:lnTo>
                    <a:pt x="4434840" y="871220"/>
                  </a:lnTo>
                  <a:close/>
                </a:path>
              </a:pathLst>
            </a:custGeom>
            <a:gradFill>
              <a:gsLst>
                <a:gs pos="100000">
                  <a:schemeClr val="tx1"/>
                </a:gs>
                <a:gs pos="0">
                  <a:schemeClr val="tx2"/>
                </a:gs>
              </a:gsLst>
              <a:lin ang="900000" scaled="0"/>
            </a:gradFill>
            <a:ln w="12700" cap="flat">
              <a:noFill/>
              <a:prstDash val="solid"/>
              <a:miter/>
            </a:ln>
          </p:spPr>
          <p:txBody>
            <a:bodyPr rtlCol="0" anchor="ctr"/>
            <a:lstStyle/>
            <a:p>
              <a:endParaRPr lang="en-US" noProof="0"/>
            </a:p>
          </p:txBody>
        </p:sp>
        <p:sp>
          <p:nvSpPr>
            <p:cNvPr id="32" name="Freeform: Shape 31"/>
            <p:cNvSpPr/>
            <p:nvPr/>
          </p:nvSpPr>
          <p:spPr>
            <a:xfrm>
              <a:off x="6718300" y="1951990"/>
              <a:ext cx="5473700" cy="3289300"/>
            </a:xfrm>
            <a:custGeom>
              <a:avLst/>
              <a:gdLst>
                <a:gd name="connsiteX0" fmla="*/ 5471160 w 5473700"/>
                <a:gd name="connsiteY0" fmla="*/ 1239520 h 3289300"/>
                <a:gd name="connsiteX1" fmla="*/ 513080 w 5473700"/>
                <a:gd name="connsiteY1" fmla="*/ 12700 h 3289300"/>
                <a:gd name="connsiteX2" fmla="*/ 12700 w 5473700"/>
                <a:gd name="connsiteY2" fmla="*/ 1934210 h 3289300"/>
                <a:gd name="connsiteX3" fmla="*/ 5471160 w 5473700"/>
                <a:gd name="connsiteY3" fmla="*/ 3285490 h 3289300"/>
              </a:gdLst>
              <a:ahLst/>
              <a:cxnLst>
                <a:cxn ang="0">
                  <a:pos x="connsiteX0" y="connsiteY0"/>
                </a:cxn>
                <a:cxn ang="0">
                  <a:pos x="connsiteX1" y="connsiteY1"/>
                </a:cxn>
                <a:cxn ang="0">
                  <a:pos x="connsiteX2" y="connsiteY2"/>
                </a:cxn>
                <a:cxn ang="0">
                  <a:pos x="connsiteX3" y="connsiteY3"/>
                </a:cxn>
              </a:cxnLst>
              <a:rect l="l" t="t" r="r" b="b"/>
              <a:pathLst>
                <a:path w="5473700" h="3289300">
                  <a:moveTo>
                    <a:pt x="5471160" y="1239520"/>
                  </a:moveTo>
                  <a:lnTo>
                    <a:pt x="513080" y="12700"/>
                  </a:lnTo>
                  <a:lnTo>
                    <a:pt x="12700" y="1934210"/>
                  </a:lnTo>
                  <a:lnTo>
                    <a:pt x="5471160" y="3285490"/>
                  </a:lnTo>
                  <a:close/>
                </a:path>
              </a:pathLst>
            </a:custGeom>
            <a:gradFill>
              <a:gsLst>
                <a:gs pos="100000">
                  <a:schemeClr val="accent2"/>
                </a:gs>
                <a:gs pos="0">
                  <a:schemeClr val="accent1"/>
                </a:gs>
              </a:gsLst>
              <a:lin ang="10440000" scaled="0"/>
            </a:gradFill>
            <a:ln w="12700" cap="flat">
              <a:noFill/>
              <a:prstDash val="solid"/>
              <a:miter/>
            </a:ln>
          </p:spPr>
          <p:txBody>
            <a:bodyPr rtlCol="0" anchor="ctr"/>
            <a:lstStyle/>
            <a:p>
              <a:endParaRPr lang="en-US" noProof="0"/>
            </a:p>
          </p:txBody>
        </p:sp>
        <p:sp>
          <p:nvSpPr>
            <p:cNvPr id="33" name="Freeform: Shape 32"/>
            <p:cNvSpPr/>
            <p:nvPr/>
          </p:nvSpPr>
          <p:spPr>
            <a:xfrm>
              <a:off x="-12700" y="1065530"/>
              <a:ext cx="6286500" cy="5397500"/>
            </a:xfrm>
            <a:custGeom>
              <a:avLst/>
              <a:gdLst>
                <a:gd name="connsiteX0" fmla="*/ 12700 w 6286500"/>
                <a:gd name="connsiteY0" fmla="*/ 1008380 h 5397500"/>
                <a:gd name="connsiteX1" fmla="*/ 12700 w 6286500"/>
                <a:gd name="connsiteY1" fmla="*/ 1046480 h 5397500"/>
                <a:gd name="connsiteX2" fmla="*/ 5509260 w 6286500"/>
                <a:gd name="connsiteY2" fmla="*/ 57150 h 5397500"/>
                <a:gd name="connsiteX3" fmla="*/ 6238240 w 6286500"/>
                <a:gd name="connsiteY3" fmla="*/ 4236720 h 5397500"/>
                <a:gd name="connsiteX4" fmla="*/ 12700 w 6286500"/>
                <a:gd name="connsiteY4" fmla="*/ 5356860 h 5397500"/>
                <a:gd name="connsiteX5" fmla="*/ 12700 w 6286500"/>
                <a:gd name="connsiteY5" fmla="*/ 5394960 h 5397500"/>
                <a:gd name="connsiteX6" fmla="*/ 6263640 w 6286500"/>
                <a:gd name="connsiteY6" fmla="*/ 4271010 h 5397500"/>
                <a:gd name="connsiteX7" fmla="*/ 6282690 w 6286500"/>
                <a:gd name="connsiteY7" fmla="*/ 4267200 h 5397500"/>
                <a:gd name="connsiteX8" fmla="*/ 5541010 w 6286500"/>
                <a:gd name="connsiteY8" fmla="*/ 12700 h 539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86500" h="5397500">
                  <a:moveTo>
                    <a:pt x="12700" y="1008380"/>
                  </a:moveTo>
                  <a:lnTo>
                    <a:pt x="12700" y="1046480"/>
                  </a:lnTo>
                  <a:lnTo>
                    <a:pt x="5509260" y="57150"/>
                  </a:lnTo>
                  <a:lnTo>
                    <a:pt x="6238240" y="4236720"/>
                  </a:lnTo>
                  <a:lnTo>
                    <a:pt x="12700" y="5356860"/>
                  </a:lnTo>
                  <a:lnTo>
                    <a:pt x="12700" y="5394960"/>
                  </a:lnTo>
                  <a:lnTo>
                    <a:pt x="6263640" y="4271010"/>
                  </a:lnTo>
                  <a:lnTo>
                    <a:pt x="6282690" y="4267200"/>
                  </a:lnTo>
                  <a:lnTo>
                    <a:pt x="5541010" y="12700"/>
                  </a:lnTo>
                  <a:close/>
                </a:path>
              </a:pathLst>
            </a:custGeom>
            <a:solidFill>
              <a:schemeClr val="bg1"/>
            </a:solidFill>
            <a:ln w="12700" cap="flat">
              <a:noFill/>
              <a:prstDash val="solid"/>
              <a:miter/>
            </a:ln>
          </p:spPr>
          <p:txBody>
            <a:bodyPr rtlCol="0" anchor="ctr"/>
            <a:lstStyle/>
            <a:p>
              <a:endParaRPr lang="en-US" noProof="0"/>
            </a:p>
          </p:txBody>
        </p:sp>
        <p:sp>
          <p:nvSpPr>
            <p:cNvPr id="35" name="Freeform: Shape 34"/>
            <p:cNvSpPr/>
            <p:nvPr/>
          </p:nvSpPr>
          <p:spPr>
            <a:xfrm>
              <a:off x="9467850" y="-12700"/>
              <a:ext cx="1727200" cy="1714500"/>
            </a:xfrm>
            <a:custGeom>
              <a:avLst/>
              <a:gdLst>
                <a:gd name="connsiteX0" fmla="*/ 1355090 w 1727200"/>
                <a:gd name="connsiteY0" fmla="*/ 1706880 h 1714500"/>
                <a:gd name="connsiteX1" fmla="*/ 1719580 w 1727200"/>
                <a:gd name="connsiteY1" fmla="*/ 12700 h 1714500"/>
                <a:gd name="connsiteX2" fmla="*/ 314960 w 1727200"/>
                <a:gd name="connsiteY2" fmla="*/ 12700 h 1714500"/>
                <a:gd name="connsiteX3" fmla="*/ 12700 w 1727200"/>
                <a:gd name="connsiteY3" fmla="*/ 1413510 h 1714500"/>
              </a:gdLst>
              <a:ahLst/>
              <a:cxnLst>
                <a:cxn ang="0">
                  <a:pos x="connsiteX0" y="connsiteY0"/>
                </a:cxn>
                <a:cxn ang="0">
                  <a:pos x="connsiteX1" y="connsiteY1"/>
                </a:cxn>
                <a:cxn ang="0">
                  <a:pos x="connsiteX2" y="connsiteY2"/>
                </a:cxn>
                <a:cxn ang="0">
                  <a:pos x="connsiteX3" y="connsiteY3"/>
                </a:cxn>
              </a:cxnLst>
              <a:rect l="l" t="t" r="r" b="b"/>
              <a:pathLst>
                <a:path w="1727200" h="1714500">
                  <a:moveTo>
                    <a:pt x="1355090" y="1706880"/>
                  </a:moveTo>
                  <a:lnTo>
                    <a:pt x="1719580" y="12700"/>
                  </a:lnTo>
                  <a:lnTo>
                    <a:pt x="314960" y="12700"/>
                  </a:lnTo>
                  <a:lnTo>
                    <a:pt x="12700" y="1413510"/>
                  </a:lnTo>
                  <a:close/>
                </a:path>
              </a:pathLst>
            </a:custGeom>
            <a:gradFill>
              <a:gsLst>
                <a:gs pos="100000">
                  <a:schemeClr val="accent3"/>
                </a:gs>
                <a:gs pos="0">
                  <a:schemeClr val="accent6"/>
                </a:gs>
              </a:gsLst>
              <a:lin ang="5940000" scaled="0"/>
            </a:gradFill>
            <a:ln w="12700" cap="flat">
              <a:noFill/>
              <a:prstDash val="solid"/>
              <a:miter/>
            </a:ln>
          </p:spPr>
          <p:txBody>
            <a:bodyPr rtlCol="0" anchor="ctr"/>
            <a:lstStyle/>
            <a:p>
              <a:endParaRPr lang="en-US" noProof="0"/>
            </a:p>
          </p:txBody>
        </p:sp>
      </p:grpSp>
      <p:sp>
        <p:nvSpPr>
          <p:cNvPr id="2" name="Title 1"/>
          <p:cNvSpPr>
            <a:spLocks noGrp="1"/>
          </p:cNvSpPr>
          <p:nvPr>
            <p:ph type="ctrTitle" hasCustomPrompt="1"/>
          </p:nvPr>
        </p:nvSpPr>
        <p:spPr>
          <a:xfrm rot="21020577">
            <a:off x="630442" y="2818995"/>
            <a:ext cx="4851352" cy="1827069"/>
          </a:xfrm>
        </p:spPr>
        <p:txBody>
          <a:bodyPr anchor="ctr" anchorCtr="0">
            <a:normAutofit/>
          </a:bodyPr>
          <a:lstStyle>
            <a:lvl1pPr algn="l">
              <a:defRPr sz="5500">
                <a:solidFill>
                  <a:schemeClr val="bg1"/>
                </a:solidFill>
              </a:defRPr>
            </a:lvl1pPr>
          </a:lstStyle>
          <a:p>
            <a:r>
              <a:rPr lang="en-US" noProof="0"/>
              <a:t>Presentation</a:t>
            </a:r>
            <a:br>
              <a:rPr lang="en-US" noProof="0"/>
            </a:br>
            <a:r>
              <a:rPr lang="en-US" noProof="0"/>
              <a:t>Title</a:t>
            </a:r>
            <a:endParaRPr lang="en-US" noProof="0"/>
          </a:p>
        </p:txBody>
      </p:sp>
      <p:sp>
        <p:nvSpPr>
          <p:cNvPr id="23" name="Subtitle 2"/>
          <p:cNvSpPr>
            <a:spLocks noGrp="1"/>
          </p:cNvSpPr>
          <p:nvPr>
            <p:ph type="subTitle" idx="1" hasCustomPrompt="1"/>
          </p:nvPr>
        </p:nvSpPr>
        <p:spPr>
          <a:xfrm rot="853085">
            <a:off x="7075878" y="2826510"/>
            <a:ext cx="4975641" cy="1655762"/>
          </a:xfrm>
        </p:spPr>
        <p:txBody>
          <a:bodyPr anchor="ctr">
            <a:normAutofit/>
          </a:bodyPr>
          <a:lstStyle>
            <a:lvl1pPr marL="0" indent="0" algn="l">
              <a:buFont typeface="Arial" panose="020B0604020202020204" pitchFamily="34" charset="0"/>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1" name="Graphic 9"/>
          <p:cNvGrpSpPr/>
          <p:nvPr/>
        </p:nvGrpSpPr>
        <p:grpSpPr>
          <a:xfrm>
            <a:off x="1980240" y="520107"/>
            <a:ext cx="10219389" cy="6350602"/>
            <a:chOff x="1980240" y="520107"/>
            <a:chExt cx="10219389" cy="6350602"/>
          </a:xfrm>
        </p:grpSpPr>
        <p:sp>
          <p:nvSpPr>
            <p:cNvPr id="12" name="Freeform: Shape 11"/>
            <p:cNvSpPr/>
            <p:nvPr/>
          </p:nvSpPr>
          <p:spPr>
            <a:xfrm>
              <a:off x="1980240" y="2877450"/>
              <a:ext cx="3086393" cy="3988178"/>
            </a:xfrm>
            <a:custGeom>
              <a:avLst/>
              <a:gdLst>
                <a:gd name="connsiteX0" fmla="*/ 12693 w 3086392"/>
                <a:gd name="connsiteY0" fmla="*/ 614730 h 3988178"/>
                <a:gd name="connsiteX1" fmla="*/ 1910253 w 3086392"/>
                <a:gd name="connsiteY1" fmla="*/ 3983090 h 3988178"/>
                <a:gd name="connsiteX2" fmla="*/ 3082574 w 3086392"/>
                <a:gd name="connsiteY2" fmla="*/ 3983090 h 3988178"/>
                <a:gd name="connsiteX3" fmla="*/ 2258266 w 3086392"/>
                <a:gd name="connsiteY3" fmla="*/ 12693 h 3988178"/>
                <a:gd name="connsiteX4" fmla="*/ 12693 w 3086392"/>
                <a:gd name="connsiteY4" fmla="*/ 614730 h 39881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6392" h="3988178">
                  <a:moveTo>
                    <a:pt x="12693" y="614730"/>
                  </a:moveTo>
                  <a:cubicBezTo>
                    <a:pt x="12693" y="614730"/>
                    <a:pt x="1595263" y="2043616"/>
                    <a:pt x="1910253" y="3983090"/>
                  </a:cubicBezTo>
                  <a:lnTo>
                    <a:pt x="3082574" y="3983090"/>
                  </a:lnTo>
                  <a:lnTo>
                    <a:pt x="2258266" y="12693"/>
                  </a:lnTo>
                  <a:lnTo>
                    <a:pt x="12693" y="614730"/>
                  </a:lnTo>
                  <a:close/>
                </a:path>
              </a:pathLst>
            </a:custGeom>
            <a:gradFill>
              <a:gsLst>
                <a:gs pos="3000">
                  <a:schemeClr val="bg1"/>
                </a:gs>
                <a:gs pos="100000">
                  <a:schemeClr val="accent5">
                    <a:alpha val="50000"/>
                  </a:schemeClr>
                </a:gs>
              </a:gsLst>
              <a:lin ang="4278000" scaled="0"/>
            </a:gradFill>
            <a:ln w="12692" cap="flat">
              <a:noFill/>
              <a:prstDash val="solid"/>
              <a:miter/>
            </a:ln>
          </p:spPr>
          <p:txBody>
            <a:bodyPr rtlCol="0" anchor="ctr"/>
            <a:lstStyle/>
            <a:p>
              <a:endParaRPr lang="en-US" noProof="0"/>
            </a:p>
          </p:txBody>
        </p:sp>
        <p:sp>
          <p:nvSpPr>
            <p:cNvPr id="13" name="Freeform: Shape 12"/>
            <p:cNvSpPr/>
            <p:nvPr/>
          </p:nvSpPr>
          <p:spPr>
            <a:xfrm>
              <a:off x="2962043" y="520107"/>
              <a:ext cx="9233775" cy="6350602"/>
            </a:xfrm>
            <a:custGeom>
              <a:avLst/>
              <a:gdLst>
                <a:gd name="connsiteX0" fmla="*/ 9229957 w 9233775"/>
                <a:gd name="connsiteY0" fmla="*/ 12693 h 6350602"/>
                <a:gd name="connsiteX1" fmla="*/ 12693 w 9233775"/>
                <a:gd name="connsiteY1" fmla="*/ 2225243 h 6350602"/>
                <a:gd name="connsiteX2" fmla="*/ 999577 w 9233775"/>
                <a:gd name="connsiteY2" fmla="*/ 6340434 h 6350602"/>
                <a:gd name="connsiteX3" fmla="*/ 9229957 w 9233775"/>
                <a:gd name="connsiteY3" fmla="*/ 6340434 h 6350602"/>
              </a:gdLst>
              <a:ahLst/>
              <a:cxnLst>
                <a:cxn ang="0">
                  <a:pos x="connsiteX0" y="connsiteY0"/>
                </a:cxn>
                <a:cxn ang="0">
                  <a:pos x="connsiteX1" y="connsiteY1"/>
                </a:cxn>
                <a:cxn ang="0">
                  <a:pos x="connsiteX2" y="connsiteY2"/>
                </a:cxn>
                <a:cxn ang="0">
                  <a:pos x="connsiteX3" y="connsiteY3"/>
                </a:cxn>
              </a:cxnLst>
              <a:rect l="l" t="t" r="r" b="b"/>
              <a:pathLst>
                <a:path w="9233775" h="6350602">
                  <a:moveTo>
                    <a:pt x="9229957" y="12693"/>
                  </a:moveTo>
                  <a:lnTo>
                    <a:pt x="12693" y="2225243"/>
                  </a:lnTo>
                  <a:lnTo>
                    <a:pt x="999577" y="6340434"/>
                  </a:lnTo>
                  <a:lnTo>
                    <a:pt x="9229957" y="6340434"/>
                  </a:lnTo>
                  <a:close/>
                </a:path>
              </a:pathLst>
            </a:custGeom>
            <a:gradFill>
              <a:gsLst>
                <a:gs pos="3000">
                  <a:schemeClr val="accent5"/>
                </a:gs>
                <a:gs pos="100000">
                  <a:schemeClr val="bg2"/>
                </a:gs>
              </a:gsLst>
              <a:lin ang="810000" scaled="0"/>
            </a:gradFill>
            <a:ln w="12692" cap="flat">
              <a:noFill/>
              <a:prstDash val="solid"/>
              <a:miter/>
            </a:ln>
          </p:spPr>
          <p:txBody>
            <a:bodyPr rtlCol="0" anchor="ctr"/>
            <a:lstStyle/>
            <a:p>
              <a:endParaRPr lang="en-US" noProof="0"/>
            </a:p>
          </p:txBody>
        </p:sp>
        <p:sp>
          <p:nvSpPr>
            <p:cNvPr id="14" name="Freeform: Shape 13"/>
            <p:cNvSpPr/>
            <p:nvPr/>
          </p:nvSpPr>
          <p:spPr>
            <a:xfrm>
              <a:off x="3270682" y="752539"/>
              <a:ext cx="8928947" cy="6109280"/>
            </a:xfrm>
            <a:custGeom>
              <a:avLst/>
              <a:gdLst>
                <a:gd name="connsiteX0" fmla="*/ 43176 w 8928946"/>
                <a:gd name="connsiteY0" fmla="*/ 2217623 h 6109279"/>
                <a:gd name="connsiteX1" fmla="*/ 8913698 w 8928946"/>
                <a:gd name="connsiteY1" fmla="*/ 40636 h 6109279"/>
                <a:gd name="connsiteX2" fmla="*/ 8921318 w 8928946"/>
                <a:gd name="connsiteY2" fmla="*/ 71119 h 6109279"/>
                <a:gd name="connsiteX3" fmla="*/ 8921318 w 8928946"/>
                <a:gd name="connsiteY3" fmla="*/ 12693 h 6109279"/>
                <a:gd name="connsiteX4" fmla="*/ 25395 w 8928946"/>
                <a:gd name="connsiteY4" fmla="*/ 2196031 h 6109279"/>
                <a:gd name="connsiteX5" fmla="*/ 12693 w 8928946"/>
                <a:gd name="connsiteY5" fmla="*/ 2198571 h 6109279"/>
                <a:gd name="connsiteX6" fmla="*/ 958933 w 8928946"/>
                <a:gd name="connsiteY6" fmla="*/ 6108002 h 6109279"/>
                <a:gd name="connsiteX7" fmla="*/ 985606 w 8928946"/>
                <a:gd name="connsiteY7" fmla="*/ 6108002 h 610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28946" h="6109279">
                  <a:moveTo>
                    <a:pt x="43176" y="2217623"/>
                  </a:moveTo>
                  <a:lnTo>
                    <a:pt x="8913698" y="40636"/>
                  </a:lnTo>
                  <a:lnTo>
                    <a:pt x="8921318" y="71119"/>
                  </a:lnTo>
                  <a:lnTo>
                    <a:pt x="8921318" y="12693"/>
                  </a:lnTo>
                  <a:lnTo>
                    <a:pt x="25395" y="2196031"/>
                  </a:lnTo>
                  <a:lnTo>
                    <a:pt x="12693" y="2198571"/>
                  </a:lnTo>
                  <a:lnTo>
                    <a:pt x="958933" y="6108002"/>
                  </a:lnTo>
                  <a:lnTo>
                    <a:pt x="985606" y="6108002"/>
                  </a:lnTo>
                  <a:close/>
                </a:path>
              </a:pathLst>
            </a:custGeom>
            <a:solidFill>
              <a:schemeClr val="bg1"/>
            </a:solidFill>
            <a:ln w="12692" cap="flat">
              <a:noFill/>
              <a:prstDash val="solid"/>
              <a:miter/>
            </a:ln>
          </p:spPr>
          <p:txBody>
            <a:bodyPr rtlCol="0" anchor="ctr"/>
            <a:lstStyle/>
            <a:p>
              <a:endParaRPr lang="en-US" noProof="0"/>
            </a:p>
          </p:txBody>
        </p:sp>
      </p:grpSp>
      <p:grpSp>
        <p:nvGrpSpPr>
          <p:cNvPr id="31" name="Graphic 16"/>
          <p:cNvGrpSpPr/>
          <p:nvPr userDrawn="1"/>
        </p:nvGrpSpPr>
        <p:grpSpPr>
          <a:xfrm>
            <a:off x="10962579" y="5678327"/>
            <a:ext cx="1234800" cy="1051200"/>
            <a:chOff x="5626893" y="3026568"/>
            <a:chExt cx="937260" cy="800760"/>
          </a:xfrm>
        </p:grpSpPr>
        <p:sp>
          <p:nvSpPr>
            <p:cNvPr id="32" name="Freeform: Shape 3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33" name="Freeform: Shape 3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25" name="Graphic 23"/>
          <p:cNvSpPr/>
          <p:nvPr/>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4" name="Date Placeholder 3"/>
          <p:cNvSpPr>
            <a:spLocks noGrp="1"/>
          </p:cNvSpPr>
          <p:nvPr>
            <p:ph type="dt" sz="half" idx="10"/>
          </p:nvPr>
        </p:nvSpPr>
        <p:spPr/>
        <p:txBody>
          <a:bodyPr/>
          <a:lstStyle/>
          <a:p>
            <a:r>
              <a:rPr lang="en-US" noProof="0"/>
              <a:t>MM.DD.20XX</a:t>
            </a:r>
            <a:endParaRPr lang="en-US" noProof="0"/>
          </a:p>
        </p:txBody>
      </p:sp>
      <p:sp>
        <p:nvSpPr>
          <p:cNvPr id="5" name="Footer Placeholder 4"/>
          <p:cNvSpPr>
            <a:spLocks noGrp="1"/>
          </p:cNvSpPr>
          <p:nvPr>
            <p:ph type="ftr" sz="quarter" idx="11"/>
          </p:nvPr>
        </p:nvSpPr>
        <p:spPr/>
        <p:txBody>
          <a:bodyPr lIns="0"/>
          <a:lstStyle/>
          <a:p>
            <a:r>
              <a:rPr lang="en-US" noProof="0"/>
              <a:t>ADD A FOOTER</a:t>
            </a:r>
            <a:endParaRPr lang="en-US" noProof="0"/>
          </a:p>
        </p:txBody>
      </p:sp>
      <p:sp>
        <p:nvSpPr>
          <p:cNvPr id="6" name="Slide Number Placeholder 5"/>
          <p:cNvSpPr>
            <a:spLocks noGrp="1"/>
          </p:cNvSpPr>
          <p:nvPr>
            <p:ph type="sldNum" sz="quarter" idx="12"/>
          </p:nvPr>
        </p:nvSpPr>
        <p:spPr/>
        <p:txBody>
          <a:bodyPr/>
          <a:lstStyle/>
          <a:p>
            <a:fld id="{98C0CDE5-970C-4CC4-BF43-0DA127E73E82}" type="slidenum">
              <a:rPr lang="en-US" noProof="0" smtClean="0"/>
            </a:fld>
            <a:endParaRPr lang="en-US" noProof="0"/>
          </a:p>
        </p:txBody>
      </p:sp>
      <p:sp>
        <p:nvSpPr>
          <p:cNvPr id="8" name="Graphic 6"/>
          <p:cNvSpPr/>
          <p:nvPr/>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sp>
        <p:nvSpPr>
          <p:cNvPr id="2" name="Title 1"/>
          <p:cNvSpPr>
            <a:spLocks noGrp="1"/>
          </p:cNvSpPr>
          <p:nvPr>
            <p:ph type="title" hasCustomPrompt="1"/>
          </p:nvPr>
        </p:nvSpPr>
        <p:spPr>
          <a:xfrm rot="-360000">
            <a:off x="803491" y="1001491"/>
            <a:ext cx="4065084" cy="700842"/>
          </a:xfrm>
        </p:spPr>
        <p:txBody>
          <a:bodyPr>
            <a:normAutofit/>
          </a:bodyPr>
          <a:lstStyle>
            <a:lvl1pPr>
              <a:defRPr sz="4000" b="1">
                <a:solidFill>
                  <a:schemeClr val="bg1"/>
                </a:solidFill>
              </a:defRPr>
            </a:lvl1pPr>
          </a:lstStyle>
          <a:p>
            <a:r>
              <a:rPr lang="en-US" noProof="0"/>
              <a:t>Divider Slide</a:t>
            </a:r>
            <a:endParaRPr lang="en-US" noProof="0"/>
          </a:p>
        </p:txBody>
      </p:sp>
      <p:grpSp>
        <p:nvGrpSpPr>
          <p:cNvPr id="26" name="Graphic 17"/>
          <p:cNvGrpSpPr/>
          <p:nvPr userDrawn="1"/>
        </p:nvGrpSpPr>
        <p:grpSpPr>
          <a:xfrm>
            <a:off x="-12715" y="-12715"/>
            <a:ext cx="7434968" cy="5461207"/>
            <a:chOff x="-12715" y="-12715"/>
            <a:chExt cx="7434968" cy="5461207"/>
          </a:xfrm>
        </p:grpSpPr>
        <p:sp>
          <p:nvSpPr>
            <p:cNvPr id="27" name="Freeform: Shape 26"/>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a:p>
          </p:txBody>
        </p:sp>
        <p:sp>
          <p:nvSpPr>
            <p:cNvPr id="28" name="Freeform: Shape 27"/>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a:p>
          </p:txBody>
        </p:sp>
        <p:sp>
          <p:nvSpPr>
            <p:cNvPr id="29" name="Freeform: Shape 28"/>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a:p>
          </p:txBody>
        </p:sp>
        <p:sp>
          <p:nvSpPr>
            <p:cNvPr id="30" name="Freeform: Shape 29"/>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a:p>
          </p:txBody>
        </p:sp>
      </p:grpSp>
      <p:sp>
        <p:nvSpPr>
          <p:cNvPr id="21" name="Text Placeholder 2"/>
          <p:cNvSpPr>
            <a:spLocks noGrp="1"/>
          </p:cNvSpPr>
          <p:nvPr>
            <p:ph type="body" idx="1"/>
          </p:nvPr>
        </p:nvSpPr>
        <p:spPr>
          <a:xfrm>
            <a:off x="3961075" y="3345999"/>
            <a:ext cx="7319700" cy="1500187"/>
          </a:xfrm>
        </p:spPr>
        <p:txBody>
          <a:bodyPr>
            <a:normAutofit/>
          </a:bodyPr>
          <a:lstStyle>
            <a:lvl1pPr marL="0" indent="0" algn="ctr">
              <a:buFont typeface="Arial" panose="020B0604020202020204" pitchFamily="34" charse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31" name="Graphic 16"/>
          <p:cNvGrpSpPr/>
          <p:nvPr userDrawn="1"/>
        </p:nvGrpSpPr>
        <p:grpSpPr>
          <a:xfrm>
            <a:off x="10962579" y="5678327"/>
            <a:ext cx="1234800" cy="1051200"/>
            <a:chOff x="5626893" y="3026568"/>
            <a:chExt cx="937260" cy="800760"/>
          </a:xfrm>
        </p:grpSpPr>
        <p:sp>
          <p:nvSpPr>
            <p:cNvPr id="32" name="Freeform: Shape 3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33" name="Freeform: Shape 3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25" name="Graphic 23"/>
          <p:cNvSpPr/>
          <p:nvPr/>
        </p:nvSpPr>
        <p:spPr>
          <a:xfrm>
            <a:off x="-24517" y="519002"/>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4" name="Date Placeholder 3"/>
          <p:cNvSpPr>
            <a:spLocks noGrp="1"/>
          </p:cNvSpPr>
          <p:nvPr>
            <p:ph type="dt" sz="half" idx="10"/>
          </p:nvPr>
        </p:nvSpPr>
        <p:spPr/>
        <p:txBody>
          <a:bodyPr/>
          <a:lstStyle/>
          <a:p>
            <a:r>
              <a:rPr lang="en-US" noProof="0"/>
              <a:t>MM.DD.20XX</a:t>
            </a:r>
            <a:endParaRPr lang="en-US" noProof="0"/>
          </a:p>
        </p:txBody>
      </p:sp>
      <p:sp>
        <p:nvSpPr>
          <p:cNvPr id="5" name="Footer Placeholder 4"/>
          <p:cNvSpPr>
            <a:spLocks noGrp="1"/>
          </p:cNvSpPr>
          <p:nvPr>
            <p:ph type="ftr" sz="quarter" idx="11"/>
          </p:nvPr>
        </p:nvSpPr>
        <p:spPr/>
        <p:txBody>
          <a:bodyPr lIns="0"/>
          <a:lstStyle/>
          <a:p>
            <a:r>
              <a:rPr lang="en-US" noProof="0"/>
              <a:t>ADD A FOOTER</a:t>
            </a:r>
            <a:endParaRPr lang="en-US" noProof="0"/>
          </a:p>
        </p:txBody>
      </p:sp>
      <p:sp>
        <p:nvSpPr>
          <p:cNvPr id="6" name="Slide Number Placeholder 5"/>
          <p:cNvSpPr>
            <a:spLocks noGrp="1"/>
          </p:cNvSpPr>
          <p:nvPr>
            <p:ph type="sldNum" sz="quarter" idx="12"/>
          </p:nvPr>
        </p:nvSpPr>
        <p:spPr/>
        <p:txBody>
          <a:bodyPr/>
          <a:lstStyle/>
          <a:p>
            <a:fld id="{98C0CDE5-970C-4CC4-BF43-0DA127E73E82}" type="slidenum">
              <a:rPr lang="en-US" noProof="0" smtClean="0"/>
            </a:fld>
            <a:endParaRPr lang="en-US" noProof="0"/>
          </a:p>
        </p:txBody>
      </p:sp>
      <p:sp>
        <p:nvSpPr>
          <p:cNvPr id="8" name="Graphic 6"/>
          <p:cNvSpPr/>
          <p:nvPr/>
        </p:nvSpPr>
        <p:spPr>
          <a:xfrm>
            <a:off x="-26126" y="135253"/>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grpSp>
        <p:nvGrpSpPr>
          <p:cNvPr id="26" name="Graphic 17"/>
          <p:cNvGrpSpPr/>
          <p:nvPr userDrawn="1"/>
        </p:nvGrpSpPr>
        <p:grpSpPr>
          <a:xfrm>
            <a:off x="-12715" y="-12715"/>
            <a:ext cx="7434968" cy="5461207"/>
            <a:chOff x="-12715" y="-12715"/>
            <a:chExt cx="7434968" cy="5461207"/>
          </a:xfrm>
        </p:grpSpPr>
        <p:sp>
          <p:nvSpPr>
            <p:cNvPr id="27" name="Freeform: Shape 26"/>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a:p>
          </p:txBody>
        </p:sp>
        <p:sp>
          <p:nvSpPr>
            <p:cNvPr id="28" name="Freeform: Shape 27"/>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a:p>
          </p:txBody>
        </p:sp>
        <p:sp>
          <p:nvSpPr>
            <p:cNvPr id="29" name="Freeform: Shape 28"/>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a:p>
          </p:txBody>
        </p:sp>
        <p:sp>
          <p:nvSpPr>
            <p:cNvPr id="30" name="Freeform: Shape 29"/>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a:p>
          </p:txBody>
        </p:sp>
      </p:grpSp>
      <p:sp>
        <p:nvSpPr>
          <p:cNvPr id="7" name="Title 6"/>
          <p:cNvSpPr>
            <a:spLocks noGrp="1"/>
          </p:cNvSpPr>
          <p:nvPr>
            <p:ph type="title"/>
          </p:nvPr>
        </p:nvSpPr>
        <p:spPr>
          <a:xfrm rot="21180000">
            <a:off x="288463" y="354491"/>
            <a:ext cx="4391191" cy="1325563"/>
          </a:xfrm>
        </p:spPr>
        <p:txBody>
          <a:bodyPr vert="horz" lIns="91440" tIns="45720" rIns="91440" bIns="45720" rtlCol="0" anchor="ctr">
            <a:normAutofit/>
          </a:bodyPr>
          <a:lstStyle>
            <a:lvl1pPr>
              <a:defRPr lang="en-US">
                <a:solidFill>
                  <a:schemeClr val="bg1"/>
                </a:solidFill>
              </a:defRPr>
            </a:lvl1pPr>
          </a:lstStyle>
          <a:p>
            <a:pPr lvl="0"/>
            <a:r>
              <a:rPr lang="en-US" noProof="0"/>
              <a:t>Click to edit Master title style</a:t>
            </a:r>
            <a:endParaRPr lang="en-US" noProof="0"/>
          </a:p>
        </p:txBody>
      </p:sp>
      <p:sp>
        <p:nvSpPr>
          <p:cNvPr id="22" name="Content Placeholder 2"/>
          <p:cNvSpPr>
            <a:spLocks noGrp="1"/>
          </p:cNvSpPr>
          <p:nvPr>
            <p:ph idx="1"/>
          </p:nvPr>
        </p:nvSpPr>
        <p:spPr>
          <a:xfrm>
            <a:off x="911225" y="1825625"/>
            <a:ext cx="10442575" cy="4351338"/>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31" name="Graphic 16"/>
          <p:cNvGrpSpPr/>
          <p:nvPr userDrawn="1"/>
        </p:nvGrpSpPr>
        <p:grpSpPr>
          <a:xfrm>
            <a:off x="10962579" y="5678327"/>
            <a:ext cx="1234800" cy="1051200"/>
            <a:chOff x="5626893" y="3026568"/>
            <a:chExt cx="937260" cy="800760"/>
          </a:xfrm>
        </p:grpSpPr>
        <p:sp>
          <p:nvSpPr>
            <p:cNvPr id="32" name="Freeform: Shape 3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33" name="Freeform: Shape 3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25" name="Graphic 23"/>
          <p:cNvSpPr/>
          <p:nvPr/>
        </p:nvSpPr>
        <p:spPr>
          <a:xfrm>
            <a:off x="-24517" y="519002"/>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4" name="Date Placeholder 3"/>
          <p:cNvSpPr>
            <a:spLocks noGrp="1"/>
          </p:cNvSpPr>
          <p:nvPr>
            <p:ph type="dt" sz="half" idx="10"/>
          </p:nvPr>
        </p:nvSpPr>
        <p:spPr/>
        <p:txBody>
          <a:bodyPr/>
          <a:lstStyle/>
          <a:p>
            <a:r>
              <a:rPr lang="en-US" noProof="0"/>
              <a:t>MM.DD.20XX</a:t>
            </a:r>
            <a:endParaRPr lang="en-US" noProof="0"/>
          </a:p>
        </p:txBody>
      </p:sp>
      <p:sp>
        <p:nvSpPr>
          <p:cNvPr id="5" name="Footer Placeholder 4"/>
          <p:cNvSpPr>
            <a:spLocks noGrp="1"/>
          </p:cNvSpPr>
          <p:nvPr>
            <p:ph type="ftr" sz="quarter" idx="11"/>
          </p:nvPr>
        </p:nvSpPr>
        <p:spPr/>
        <p:txBody>
          <a:bodyPr lIns="0"/>
          <a:lstStyle/>
          <a:p>
            <a:r>
              <a:rPr lang="en-US" noProof="0"/>
              <a:t>ADD A FOOTER</a:t>
            </a:r>
            <a:endParaRPr lang="en-US" noProof="0"/>
          </a:p>
        </p:txBody>
      </p:sp>
      <p:sp>
        <p:nvSpPr>
          <p:cNvPr id="6" name="Slide Number Placeholder 5"/>
          <p:cNvSpPr>
            <a:spLocks noGrp="1"/>
          </p:cNvSpPr>
          <p:nvPr>
            <p:ph type="sldNum" sz="quarter" idx="12"/>
          </p:nvPr>
        </p:nvSpPr>
        <p:spPr/>
        <p:txBody>
          <a:bodyPr/>
          <a:lstStyle/>
          <a:p>
            <a:fld id="{98C0CDE5-970C-4CC4-BF43-0DA127E73E82}" type="slidenum">
              <a:rPr lang="en-US" noProof="0" smtClean="0"/>
            </a:fld>
            <a:endParaRPr lang="en-US" noProof="0"/>
          </a:p>
        </p:txBody>
      </p:sp>
      <p:sp>
        <p:nvSpPr>
          <p:cNvPr id="8" name="Graphic 6"/>
          <p:cNvSpPr/>
          <p:nvPr/>
        </p:nvSpPr>
        <p:spPr>
          <a:xfrm>
            <a:off x="-26126" y="135253"/>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grpSp>
        <p:nvGrpSpPr>
          <p:cNvPr id="26" name="Graphic 17"/>
          <p:cNvGrpSpPr/>
          <p:nvPr userDrawn="1"/>
        </p:nvGrpSpPr>
        <p:grpSpPr>
          <a:xfrm>
            <a:off x="-12715" y="-12715"/>
            <a:ext cx="7434968" cy="5461207"/>
            <a:chOff x="-12715" y="-12715"/>
            <a:chExt cx="7434968" cy="5461207"/>
          </a:xfrm>
        </p:grpSpPr>
        <p:sp>
          <p:nvSpPr>
            <p:cNvPr id="27" name="Freeform: Shape 26"/>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a:p>
          </p:txBody>
        </p:sp>
        <p:sp>
          <p:nvSpPr>
            <p:cNvPr id="28" name="Freeform: Shape 27"/>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a:p>
          </p:txBody>
        </p:sp>
        <p:sp>
          <p:nvSpPr>
            <p:cNvPr id="29" name="Freeform: Shape 28"/>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a:p>
          </p:txBody>
        </p:sp>
        <p:sp>
          <p:nvSpPr>
            <p:cNvPr id="30" name="Freeform: Shape 29"/>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a:p>
          </p:txBody>
        </p:sp>
      </p:grpSp>
      <p:sp>
        <p:nvSpPr>
          <p:cNvPr id="7" name="Title 6"/>
          <p:cNvSpPr>
            <a:spLocks noGrp="1"/>
          </p:cNvSpPr>
          <p:nvPr>
            <p:ph type="title"/>
          </p:nvPr>
        </p:nvSpPr>
        <p:spPr>
          <a:xfrm rot="21180000">
            <a:off x="288463" y="354491"/>
            <a:ext cx="4391191" cy="1325563"/>
          </a:xfrm>
        </p:spPr>
        <p:txBody>
          <a:bodyPr vert="horz" lIns="91440" tIns="45720" rIns="91440" bIns="45720" rtlCol="0" anchor="ctr">
            <a:normAutofit/>
          </a:bodyPr>
          <a:lstStyle>
            <a:lvl1pPr>
              <a:defRPr lang="en-US">
                <a:solidFill>
                  <a:schemeClr val="bg1"/>
                </a:solidFill>
              </a:defRPr>
            </a:lvl1pPr>
          </a:lstStyle>
          <a:p>
            <a:pPr lvl="0"/>
            <a:r>
              <a:rPr lang="en-US" noProof="0"/>
              <a:t>Click to edit Master title style</a:t>
            </a:r>
            <a:endParaRPr lang="en-US" noProof="0"/>
          </a:p>
        </p:txBody>
      </p:sp>
      <p:sp>
        <p:nvSpPr>
          <p:cNvPr id="17" name="Content Placeholder 2"/>
          <p:cNvSpPr>
            <a:spLocks noGrp="1"/>
          </p:cNvSpPr>
          <p:nvPr>
            <p:ph sz="half" idx="1"/>
          </p:nvPr>
        </p:nvSpPr>
        <p:spPr>
          <a:xfrm>
            <a:off x="838200" y="1825625"/>
            <a:ext cx="5181600" cy="3976085"/>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8" name="Content Placeholder 3"/>
          <p:cNvSpPr>
            <a:spLocks noGrp="1"/>
          </p:cNvSpPr>
          <p:nvPr>
            <p:ph sz="half" idx="2"/>
          </p:nvPr>
        </p:nvSpPr>
        <p:spPr>
          <a:xfrm>
            <a:off x="6172200" y="1825625"/>
            <a:ext cx="5181600" cy="3976085"/>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31" name="Graphic 16"/>
          <p:cNvGrpSpPr/>
          <p:nvPr userDrawn="1"/>
        </p:nvGrpSpPr>
        <p:grpSpPr>
          <a:xfrm>
            <a:off x="10962579" y="5678327"/>
            <a:ext cx="1234800" cy="1051200"/>
            <a:chOff x="5626893" y="3026568"/>
            <a:chExt cx="937260" cy="800760"/>
          </a:xfrm>
        </p:grpSpPr>
        <p:sp>
          <p:nvSpPr>
            <p:cNvPr id="32" name="Freeform: Shape 3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33" name="Freeform: Shape 3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25" name="Graphic 23"/>
          <p:cNvSpPr/>
          <p:nvPr/>
        </p:nvSpPr>
        <p:spPr>
          <a:xfrm>
            <a:off x="-24517" y="519002"/>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4" name="Date Placeholder 3"/>
          <p:cNvSpPr>
            <a:spLocks noGrp="1"/>
          </p:cNvSpPr>
          <p:nvPr>
            <p:ph type="dt" sz="half" idx="10"/>
          </p:nvPr>
        </p:nvSpPr>
        <p:spPr/>
        <p:txBody>
          <a:bodyPr/>
          <a:lstStyle/>
          <a:p>
            <a:r>
              <a:rPr lang="en-US" noProof="0"/>
              <a:t>MM.DD.20XX</a:t>
            </a:r>
            <a:endParaRPr lang="en-US" noProof="0"/>
          </a:p>
        </p:txBody>
      </p:sp>
      <p:sp>
        <p:nvSpPr>
          <p:cNvPr id="5" name="Footer Placeholder 4"/>
          <p:cNvSpPr>
            <a:spLocks noGrp="1"/>
          </p:cNvSpPr>
          <p:nvPr>
            <p:ph type="ftr" sz="quarter" idx="11"/>
          </p:nvPr>
        </p:nvSpPr>
        <p:spPr/>
        <p:txBody>
          <a:bodyPr lIns="0"/>
          <a:lstStyle/>
          <a:p>
            <a:r>
              <a:rPr lang="en-US" noProof="0"/>
              <a:t>ADD A FOOTER</a:t>
            </a:r>
            <a:endParaRPr lang="en-US" noProof="0"/>
          </a:p>
        </p:txBody>
      </p:sp>
      <p:sp>
        <p:nvSpPr>
          <p:cNvPr id="6" name="Slide Number Placeholder 5"/>
          <p:cNvSpPr>
            <a:spLocks noGrp="1"/>
          </p:cNvSpPr>
          <p:nvPr>
            <p:ph type="sldNum" sz="quarter" idx="12"/>
          </p:nvPr>
        </p:nvSpPr>
        <p:spPr/>
        <p:txBody>
          <a:bodyPr/>
          <a:lstStyle/>
          <a:p>
            <a:fld id="{98C0CDE5-970C-4CC4-BF43-0DA127E73E82}" type="slidenum">
              <a:rPr lang="en-US" noProof="0" smtClean="0"/>
            </a:fld>
            <a:endParaRPr lang="en-US" noProof="0"/>
          </a:p>
        </p:txBody>
      </p:sp>
      <p:sp>
        <p:nvSpPr>
          <p:cNvPr id="8" name="Graphic 6"/>
          <p:cNvSpPr/>
          <p:nvPr/>
        </p:nvSpPr>
        <p:spPr>
          <a:xfrm>
            <a:off x="-26126" y="135253"/>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grpSp>
        <p:nvGrpSpPr>
          <p:cNvPr id="26" name="Graphic 17"/>
          <p:cNvGrpSpPr/>
          <p:nvPr userDrawn="1"/>
        </p:nvGrpSpPr>
        <p:grpSpPr>
          <a:xfrm>
            <a:off x="-12715" y="-12715"/>
            <a:ext cx="7434968" cy="5461207"/>
            <a:chOff x="-12715" y="-12715"/>
            <a:chExt cx="7434968" cy="5461207"/>
          </a:xfrm>
        </p:grpSpPr>
        <p:sp>
          <p:nvSpPr>
            <p:cNvPr id="27" name="Freeform: Shape 26"/>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a:p>
          </p:txBody>
        </p:sp>
        <p:sp>
          <p:nvSpPr>
            <p:cNvPr id="28" name="Freeform: Shape 27"/>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a:p>
          </p:txBody>
        </p:sp>
        <p:sp>
          <p:nvSpPr>
            <p:cNvPr id="29" name="Freeform: Shape 28"/>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a:p>
          </p:txBody>
        </p:sp>
        <p:sp>
          <p:nvSpPr>
            <p:cNvPr id="30" name="Freeform: Shape 29"/>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a:p>
          </p:txBody>
        </p:sp>
      </p:grpSp>
      <p:sp>
        <p:nvSpPr>
          <p:cNvPr id="7" name="Title 6"/>
          <p:cNvSpPr>
            <a:spLocks noGrp="1"/>
          </p:cNvSpPr>
          <p:nvPr>
            <p:ph type="title"/>
          </p:nvPr>
        </p:nvSpPr>
        <p:spPr>
          <a:xfrm rot="21180000">
            <a:off x="285870" y="312092"/>
            <a:ext cx="4391191" cy="1368122"/>
          </a:xfrm>
        </p:spPr>
        <p:txBody>
          <a:bodyPr vert="horz" lIns="91440" tIns="45720" rIns="91440" bIns="45720" rtlCol="0" anchor="ctr">
            <a:normAutofit/>
          </a:bodyPr>
          <a:lstStyle>
            <a:lvl1pPr>
              <a:defRPr lang="en-US">
                <a:solidFill>
                  <a:schemeClr val="bg1"/>
                </a:solidFill>
              </a:defRPr>
            </a:lvl1pPr>
          </a:lstStyle>
          <a:p>
            <a:pPr lvl="0"/>
            <a:r>
              <a:rPr lang="en-US" noProof="0"/>
              <a:t>Click to edit Master title style</a:t>
            </a:r>
            <a:endParaRPr lang="en-US" noProof="0"/>
          </a:p>
        </p:txBody>
      </p:sp>
      <p:sp>
        <p:nvSpPr>
          <p:cNvPr id="17" name="Text Placeholder 2"/>
          <p:cNvSpPr>
            <a:spLocks noGrp="1"/>
          </p:cNvSpPr>
          <p:nvPr>
            <p:ph type="body" idx="1"/>
          </p:nvPr>
        </p:nvSpPr>
        <p:spPr>
          <a:xfrm>
            <a:off x="839788" y="1942689"/>
            <a:ext cx="5157787" cy="562385"/>
          </a:xfrm>
        </p:spPr>
        <p:txBody>
          <a:bodyPr anchor="b"/>
          <a:lstStyle>
            <a:lvl1pPr marL="0" indent="0">
              <a:buNone/>
              <a:defRPr sz="24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endParaRPr lang="en-US" noProof="0"/>
          </a:p>
        </p:txBody>
      </p:sp>
      <p:sp>
        <p:nvSpPr>
          <p:cNvPr id="18" name="Content Placeholder 3"/>
          <p:cNvSpPr>
            <a:spLocks noGrp="1"/>
          </p:cNvSpPr>
          <p:nvPr>
            <p:ph sz="half" idx="2"/>
          </p:nvPr>
        </p:nvSpPr>
        <p:spPr>
          <a:xfrm>
            <a:off x="839788" y="2638097"/>
            <a:ext cx="5157787" cy="3184634"/>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9" name="Text Placeholder 4"/>
          <p:cNvSpPr>
            <a:spLocks noGrp="1"/>
          </p:cNvSpPr>
          <p:nvPr>
            <p:ph type="body" sz="quarter" idx="3"/>
          </p:nvPr>
        </p:nvSpPr>
        <p:spPr>
          <a:xfrm>
            <a:off x="6172200" y="1942689"/>
            <a:ext cx="5183188" cy="562385"/>
          </a:xfrm>
        </p:spPr>
        <p:txBody>
          <a:bodyPr anchor="b"/>
          <a:lstStyle>
            <a:lvl1pPr marL="0" indent="0">
              <a:buNone/>
              <a:defRPr sz="24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endParaRPr lang="en-US" noProof="0"/>
          </a:p>
        </p:txBody>
      </p:sp>
      <p:sp>
        <p:nvSpPr>
          <p:cNvPr id="20" name="Content Placeholder 5"/>
          <p:cNvSpPr>
            <a:spLocks noGrp="1"/>
          </p:cNvSpPr>
          <p:nvPr>
            <p:ph sz="quarter" idx="4"/>
          </p:nvPr>
        </p:nvSpPr>
        <p:spPr>
          <a:xfrm>
            <a:off x="6172200" y="2638097"/>
            <a:ext cx="5183188" cy="3184634"/>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6"/>
          <p:cNvGrpSpPr/>
          <p:nvPr userDrawn="1"/>
        </p:nvGrpSpPr>
        <p:grpSpPr>
          <a:xfrm>
            <a:off x="10962579" y="5678327"/>
            <a:ext cx="1234800" cy="1051200"/>
            <a:chOff x="5626893" y="3026568"/>
            <a:chExt cx="937260" cy="800760"/>
          </a:xfrm>
        </p:grpSpPr>
        <p:sp>
          <p:nvSpPr>
            <p:cNvPr id="12" name="Freeform: Shape 1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13" name="Freeform: Shape 1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4" name="Footer Placeholder 3"/>
          <p:cNvSpPr>
            <a:spLocks noGrp="1"/>
          </p:cNvSpPr>
          <p:nvPr>
            <p:ph type="ftr" sz="quarter" idx="11"/>
          </p:nvPr>
        </p:nvSpPr>
        <p:spPr/>
        <p:txBody>
          <a:bodyPr/>
          <a:lstStyle/>
          <a:p>
            <a:r>
              <a:rPr lang="en-US" noProof="0"/>
              <a:t>ADD A FOOTER</a:t>
            </a:r>
            <a:endParaRPr lang="en-US" noProof="0"/>
          </a:p>
        </p:txBody>
      </p:sp>
      <p:sp>
        <p:nvSpPr>
          <p:cNvPr id="5" name="Slide Number Placeholder 4"/>
          <p:cNvSpPr>
            <a:spLocks noGrp="1"/>
          </p:cNvSpPr>
          <p:nvPr>
            <p:ph type="sldNum" sz="quarter" idx="12"/>
          </p:nvPr>
        </p:nvSpPr>
        <p:spPr/>
        <p:txBody>
          <a:bodyPr/>
          <a:lstStyle/>
          <a:p>
            <a:fld id="{98C0CDE5-970C-4CC4-BF43-0DA127E73E82}" type="slidenum">
              <a:rPr lang="en-US" noProof="0" smtClean="0"/>
            </a:fld>
            <a:endParaRPr lang="en-US" noProof="0"/>
          </a:p>
        </p:txBody>
      </p:sp>
      <p:sp>
        <p:nvSpPr>
          <p:cNvPr id="6" name="Graphic 23"/>
          <p:cNvSpPr/>
          <p:nvPr userDrawn="1"/>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7" name="Graphic 6"/>
          <p:cNvSpPr/>
          <p:nvPr userDrawn="1"/>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sp>
        <p:nvSpPr>
          <p:cNvPr id="27" name="Freeform: Shape 26"/>
          <p:cNvSpPr/>
          <p:nvPr userDrawn="1"/>
        </p:nvSpPr>
        <p:spPr>
          <a:xfrm>
            <a:off x="6083299" y="-12701"/>
            <a:ext cx="1092308" cy="1016100"/>
          </a:xfrm>
          <a:custGeom>
            <a:avLst/>
            <a:gdLst>
              <a:gd name="connsiteX0" fmla="*/ 638873 w 1092307"/>
              <a:gd name="connsiteY0" fmla="*/ 12701 h 1016100"/>
              <a:gd name="connsiteX1" fmla="*/ 332773 w 1092307"/>
              <a:gd name="connsiteY1" fmla="*/ 361986 h 1016100"/>
              <a:gd name="connsiteX2" fmla="*/ 12701 w 1092307"/>
              <a:gd name="connsiteY2" fmla="*/ 1007209 h 1016100"/>
              <a:gd name="connsiteX3" fmla="*/ 12701 w 1092307"/>
              <a:gd name="connsiteY3" fmla="*/ 1007209 h 1016100"/>
              <a:gd name="connsiteX4" fmla="*/ 612200 w 1092307"/>
              <a:gd name="connsiteY4" fmla="*/ 553775 h 1016100"/>
              <a:gd name="connsiteX5" fmla="*/ 1079606 w 1092307"/>
              <a:gd name="connsiteY5" fmla="*/ 12701 h 101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307" h="1016100">
                <a:moveTo>
                  <a:pt x="638873" y="12701"/>
                </a:moveTo>
                <a:lnTo>
                  <a:pt x="332773" y="361986"/>
                </a:lnTo>
                <a:lnTo>
                  <a:pt x="12701" y="1007209"/>
                </a:lnTo>
                <a:lnTo>
                  <a:pt x="12701" y="1007209"/>
                </a:lnTo>
                <a:lnTo>
                  <a:pt x="612200" y="553775"/>
                </a:lnTo>
                <a:lnTo>
                  <a:pt x="1079606" y="12701"/>
                </a:lnTo>
                <a:close/>
              </a:path>
            </a:pathLst>
          </a:custGeom>
          <a:gradFill>
            <a:gsLst>
              <a:gs pos="0">
                <a:schemeClr val="accent5">
                  <a:alpha val="5000"/>
                </a:schemeClr>
              </a:gs>
              <a:gs pos="100000">
                <a:schemeClr val="bg2">
                  <a:alpha val="20000"/>
                </a:schemeClr>
              </a:gs>
            </a:gsLst>
            <a:lin ang="3180000" scaled="0"/>
          </a:gradFill>
          <a:ln w="12700" cap="flat">
            <a:noFill/>
            <a:prstDash val="solid"/>
            <a:miter/>
          </a:ln>
        </p:spPr>
        <p:txBody>
          <a:bodyPr rtlCol="0" anchor="ctr"/>
          <a:lstStyle/>
          <a:p>
            <a:endParaRPr lang="en-US" noProof="0"/>
          </a:p>
        </p:txBody>
      </p:sp>
      <p:sp>
        <p:nvSpPr>
          <p:cNvPr id="28" name="Freeform: Shape 27"/>
          <p:cNvSpPr/>
          <p:nvPr userDrawn="1"/>
        </p:nvSpPr>
        <p:spPr>
          <a:xfrm>
            <a:off x="5972798" y="-12701"/>
            <a:ext cx="1486046" cy="1333631"/>
          </a:xfrm>
          <a:custGeom>
            <a:avLst/>
            <a:gdLst>
              <a:gd name="connsiteX0" fmla="*/ 929732 w 1486046"/>
              <a:gd name="connsiteY0" fmla="*/ 12701 h 1333631"/>
              <a:gd name="connsiteX1" fmla="*/ 12701 w 1486046"/>
              <a:gd name="connsiteY1" fmla="*/ 1049123 h 1333631"/>
              <a:gd name="connsiteX2" fmla="*/ 321342 w 1486046"/>
              <a:gd name="connsiteY2" fmla="*/ 1322200 h 1333631"/>
              <a:gd name="connsiteX3" fmla="*/ 1478426 w 1486046"/>
              <a:gd name="connsiteY3" fmla="*/ 12701 h 1333631"/>
            </a:gdLst>
            <a:ahLst/>
            <a:cxnLst>
              <a:cxn ang="0">
                <a:pos x="connsiteX0" y="connsiteY0"/>
              </a:cxn>
              <a:cxn ang="0">
                <a:pos x="connsiteX1" y="connsiteY1"/>
              </a:cxn>
              <a:cxn ang="0">
                <a:pos x="connsiteX2" y="connsiteY2"/>
              </a:cxn>
              <a:cxn ang="0">
                <a:pos x="connsiteX3" y="connsiteY3"/>
              </a:cxn>
            </a:cxnLst>
            <a:rect l="l" t="t" r="r" b="b"/>
            <a:pathLst>
              <a:path w="1486046" h="1333631">
                <a:moveTo>
                  <a:pt x="929732" y="12701"/>
                </a:moveTo>
                <a:lnTo>
                  <a:pt x="12701" y="1049123"/>
                </a:lnTo>
                <a:lnTo>
                  <a:pt x="321342" y="1322200"/>
                </a:lnTo>
                <a:lnTo>
                  <a:pt x="1478426" y="12701"/>
                </a:lnTo>
                <a:close/>
              </a:path>
            </a:pathLst>
          </a:custGeom>
          <a:blipFill>
            <a:blip r:embed="rId2"/>
            <a:srcRect/>
            <a:stretch>
              <a:fillRect l="10565" t="-152624" r="-103969" b="10226"/>
            </a:stretch>
          </a:blipFill>
          <a:ln w="12700" cap="flat">
            <a:noFill/>
            <a:prstDash val="solid"/>
            <a:miter/>
          </a:ln>
        </p:spPr>
        <p:txBody>
          <a:bodyPr rtlCol="0" anchor="ctr"/>
          <a:lstStyle/>
          <a:p>
            <a:endParaRPr lang="en-US" noProof="0"/>
          </a:p>
        </p:txBody>
      </p:sp>
      <p:sp>
        <p:nvSpPr>
          <p:cNvPr id="16" name="Content Placeholder 2"/>
          <p:cNvSpPr>
            <a:spLocks noGrp="1"/>
          </p:cNvSpPr>
          <p:nvPr>
            <p:ph idx="1"/>
          </p:nvPr>
        </p:nvSpPr>
        <p:spPr>
          <a:xfrm>
            <a:off x="5180012" y="1347788"/>
            <a:ext cx="6172200" cy="43305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9" name="Text Placeholder 3"/>
          <p:cNvSpPr>
            <a:spLocks noGrp="1"/>
          </p:cNvSpPr>
          <p:nvPr>
            <p:ph type="body" sz="half" idx="2"/>
          </p:nvPr>
        </p:nvSpPr>
        <p:spPr>
          <a:xfrm>
            <a:off x="839788" y="2806262"/>
            <a:ext cx="3932237" cy="2872065"/>
          </a:xfrm>
          <a:gradFill>
            <a:gsLst>
              <a:gs pos="0">
                <a:schemeClr val="tx2"/>
              </a:gs>
              <a:gs pos="100000">
                <a:schemeClr val="tx1"/>
              </a:gs>
            </a:gsLst>
            <a:lin ang="10800000" scaled="1"/>
          </a:gradFill>
        </p:spPr>
        <p:txBody>
          <a:bodyPr lIns="274320" anchor="ctr">
            <a:normAutofit/>
          </a:bodyPr>
          <a:lstStyle>
            <a:lvl1pPr marL="0" indent="0">
              <a:buFont typeface="Arial" panose="020B0604020202020204" pitchFamily="34" charse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endParaRPr lang="en-US" noProof="0"/>
          </a:p>
        </p:txBody>
      </p:sp>
      <p:sp>
        <p:nvSpPr>
          <p:cNvPr id="2" name="Title 1"/>
          <p:cNvSpPr>
            <a:spLocks noGrp="1"/>
          </p:cNvSpPr>
          <p:nvPr>
            <p:ph type="title"/>
          </p:nvPr>
        </p:nvSpPr>
        <p:spPr>
          <a:xfrm rot="21227985">
            <a:off x="857494" y="721373"/>
            <a:ext cx="3918639" cy="1325563"/>
          </a:xfrm>
        </p:spPr>
        <p:txBody>
          <a:bodyPr/>
          <a:lstStyle>
            <a:lvl1pPr>
              <a:defRPr>
                <a:solidFill>
                  <a:schemeClr val="bg1"/>
                </a:solidFill>
              </a:defRPr>
            </a:lvl1pPr>
          </a:lstStyle>
          <a:p>
            <a:r>
              <a:rPr lang="en-US" noProof="0"/>
              <a:t>Click to edit Master title style</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Chart Slide">
    <p:spTree>
      <p:nvGrpSpPr>
        <p:cNvPr id="1" name=""/>
        <p:cNvGrpSpPr/>
        <p:nvPr/>
      </p:nvGrpSpPr>
      <p:grpSpPr>
        <a:xfrm>
          <a:off x="0" y="0"/>
          <a:ext cx="0" cy="0"/>
          <a:chOff x="0" y="0"/>
          <a:chExt cx="0" cy="0"/>
        </a:xfrm>
      </p:grpSpPr>
      <p:grpSp>
        <p:nvGrpSpPr>
          <p:cNvPr id="11" name="Graphic 16"/>
          <p:cNvGrpSpPr/>
          <p:nvPr userDrawn="1"/>
        </p:nvGrpSpPr>
        <p:grpSpPr>
          <a:xfrm>
            <a:off x="10962579" y="5678327"/>
            <a:ext cx="1234800" cy="1051200"/>
            <a:chOff x="5626893" y="3026568"/>
            <a:chExt cx="937260" cy="800760"/>
          </a:xfrm>
        </p:grpSpPr>
        <p:sp>
          <p:nvSpPr>
            <p:cNvPr id="12" name="Freeform: Shape 1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13" name="Freeform: Shape 1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4" name="Footer Placeholder 3"/>
          <p:cNvSpPr>
            <a:spLocks noGrp="1"/>
          </p:cNvSpPr>
          <p:nvPr>
            <p:ph type="ftr" sz="quarter" idx="11"/>
          </p:nvPr>
        </p:nvSpPr>
        <p:spPr/>
        <p:txBody>
          <a:bodyPr/>
          <a:lstStyle/>
          <a:p>
            <a:r>
              <a:rPr lang="en-US" noProof="0"/>
              <a:t>ADD A FOOTER</a:t>
            </a:r>
            <a:endParaRPr lang="en-US" noProof="0"/>
          </a:p>
        </p:txBody>
      </p:sp>
      <p:sp>
        <p:nvSpPr>
          <p:cNvPr id="5" name="Slide Number Placeholder 4"/>
          <p:cNvSpPr>
            <a:spLocks noGrp="1"/>
          </p:cNvSpPr>
          <p:nvPr>
            <p:ph type="sldNum" sz="quarter" idx="12"/>
          </p:nvPr>
        </p:nvSpPr>
        <p:spPr/>
        <p:txBody>
          <a:bodyPr/>
          <a:lstStyle/>
          <a:p>
            <a:fld id="{98C0CDE5-970C-4CC4-BF43-0DA127E73E82}" type="slidenum">
              <a:rPr lang="en-US" noProof="0" smtClean="0"/>
            </a:fld>
            <a:endParaRPr lang="en-US" noProof="0"/>
          </a:p>
        </p:txBody>
      </p:sp>
      <p:sp>
        <p:nvSpPr>
          <p:cNvPr id="6" name="Graphic 23"/>
          <p:cNvSpPr/>
          <p:nvPr userDrawn="1"/>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7" name="Graphic 6"/>
          <p:cNvSpPr/>
          <p:nvPr userDrawn="1"/>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sp>
        <p:nvSpPr>
          <p:cNvPr id="27" name="Freeform: Shape 26"/>
          <p:cNvSpPr/>
          <p:nvPr userDrawn="1"/>
        </p:nvSpPr>
        <p:spPr>
          <a:xfrm>
            <a:off x="6083299" y="-12701"/>
            <a:ext cx="1092308" cy="1016100"/>
          </a:xfrm>
          <a:custGeom>
            <a:avLst/>
            <a:gdLst>
              <a:gd name="connsiteX0" fmla="*/ 638873 w 1092307"/>
              <a:gd name="connsiteY0" fmla="*/ 12701 h 1016100"/>
              <a:gd name="connsiteX1" fmla="*/ 332773 w 1092307"/>
              <a:gd name="connsiteY1" fmla="*/ 361986 h 1016100"/>
              <a:gd name="connsiteX2" fmla="*/ 12701 w 1092307"/>
              <a:gd name="connsiteY2" fmla="*/ 1007209 h 1016100"/>
              <a:gd name="connsiteX3" fmla="*/ 12701 w 1092307"/>
              <a:gd name="connsiteY3" fmla="*/ 1007209 h 1016100"/>
              <a:gd name="connsiteX4" fmla="*/ 612200 w 1092307"/>
              <a:gd name="connsiteY4" fmla="*/ 553775 h 1016100"/>
              <a:gd name="connsiteX5" fmla="*/ 1079606 w 1092307"/>
              <a:gd name="connsiteY5" fmla="*/ 12701 h 101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307" h="1016100">
                <a:moveTo>
                  <a:pt x="638873" y="12701"/>
                </a:moveTo>
                <a:lnTo>
                  <a:pt x="332773" y="361986"/>
                </a:lnTo>
                <a:lnTo>
                  <a:pt x="12701" y="1007209"/>
                </a:lnTo>
                <a:lnTo>
                  <a:pt x="12701" y="1007209"/>
                </a:lnTo>
                <a:lnTo>
                  <a:pt x="612200" y="553775"/>
                </a:lnTo>
                <a:lnTo>
                  <a:pt x="1079606" y="12701"/>
                </a:lnTo>
                <a:close/>
              </a:path>
            </a:pathLst>
          </a:custGeom>
          <a:gradFill>
            <a:gsLst>
              <a:gs pos="0">
                <a:schemeClr val="accent5">
                  <a:alpha val="5000"/>
                </a:schemeClr>
              </a:gs>
              <a:gs pos="100000">
                <a:schemeClr val="bg2">
                  <a:alpha val="20000"/>
                </a:schemeClr>
              </a:gs>
            </a:gsLst>
            <a:lin ang="3180000" scaled="0"/>
          </a:gradFill>
          <a:ln w="12700" cap="flat">
            <a:noFill/>
            <a:prstDash val="solid"/>
            <a:miter/>
          </a:ln>
        </p:spPr>
        <p:txBody>
          <a:bodyPr rtlCol="0" anchor="ctr"/>
          <a:lstStyle/>
          <a:p>
            <a:endParaRPr lang="en-US" noProof="0"/>
          </a:p>
        </p:txBody>
      </p:sp>
      <p:sp>
        <p:nvSpPr>
          <p:cNvPr id="28" name="Freeform: Shape 27"/>
          <p:cNvSpPr/>
          <p:nvPr userDrawn="1"/>
        </p:nvSpPr>
        <p:spPr>
          <a:xfrm>
            <a:off x="5972798" y="-12701"/>
            <a:ext cx="1486046" cy="1333631"/>
          </a:xfrm>
          <a:custGeom>
            <a:avLst/>
            <a:gdLst>
              <a:gd name="connsiteX0" fmla="*/ 929732 w 1486046"/>
              <a:gd name="connsiteY0" fmla="*/ 12701 h 1333631"/>
              <a:gd name="connsiteX1" fmla="*/ 12701 w 1486046"/>
              <a:gd name="connsiteY1" fmla="*/ 1049123 h 1333631"/>
              <a:gd name="connsiteX2" fmla="*/ 321342 w 1486046"/>
              <a:gd name="connsiteY2" fmla="*/ 1322200 h 1333631"/>
              <a:gd name="connsiteX3" fmla="*/ 1478426 w 1486046"/>
              <a:gd name="connsiteY3" fmla="*/ 12701 h 1333631"/>
            </a:gdLst>
            <a:ahLst/>
            <a:cxnLst>
              <a:cxn ang="0">
                <a:pos x="connsiteX0" y="connsiteY0"/>
              </a:cxn>
              <a:cxn ang="0">
                <a:pos x="connsiteX1" y="connsiteY1"/>
              </a:cxn>
              <a:cxn ang="0">
                <a:pos x="connsiteX2" y="connsiteY2"/>
              </a:cxn>
              <a:cxn ang="0">
                <a:pos x="connsiteX3" y="connsiteY3"/>
              </a:cxn>
            </a:cxnLst>
            <a:rect l="l" t="t" r="r" b="b"/>
            <a:pathLst>
              <a:path w="1486046" h="1333631">
                <a:moveTo>
                  <a:pt x="929732" y="12701"/>
                </a:moveTo>
                <a:lnTo>
                  <a:pt x="12701" y="1049123"/>
                </a:lnTo>
                <a:lnTo>
                  <a:pt x="321342" y="1322200"/>
                </a:lnTo>
                <a:lnTo>
                  <a:pt x="1478426" y="12701"/>
                </a:lnTo>
                <a:close/>
              </a:path>
            </a:pathLst>
          </a:custGeom>
          <a:blipFill>
            <a:blip r:embed="rId2"/>
            <a:srcRect/>
            <a:stretch>
              <a:fillRect l="10565" t="-152624" r="-103969" b="10226"/>
            </a:stretch>
          </a:blipFill>
          <a:ln w="12700" cap="flat">
            <a:noFill/>
            <a:prstDash val="solid"/>
            <a:miter/>
          </a:ln>
        </p:spPr>
        <p:txBody>
          <a:bodyPr rtlCol="0" anchor="ctr"/>
          <a:lstStyle/>
          <a:p>
            <a:endParaRPr lang="en-US" noProof="0"/>
          </a:p>
        </p:txBody>
      </p:sp>
      <p:sp>
        <p:nvSpPr>
          <p:cNvPr id="17" name="Picture Placeholder 2"/>
          <p:cNvSpPr>
            <a:spLocks noGrp="1"/>
          </p:cNvSpPr>
          <p:nvPr>
            <p:ph type="pic" idx="13"/>
          </p:nvPr>
        </p:nvSpPr>
        <p:spPr>
          <a:xfrm>
            <a:off x="5183188" y="1347788"/>
            <a:ext cx="6172200" cy="43305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a:p>
        </p:txBody>
      </p:sp>
      <p:sp>
        <p:nvSpPr>
          <p:cNvPr id="18" name="Text Placeholder 3"/>
          <p:cNvSpPr>
            <a:spLocks noGrp="1"/>
          </p:cNvSpPr>
          <p:nvPr>
            <p:ph type="body" sz="half" idx="2"/>
          </p:nvPr>
        </p:nvSpPr>
        <p:spPr>
          <a:xfrm>
            <a:off x="839788" y="2603601"/>
            <a:ext cx="3932237" cy="3074726"/>
          </a:xfrm>
          <a:gradFill>
            <a:gsLst>
              <a:gs pos="0">
                <a:schemeClr val="tx2"/>
              </a:gs>
              <a:gs pos="100000">
                <a:schemeClr val="tx1"/>
              </a:gs>
            </a:gsLst>
            <a:lin ang="10800000" scaled="1"/>
          </a:gradFill>
        </p:spPr>
        <p:txBody>
          <a:bodyPr lIns="274320" anchor="ctr">
            <a:normAutofit/>
          </a:bodyPr>
          <a:lstStyle>
            <a:lvl1pPr marL="0" inden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endParaRPr lang="en-US" noProof="0"/>
          </a:p>
        </p:txBody>
      </p:sp>
      <p:sp>
        <p:nvSpPr>
          <p:cNvPr id="2" name="Title 1"/>
          <p:cNvSpPr>
            <a:spLocks noGrp="1"/>
          </p:cNvSpPr>
          <p:nvPr>
            <p:ph type="title"/>
          </p:nvPr>
        </p:nvSpPr>
        <p:spPr>
          <a:xfrm rot="21228869">
            <a:off x="857652" y="725128"/>
            <a:ext cx="3833278" cy="1325563"/>
          </a:xfrm>
        </p:spPr>
        <p:txBody>
          <a:bodyPr/>
          <a:lstStyle>
            <a:lvl1pPr>
              <a:defRPr>
                <a:solidFill>
                  <a:schemeClr val="bg1"/>
                </a:solidFill>
              </a:defRPr>
            </a:lvl1pPr>
          </a:lstStyle>
          <a:p>
            <a:r>
              <a:rPr lang="en-US" noProof="0"/>
              <a:t>Click to edit Master title style</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31" name="Graphic 16"/>
          <p:cNvGrpSpPr/>
          <p:nvPr userDrawn="1"/>
        </p:nvGrpSpPr>
        <p:grpSpPr>
          <a:xfrm>
            <a:off x="10962579" y="5678327"/>
            <a:ext cx="1234800" cy="1051200"/>
            <a:chOff x="5626893" y="3026568"/>
            <a:chExt cx="937260" cy="800760"/>
          </a:xfrm>
        </p:grpSpPr>
        <p:sp>
          <p:nvSpPr>
            <p:cNvPr id="32" name="Freeform: Shape 3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33" name="Freeform: Shape 3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25" name="Graphic 23"/>
          <p:cNvSpPr/>
          <p:nvPr/>
        </p:nvSpPr>
        <p:spPr>
          <a:xfrm>
            <a:off x="-24517" y="519002"/>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4" name="Date Placeholder 3"/>
          <p:cNvSpPr>
            <a:spLocks noGrp="1"/>
          </p:cNvSpPr>
          <p:nvPr>
            <p:ph type="dt" sz="half" idx="10"/>
          </p:nvPr>
        </p:nvSpPr>
        <p:spPr/>
        <p:txBody>
          <a:bodyPr/>
          <a:lstStyle/>
          <a:p>
            <a:r>
              <a:rPr lang="en-US" noProof="0"/>
              <a:t>MM.DD.20XX</a:t>
            </a:r>
            <a:endParaRPr lang="en-US" noProof="0"/>
          </a:p>
        </p:txBody>
      </p:sp>
      <p:sp>
        <p:nvSpPr>
          <p:cNvPr id="5" name="Footer Placeholder 4"/>
          <p:cNvSpPr>
            <a:spLocks noGrp="1"/>
          </p:cNvSpPr>
          <p:nvPr>
            <p:ph type="ftr" sz="quarter" idx="11"/>
          </p:nvPr>
        </p:nvSpPr>
        <p:spPr/>
        <p:txBody>
          <a:bodyPr lIns="0"/>
          <a:lstStyle/>
          <a:p>
            <a:r>
              <a:rPr lang="en-US" noProof="0"/>
              <a:t>ADD A FOOTER</a:t>
            </a:r>
            <a:endParaRPr lang="en-US" noProof="0"/>
          </a:p>
        </p:txBody>
      </p:sp>
      <p:sp>
        <p:nvSpPr>
          <p:cNvPr id="6" name="Slide Number Placeholder 5"/>
          <p:cNvSpPr>
            <a:spLocks noGrp="1"/>
          </p:cNvSpPr>
          <p:nvPr>
            <p:ph type="sldNum" sz="quarter" idx="12"/>
          </p:nvPr>
        </p:nvSpPr>
        <p:spPr/>
        <p:txBody>
          <a:bodyPr/>
          <a:lstStyle/>
          <a:p>
            <a:fld id="{98C0CDE5-970C-4CC4-BF43-0DA127E73E82}" type="slidenum">
              <a:rPr lang="en-US" noProof="0" smtClean="0"/>
            </a:fld>
            <a:endParaRPr lang="en-US" noProof="0"/>
          </a:p>
        </p:txBody>
      </p:sp>
      <p:sp>
        <p:nvSpPr>
          <p:cNvPr id="8" name="Graphic 6"/>
          <p:cNvSpPr/>
          <p:nvPr/>
        </p:nvSpPr>
        <p:spPr>
          <a:xfrm>
            <a:off x="-26126" y="135253"/>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grpSp>
        <p:nvGrpSpPr>
          <p:cNvPr id="26" name="Graphic 17"/>
          <p:cNvGrpSpPr/>
          <p:nvPr userDrawn="1"/>
        </p:nvGrpSpPr>
        <p:grpSpPr>
          <a:xfrm>
            <a:off x="-12715" y="-12715"/>
            <a:ext cx="7434968" cy="5461207"/>
            <a:chOff x="-12715" y="-12715"/>
            <a:chExt cx="7434968" cy="5461207"/>
          </a:xfrm>
        </p:grpSpPr>
        <p:sp>
          <p:nvSpPr>
            <p:cNvPr id="27" name="Freeform: Shape 26"/>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a:p>
          </p:txBody>
        </p:sp>
        <p:sp>
          <p:nvSpPr>
            <p:cNvPr id="28" name="Freeform: Shape 27"/>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a:p>
          </p:txBody>
        </p:sp>
        <p:sp>
          <p:nvSpPr>
            <p:cNvPr id="29" name="Freeform: Shape 28"/>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a:p>
          </p:txBody>
        </p:sp>
        <p:sp>
          <p:nvSpPr>
            <p:cNvPr id="30" name="Freeform: Shape 29"/>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a:p>
          </p:txBody>
        </p:sp>
      </p:grpSp>
      <p:sp>
        <p:nvSpPr>
          <p:cNvPr id="7" name="Title 6"/>
          <p:cNvSpPr>
            <a:spLocks noGrp="1"/>
          </p:cNvSpPr>
          <p:nvPr>
            <p:ph type="title"/>
          </p:nvPr>
        </p:nvSpPr>
        <p:spPr>
          <a:xfrm rot="21180000">
            <a:off x="288463" y="354491"/>
            <a:ext cx="4391191" cy="1325563"/>
          </a:xfrm>
        </p:spPr>
        <p:txBody>
          <a:bodyPr vert="horz" lIns="91440" tIns="45720" rIns="91440" bIns="45720" rtlCol="0" anchor="ctr">
            <a:normAutofit/>
          </a:bodyPr>
          <a:lstStyle>
            <a:lvl1pPr>
              <a:defRPr lang="en-US">
                <a:solidFill>
                  <a:schemeClr val="bg1"/>
                </a:solidFill>
              </a:defRPr>
            </a:lvl1pPr>
          </a:lstStyle>
          <a:p>
            <a:pPr lvl="0"/>
            <a:r>
              <a:rPr lang="en-US" noProof="0"/>
              <a:t>Click to edit Master title style</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grpSp>
        <p:nvGrpSpPr>
          <p:cNvPr id="8" name="Graphic 16"/>
          <p:cNvGrpSpPr/>
          <p:nvPr userDrawn="1"/>
        </p:nvGrpSpPr>
        <p:grpSpPr>
          <a:xfrm>
            <a:off x="10962579" y="5678327"/>
            <a:ext cx="1234800" cy="1051200"/>
            <a:chOff x="5626893" y="3026568"/>
            <a:chExt cx="937260" cy="800760"/>
          </a:xfrm>
        </p:grpSpPr>
        <p:sp>
          <p:nvSpPr>
            <p:cNvPr id="9" name="Freeform: Shape 8"/>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10" name="Freeform: Shape 9"/>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5" name="Date Placeholder 4"/>
          <p:cNvSpPr>
            <a:spLocks noGrp="1"/>
          </p:cNvSpPr>
          <p:nvPr>
            <p:ph type="dt" sz="half" idx="10"/>
          </p:nvPr>
        </p:nvSpPr>
        <p:spPr/>
        <p:txBody>
          <a:bodyPr/>
          <a:lstStyle/>
          <a:p>
            <a:r>
              <a:rPr lang="en-US" noProof="0"/>
              <a:t>MM.DD.20XX</a:t>
            </a:r>
            <a:endParaRPr lang="en-US" noProof="0"/>
          </a:p>
        </p:txBody>
      </p:sp>
      <p:sp>
        <p:nvSpPr>
          <p:cNvPr id="6" name="Footer Placeholder 5"/>
          <p:cNvSpPr>
            <a:spLocks noGrp="1"/>
          </p:cNvSpPr>
          <p:nvPr>
            <p:ph type="ftr" sz="quarter" idx="11"/>
          </p:nvPr>
        </p:nvSpPr>
        <p:spPr/>
        <p:txBody>
          <a:bodyPr/>
          <a:lstStyle/>
          <a:p>
            <a:r>
              <a:rPr lang="en-US" noProof="0"/>
              <a:t>ADD A FOOTER</a:t>
            </a:r>
            <a:endParaRPr lang="en-US" noProof="0"/>
          </a:p>
        </p:txBody>
      </p:sp>
      <p:sp>
        <p:nvSpPr>
          <p:cNvPr id="7" name="Slide Number Placeholder 6"/>
          <p:cNvSpPr>
            <a:spLocks noGrp="1"/>
          </p:cNvSpPr>
          <p:nvPr>
            <p:ph type="sldNum" sz="quarter" idx="12"/>
          </p:nvPr>
        </p:nvSpPr>
        <p:spPr/>
        <p:txBody>
          <a:bodyPr/>
          <a:lstStyle/>
          <a:p>
            <a:fld id="{98C0CDE5-970C-4CC4-BF43-0DA127E73E82}" type="slidenum">
              <a:rPr lang="en-US" noProof="0" smtClean="0"/>
            </a:fld>
            <a:endParaRPr lang="en-US" noProof="0"/>
          </a:p>
        </p:txBody>
      </p:sp>
      <p:grpSp>
        <p:nvGrpSpPr>
          <p:cNvPr id="13" name="Group 12"/>
          <p:cNvGrpSpPr/>
          <p:nvPr userDrawn="1"/>
        </p:nvGrpSpPr>
        <p:grpSpPr>
          <a:xfrm flipH="1">
            <a:off x="7321677" y="587196"/>
            <a:ext cx="4885313" cy="1632656"/>
            <a:chOff x="-26126" y="587196"/>
            <a:chExt cx="4885313" cy="1632656"/>
          </a:xfrm>
        </p:grpSpPr>
        <p:sp>
          <p:nvSpPr>
            <p:cNvPr id="11" name="Graphic 23"/>
            <p:cNvSpPr/>
            <p:nvPr userDrawn="1"/>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12" name="Graphic 6"/>
            <p:cNvSpPr/>
            <p:nvPr userDrawn="1"/>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grpSp>
      <p:sp>
        <p:nvSpPr>
          <p:cNvPr id="16" name="Title 1"/>
          <p:cNvSpPr>
            <a:spLocks noGrp="1"/>
          </p:cNvSpPr>
          <p:nvPr>
            <p:ph type="title" hasCustomPrompt="1"/>
          </p:nvPr>
        </p:nvSpPr>
        <p:spPr>
          <a:xfrm rot="360000">
            <a:off x="7354844" y="895259"/>
            <a:ext cx="4735459" cy="1012583"/>
          </a:xfrm>
        </p:spPr>
        <p:txBody>
          <a:bodyPr/>
          <a:lstStyle>
            <a:lvl1pPr algn="ctr">
              <a:defRPr>
                <a:solidFill>
                  <a:schemeClr val="bg1"/>
                </a:solidFill>
              </a:defRPr>
            </a:lvl1pPr>
          </a:lstStyle>
          <a:p>
            <a:r>
              <a:rPr lang="en-US" noProof="0"/>
              <a:t>Text Layout 2</a:t>
            </a:r>
            <a:endParaRPr lang="en-US" noProof="0"/>
          </a:p>
        </p:txBody>
      </p:sp>
      <p:sp>
        <p:nvSpPr>
          <p:cNvPr id="17" name="Text Placeholder 2"/>
          <p:cNvSpPr>
            <a:spLocks noGrp="1"/>
          </p:cNvSpPr>
          <p:nvPr>
            <p:ph type="body" idx="1" hasCustomPrompt="1"/>
          </p:nvPr>
        </p:nvSpPr>
        <p:spPr>
          <a:xfrm>
            <a:off x="6879053" y="2442380"/>
            <a:ext cx="3913632" cy="804672"/>
          </a:xfrm>
          <a:gradFill flip="none" rotWithShape="1">
            <a:gsLst>
              <a:gs pos="0">
                <a:schemeClr val="tx2"/>
              </a:gs>
              <a:gs pos="100000">
                <a:schemeClr val="tx1"/>
              </a:gs>
            </a:gsLst>
            <a:lin ang="0" scaled="1"/>
            <a:tileRect/>
          </a:gradFill>
        </p:spPr>
        <p:txBody>
          <a:bodyPr lIns="144000" tIns="108000" rIns="108000" bIns="108000" anchor="ctr" anchorCtr="0">
            <a:normAutofit/>
          </a:bodyPr>
          <a:lstStyle>
            <a:lvl1pPr marL="0" indent="0">
              <a:buNone/>
              <a:defRPr sz="20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18" name="Text Placeholder 16"/>
          <p:cNvSpPr>
            <a:spLocks noGrp="1"/>
          </p:cNvSpPr>
          <p:nvPr>
            <p:ph type="body" sz="quarter" idx="13"/>
          </p:nvPr>
        </p:nvSpPr>
        <p:spPr>
          <a:xfrm>
            <a:off x="6932841" y="3401290"/>
            <a:ext cx="4347933" cy="693295"/>
          </a:xfrm>
        </p:spPr>
        <p:txBody>
          <a:bodyPr>
            <a:normAutofit/>
          </a:bodyPr>
          <a:lstStyle>
            <a:lvl1pPr marL="0" indent="0">
              <a:spcBef>
                <a:spcPts val="600"/>
              </a:spcBef>
              <a:buClr>
                <a:schemeClr val="accent2"/>
              </a:buClr>
              <a:buNone/>
              <a:defRPr sz="1600">
                <a:solidFill>
                  <a:schemeClr val="accent4"/>
                </a:solidFill>
                <a:latin typeface="+mn-lt"/>
              </a:defRPr>
            </a:lvl1pPr>
            <a:lvl2pPr marL="457200" indent="0">
              <a:buNone/>
              <a:defRPr sz="1600">
                <a:latin typeface="Franklin Gothic Book" panose="020B0503020102020204" pitchFamily="34" charset="0"/>
              </a:defRPr>
            </a:lvl2pPr>
            <a:lvl3pPr>
              <a:defRPr sz="1600">
                <a:latin typeface="Franklin Gothic Book" panose="020B0503020102020204" pitchFamily="34" charset="0"/>
              </a:defRPr>
            </a:lvl3pPr>
            <a:lvl4pPr>
              <a:defRPr sz="1600">
                <a:latin typeface="Franklin Gothic Book" panose="020B0503020102020204" pitchFamily="34" charset="0"/>
              </a:defRPr>
            </a:lvl4pPr>
            <a:lvl5pPr>
              <a:defRPr sz="1600">
                <a:latin typeface="Franklin Gothic Book" panose="020B0503020102020204" pitchFamily="34" charset="0"/>
              </a:defRPr>
            </a:lvl5pPr>
          </a:lstStyle>
          <a:p>
            <a:pPr lvl="0"/>
            <a:r>
              <a:rPr lang="en-US" noProof="0"/>
              <a:t>Click to edit Master text styles</a:t>
            </a:r>
            <a:endParaRPr lang="en-US" noProof="0"/>
          </a:p>
        </p:txBody>
      </p:sp>
      <p:sp>
        <p:nvSpPr>
          <p:cNvPr id="20" name="Text Placeholder 16"/>
          <p:cNvSpPr>
            <a:spLocks noGrp="1"/>
          </p:cNvSpPr>
          <p:nvPr>
            <p:ph type="body" sz="quarter" idx="14"/>
          </p:nvPr>
        </p:nvSpPr>
        <p:spPr>
          <a:xfrm>
            <a:off x="6932841" y="4200309"/>
            <a:ext cx="4347933" cy="1408743"/>
          </a:xfrm>
        </p:spPr>
        <p:txBody>
          <a:bodyPr>
            <a:normAutofit/>
          </a:bodyPr>
          <a:lstStyle>
            <a:lvl1pPr marL="179705" indent="-179705">
              <a:spcBef>
                <a:spcPts val="600"/>
              </a:spcBef>
              <a:buClr>
                <a:schemeClr val="accent2"/>
              </a:buClr>
              <a:defRPr sz="1600">
                <a:solidFill>
                  <a:schemeClr val="accent4"/>
                </a:solidFill>
                <a:latin typeface="+mn-lt"/>
              </a:defRPr>
            </a:lvl1pPr>
            <a:lvl2pPr marL="457200" indent="0">
              <a:buNone/>
              <a:defRPr sz="1600">
                <a:latin typeface="Franklin Gothic Book" panose="020B0503020102020204" pitchFamily="34" charset="0"/>
              </a:defRPr>
            </a:lvl2pPr>
            <a:lvl3pPr>
              <a:defRPr sz="1600">
                <a:latin typeface="Franklin Gothic Book" panose="020B0503020102020204" pitchFamily="34" charset="0"/>
              </a:defRPr>
            </a:lvl3pPr>
            <a:lvl4pPr>
              <a:defRPr sz="1600">
                <a:latin typeface="Franklin Gothic Book" panose="020B0503020102020204" pitchFamily="34" charset="0"/>
              </a:defRPr>
            </a:lvl4pPr>
            <a:lvl5pPr>
              <a:defRPr sz="1600">
                <a:latin typeface="Franklin Gothic Book" panose="020B0503020102020204" pitchFamily="34" charset="0"/>
              </a:defRPr>
            </a:lvl5pPr>
          </a:lstStyle>
          <a:p>
            <a:pPr lvl="0"/>
            <a:r>
              <a:rPr lang="en-US" noProof="0"/>
              <a:t>Click to edit Master text styles</a:t>
            </a:r>
            <a:endParaRPr lang="en-US" noProof="0"/>
          </a:p>
        </p:txBody>
      </p:sp>
      <p:grpSp>
        <p:nvGrpSpPr>
          <p:cNvPr id="22" name="Graphic 20"/>
          <p:cNvGrpSpPr/>
          <p:nvPr/>
        </p:nvGrpSpPr>
        <p:grpSpPr>
          <a:xfrm>
            <a:off x="-12667" y="-12667"/>
            <a:ext cx="6418971" cy="6160919"/>
            <a:chOff x="-12667" y="-12667"/>
            <a:chExt cx="6418971" cy="6160919"/>
          </a:xfrm>
        </p:grpSpPr>
        <p:sp>
          <p:nvSpPr>
            <p:cNvPr id="23" name="Freeform: Shape 22"/>
            <p:cNvSpPr/>
            <p:nvPr/>
          </p:nvSpPr>
          <p:spPr>
            <a:xfrm>
              <a:off x="0" y="4388743"/>
              <a:ext cx="6396137" cy="1759509"/>
            </a:xfrm>
            <a:custGeom>
              <a:avLst/>
              <a:gdLst>
                <a:gd name="connsiteX0" fmla="*/ 6346644 w 6418971"/>
                <a:gd name="connsiteY0" fmla="*/ 12667 h 1776000"/>
                <a:gd name="connsiteX1" fmla="*/ 12667 w 6418971"/>
                <a:gd name="connsiteY1" fmla="*/ 456667 h 1776000"/>
                <a:gd name="connsiteX2" fmla="*/ 12667 w 6418971"/>
                <a:gd name="connsiteY2" fmla="*/ 1772176 h 1776000"/>
                <a:gd name="connsiteX3" fmla="*/ 6408804 w 6418971"/>
                <a:gd name="connsiteY3" fmla="*/ 909547 h 1776000"/>
                <a:gd name="connsiteX4" fmla="*/ 6346644 w 6418971"/>
                <a:gd name="connsiteY4" fmla="*/ 12667 h 1776000"/>
                <a:gd name="connsiteX0-1" fmla="*/ 6333977 w 6396137"/>
                <a:gd name="connsiteY0-2" fmla="*/ 0 h 1759509"/>
                <a:gd name="connsiteX1-3" fmla="*/ 0 w 6396137"/>
                <a:gd name="connsiteY1-4" fmla="*/ 444000 h 1759509"/>
                <a:gd name="connsiteX2-5" fmla="*/ 0 w 6396137"/>
                <a:gd name="connsiteY2-6" fmla="*/ 1759509 h 1759509"/>
                <a:gd name="connsiteX3-7" fmla="*/ 6396137 w 6396137"/>
                <a:gd name="connsiteY3-8" fmla="*/ 834832 h 1759509"/>
                <a:gd name="connsiteX4-9" fmla="*/ 6333977 w 6396137"/>
                <a:gd name="connsiteY4-10" fmla="*/ 0 h 175950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96137" h="1759509">
                  <a:moveTo>
                    <a:pt x="6333977" y="0"/>
                  </a:moveTo>
                  <a:lnTo>
                    <a:pt x="0" y="444000"/>
                  </a:lnTo>
                  <a:lnTo>
                    <a:pt x="0" y="1759509"/>
                  </a:lnTo>
                  <a:cubicBezTo>
                    <a:pt x="1074480" y="1438560"/>
                    <a:pt x="3085166" y="949003"/>
                    <a:pt x="6396137" y="834832"/>
                  </a:cubicBezTo>
                  <a:cubicBezTo>
                    <a:pt x="6369497" y="303301"/>
                    <a:pt x="6333977" y="0"/>
                    <a:pt x="6333977" y="0"/>
                  </a:cubicBezTo>
                  <a:close/>
                </a:path>
              </a:pathLst>
            </a:custGeom>
            <a:gradFill>
              <a:gsLst>
                <a:gs pos="0">
                  <a:schemeClr val="accent5">
                    <a:alpha val="50000"/>
                  </a:schemeClr>
                </a:gs>
                <a:gs pos="100000">
                  <a:schemeClr val="accent5">
                    <a:alpha val="6000"/>
                  </a:schemeClr>
                </a:gs>
              </a:gsLst>
              <a:lin ang="10800000" scaled="1"/>
            </a:gradFill>
            <a:ln w="12681" cap="flat">
              <a:noFill/>
              <a:prstDash val="solid"/>
              <a:miter/>
            </a:ln>
          </p:spPr>
          <p:txBody>
            <a:bodyPr rtlCol="0" anchor="ctr"/>
            <a:lstStyle/>
            <a:p>
              <a:endParaRPr lang="en-US" noProof="0"/>
            </a:p>
          </p:txBody>
        </p:sp>
        <p:sp>
          <p:nvSpPr>
            <p:cNvPr id="24" name="Freeform: Shape 23"/>
            <p:cNvSpPr/>
            <p:nvPr/>
          </p:nvSpPr>
          <p:spPr>
            <a:xfrm>
              <a:off x="-12667" y="-12667"/>
              <a:ext cx="6418971" cy="5683200"/>
            </a:xfrm>
            <a:custGeom>
              <a:avLst/>
              <a:gdLst>
                <a:gd name="connsiteX0" fmla="*/ 12667 w 6418971"/>
                <a:gd name="connsiteY0" fmla="*/ 5681913 h 5683200"/>
                <a:gd name="connsiteX1" fmla="*/ 6408804 w 6418971"/>
                <a:gd name="connsiteY1" fmla="*/ 5234107 h 5683200"/>
                <a:gd name="connsiteX2" fmla="*/ 6043456 w 6418971"/>
                <a:gd name="connsiteY2" fmla="*/ 12667 h 5683200"/>
                <a:gd name="connsiteX3" fmla="*/ 12667 w 6418971"/>
                <a:gd name="connsiteY3" fmla="*/ 12667 h 5683200"/>
              </a:gdLst>
              <a:ahLst/>
              <a:cxnLst>
                <a:cxn ang="0">
                  <a:pos x="connsiteX0" y="connsiteY0"/>
                </a:cxn>
                <a:cxn ang="0">
                  <a:pos x="connsiteX1" y="connsiteY1"/>
                </a:cxn>
                <a:cxn ang="0">
                  <a:pos x="connsiteX2" y="connsiteY2"/>
                </a:cxn>
                <a:cxn ang="0">
                  <a:pos x="connsiteX3" y="connsiteY3"/>
                </a:cxn>
              </a:cxnLst>
              <a:rect l="l" t="t" r="r" b="b"/>
              <a:pathLst>
                <a:path w="6418971" h="5683200">
                  <a:moveTo>
                    <a:pt x="12667" y="5681913"/>
                  </a:moveTo>
                  <a:lnTo>
                    <a:pt x="6408804" y="5234107"/>
                  </a:lnTo>
                  <a:lnTo>
                    <a:pt x="6043456" y="12667"/>
                  </a:lnTo>
                  <a:lnTo>
                    <a:pt x="12667" y="12667"/>
                  </a:lnTo>
                  <a:close/>
                </a:path>
              </a:pathLst>
            </a:custGeom>
            <a:gradFill>
              <a:gsLst>
                <a:gs pos="0">
                  <a:schemeClr val="accent5"/>
                </a:gs>
                <a:gs pos="100000">
                  <a:schemeClr val="bg2"/>
                </a:gs>
              </a:gsLst>
              <a:lin ang="8400000" scaled="0"/>
            </a:gradFill>
            <a:ln w="12681" cap="flat">
              <a:noFill/>
              <a:prstDash val="solid"/>
              <a:miter/>
            </a:ln>
          </p:spPr>
          <p:txBody>
            <a:bodyPr rtlCol="0" anchor="ctr"/>
            <a:lstStyle/>
            <a:p>
              <a:endParaRPr lang="en-US" noProof="0"/>
            </a:p>
          </p:txBody>
        </p:sp>
        <p:sp>
          <p:nvSpPr>
            <p:cNvPr id="25" name="Freeform: Shape 24"/>
            <p:cNvSpPr/>
            <p:nvPr/>
          </p:nvSpPr>
          <p:spPr>
            <a:xfrm>
              <a:off x="-12667" y="-12667"/>
              <a:ext cx="6114514" cy="5404114"/>
            </a:xfrm>
            <a:custGeom>
              <a:avLst/>
              <a:gdLst>
                <a:gd name="connsiteX0" fmla="*/ 6080244 w 6114514"/>
                <a:gd name="connsiteY0" fmla="*/ 4942336 h 5404114"/>
                <a:gd name="connsiteX1" fmla="*/ 12667 w 6114514"/>
                <a:gd name="connsiteY1" fmla="*/ 5367307 h 5404114"/>
                <a:gd name="connsiteX2" fmla="*/ 12667 w 6114514"/>
                <a:gd name="connsiteY2" fmla="*/ 5392679 h 5404114"/>
                <a:gd name="connsiteX3" fmla="*/ 6095467 w 6114514"/>
                <a:gd name="connsiteY3" fmla="*/ 4966439 h 5404114"/>
                <a:gd name="connsiteX4" fmla="*/ 6108153 w 6114514"/>
                <a:gd name="connsiteY4" fmla="*/ 4966439 h 5404114"/>
                <a:gd name="connsiteX5" fmla="*/ 5761833 w 6114514"/>
                <a:gd name="connsiteY5" fmla="*/ 12667 h 5404114"/>
                <a:gd name="connsiteX6" fmla="*/ 5736462 w 6114514"/>
                <a:gd name="connsiteY6" fmla="*/ 12667 h 540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14514" h="5404114">
                  <a:moveTo>
                    <a:pt x="6080244" y="4942336"/>
                  </a:moveTo>
                  <a:lnTo>
                    <a:pt x="12667" y="5367307"/>
                  </a:lnTo>
                  <a:lnTo>
                    <a:pt x="12667" y="5392679"/>
                  </a:lnTo>
                  <a:lnTo>
                    <a:pt x="6095467" y="4966439"/>
                  </a:lnTo>
                  <a:lnTo>
                    <a:pt x="6108153" y="4966439"/>
                  </a:lnTo>
                  <a:lnTo>
                    <a:pt x="5761833" y="12667"/>
                  </a:lnTo>
                  <a:lnTo>
                    <a:pt x="5736462" y="12667"/>
                  </a:lnTo>
                  <a:close/>
                </a:path>
              </a:pathLst>
            </a:custGeom>
            <a:solidFill>
              <a:schemeClr val="bg1"/>
            </a:solidFill>
            <a:ln w="12681" cap="flat">
              <a:noFill/>
              <a:prstDash val="solid"/>
              <a:miter/>
            </a:ln>
          </p:spPr>
          <p:txBody>
            <a:bodyPr rtlCol="0" anchor="ctr"/>
            <a:lstStyle/>
            <a:p>
              <a:endParaRPr lang="en-US" noProof="0"/>
            </a:p>
          </p:txBody>
        </p:sp>
      </p:grpSp>
      <p:sp>
        <p:nvSpPr>
          <p:cNvPr id="27" name="Picture Placeholder 26"/>
          <p:cNvSpPr>
            <a:spLocks noGrp="1"/>
          </p:cNvSpPr>
          <p:nvPr>
            <p:ph type="pic" sz="quarter" idx="15"/>
          </p:nvPr>
        </p:nvSpPr>
        <p:spPr>
          <a:xfrm>
            <a:off x="-694" y="0"/>
            <a:ext cx="6065966" cy="5355825"/>
          </a:xfrm>
          <a:custGeom>
            <a:avLst/>
            <a:gdLst>
              <a:gd name="connsiteX0" fmla="*/ 0 w 5738813"/>
              <a:gd name="connsiteY0" fmla="*/ 5403850 h 5403850"/>
              <a:gd name="connsiteX1" fmla="*/ 1350963 w 5738813"/>
              <a:gd name="connsiteY1" fmla="*/ 0 h 5403850"/>
              <a:gd name="connsiteX2" fmla="*/ 4387851 w 5738813"/>
              <a:gd name="connsiteY2" fmla="*/ 0 h 5403850"/>
              <a:gd name="connsiteX3" fmla="*/ 5738813 w 5738813"/>
              <a:gd name="connsiteY3" fmla="*/ 5403850 h 5403850"/>
              <a:gd name="connsiteX4" fmla="*/ 0 w 5738813"/>
              <a:gd name="connsiteY4" fmla="*/ 5403850 h 5403850"/>
              <a:gd name="connsiteX0-1" fmla="*/ 0 w 5738813"/>
              <a:gd name="connsiteY0-2" fmla="*/ 5403850 h 5403850"/>
              <a:gd name="connsiteX1-3" fmla="*/ 11560 w 5738813"/>
              <a:gd name="connsiteY1-4" fmla="*/ 6440 h 5403850"/>
              <a:gd name="connsiteX2-5" fmla="*/ 4387851 w 5738813"/>
              <a:gd name="connsiteY2-6" fmla="*/ 0 h 5403850"/>
              <a:gd name="connsiteX3-7" fmla="*/ 5738813 w 5738813"/>
              <a:gd name="connsiteY3-8" fmla="*/ 5403850 h 5403850"/>
              <a:gd name="connsiteX4-9" fmla="*/ 0 w 5738813"/>
              <a:gd name="connsiteY4-10" fmla="*/ 5403850 h 5403850"/>
              <a:gd name="connsiteX0-11" fmla="*/ 0 w 5746572"/>
              <a:gd name="connsiteY0-12" fmla="*/ 5397410 h 5397410"/>
              <a:gd name="connsiteX1-13" fmla="*/ 11560 w 5746572"/>
              <a:gd name="connsiteY1-14" fmla="*/ 0 h 5397410"/>
              <a:gd name="connsiteX2-15" fmla="*/ 5746572 w 5746572"/>
              <a:gd name="connsiteY2-16" fmla="*/ 6439 h 5397410"/>
              <a:gd name="connsiteX3-17" fmla="*/ 5738813 w 5746572"/>
              <a:gd name="connsiteY3-18" fmla="*/ 5397410 h 5397410"/>
              <a:gd name="connsiteX4-19" fmla="*/ 0 w 5746572"/>
              <a:gd name="connsiteY4-20" fmla="*/ 5397410 h 5397410"/>
              <a:gd name="connsiteX0-21" fmla="*/ 0 w 6092996"/>
              <a:gd name="connsiteY0-22" fmla="*/ 5397410 h 5397410"/>
              <a:gd name="connsiteX1-23" fmla="*/ 11560 w 6092996"/>
              <a:gd name="connsiteY1-24" fmla="*/ 0 h 5397410"/>
              <a:gd name="connsiteX2-25" fmla="*/ 5746572 w 6092996"/>
              <a:gd name="connsiteY2-26" fmla="*/ 6439 h 5397410"/>
              <a:gd name="connsiteX3-27" fmla="*/ 6092982 w 6092996"/>
              <a:gd name="connsiteY3-28" fmla="*/ 4940210 h 5397410"/>
              <a:gd name="connsiteX4-29" fmla="*/ 0 w 6092996"/>
              <a:gd name="connsiteY4-30" fmla="*/ 5397410 h 5397410"/>
              <a:gd name="connsiteX0-31" fmla="*/ 0 w 6092982"/>
              <a:gd name="connsiteY0-32" fmla="*/ 5397410 h 5397410"/>
              <a:gd name="connsiteX1-33" fmla="*/ 11560 w 6092982"/>
              <a:gd name="connsiteY1-34" fmla="*/ 0 h 5397410"/>
              <a:gd name="connsiteX2-35" fmla="*/ 5746572 w 6092982"/>
              <a:gd name="connsiteY2-36" fmla="*/ 6439 h 5397410"/>
              <a:gd name="connsiteX3-37" fmla="*/ 6092982 w 6092982"/>
              <a:gd name="connsiteY3-38" fmla="*/ 4940210 h 5397410"/>
              <a:gd name="connsiteX4-39" fmla="*/ 0 w 6092982"/>
              <a:gd name="connsiteY4-40" fmla="*/ 5397410 h 5397410"/>
              <a:gd name="connsiteX0-41" fmla="*/ 0 w 6092982"/>
              <a:gd name="connsiteY0-42" fmla="*/ 5397410 h 5397410"/>
              <a:gd name="connsiteX1-43" fmla="*/ 11560 w 6092982"/>
              <a:gd name="connsiteY1-44" fmla="*/ 0 h 5397410"/>
              <a:gd name="connsiteX2-45" fmla="*/ 5746572 w 6092982"/>
              <a:gd name="connsiteY2-46" fmla="*/ 6439 h 5397410"/>
              <a:gd name="connsiteX3-47" fmla="*/ 6092982 w 6092982"/>
              <a:gd name="connsiteY3-48" fmla="*/ 4940210 h 5397410"/>
              <a:gd name="connsiteX4-49" fmla="*/ 0 w 6092982"/>
              <a:gd name="connsiteY4-50" fmla="*/ 5397410 h 5397410"/>
              <a:gd name="connsiteX0-51" fmla="*/ 0 w 6092982"/>
              <a:gd name="connsiteY0-52" fmla="*/ 5397410 h 5397410"/>
              <a:gd name="connsiteX1-53" fmla="*/ 11560 w 6092982"/>
              <a:gd name="connsiteY1-54" fmla="*/ 0 h 5397410"/>
              <a:gd name="connsiteX2-55" fmla="*/ 5746572 w 6092982"/>
              <a:gd name="connsiteY2-56" fmla="*/ 6439 h 5397410"/>
              <a:gd name="connsiteX3-57" fmla="*/ 6092982 w 6092982"/>
              <a:gd name="connsiteY3-58" fmla="*/ 4940210 h 5397410"/>
              <a:gd name="connsiteX4-59" fmla="*/ 0 w 6092982"/>
              <a:gd name="connsiteY4-60" fmla="*/ 5397410 h 5397410"/>
              <a:gd name="connsiteX0-61" fmla="*/ 0 w 6092982"/>
              <a:gd name="connsiteY0-62" fmla="*/ 5408602 h 5408602"/>
              <a:gd name="connsiteX1-63" fmla="*/ 11560 w 6092982"/>
              <a:gd name="connsiteY1-64" fmla="*/ 0 h 5408602"/>
              <a:gd name="connsiteX2-65" fmla="*/ 5746572 w 6092982"/>
              <a:gd name="connsiteY2-66" fmla="*/ 6439 h 5408602"/>
              <a:gd name="connsiteX3-67" fmla="*/ 6092982 w 6092982"/>
              <a:gd name="connsiteY3-68" fmla="*/ 4940210 h 5408602"/>
              <a:gd name="connsiteX4-69" fmla="*/ 0 w 6092982"/>
              <a:gd name="connsiteY4-70" fmla="*/ 5408602 h 5408602"/>
              <a:gd name="connsiteX0-71" fmla="*/ 0 w 6065273"/>
              <a:gd name="connsiteY0-72" fmla="*/ 5408602 h 5408602"/>
              <a:gd name="connsiteX1-73" fmla="*/ 11560 w 6065273"/>
              <a:gd name="connsiteY1-74" fmla="*/ 0 h 5408602"/>
              <a:gd name="connsiteX2-75" fmla="*/ 5746572 w 6065273"/>
              <a:gd name="connsiteY2-76" fmla="*/ 6439 h 5408602"/>
              <a:gd name="connsiteX3-77" fmla="*/ 6065273 w 6065273"/>
              <a:gd name="connsiteY3-78" fmla="*/ 4979386 h 5408602"/>
              <a:gd name="connsiteX4-79" fmla="*/ 0 w 6065273"/>
              <a:gd name="connsiteY4-80" fmla="*/ 5408602 h 5408602"/>
              <a:gd name="connsiteX0-81" fmla="*/ 0 w 6065273"/>
              <a:gd name="connsiteY0-82" fmla="*/ 5408602 h 5408602"/>
              <a:gd name="connsiteX1-83" fmla="*/ 11560 w 6065273"/>
              <a:gd name="connsiteY1-84" fmla="*/ 0 h 5408602"/>
              <a:gd name="connsiteX2-85" fmla="*/ 5724405 w 6065273"/>
              <a:gd name="connsiteY2-86" fmla="*/ 12034 h 5408602"/>
              <a:gd name="connsiteX3-87" fmla="*/ 6065273 w 6065273"/>
              <a:gd name="connsiteY3-88" fmla="*/ 4979386 h 5408602"/>
              <a:gd name="connsiteX4-89" fmla="*/ 0 w 6065273"/>
              <a:gd name="connsiteY4-90" fmla="*/ 5408602 h 5408602"/>
              <a:gd name="connsiteX0-91" fmla="*/ 0 w 6065273"/>
              <a:gd name="connsiteY0-92" fmla="*/ 5408602 h 5408602"/>
              <a:gd name="connsiteX1-93" fmla="*/ 11560 w 6065273"/>
              <a:gd name="connsiteY1-94" fmla="*/ 0 h 5408602"/>
              <a:gd name="connsiteX2-95" fmla="*/ 5724405 w 6065273"/>
              <a:gd name="connsiteY2-96" fmla="*/ 841 h 5408602"/>
              <a:gd name="connsiteX3-97" fmla="*/ 6065273 w 6065273"/>
              <a:gd name="connsiteY3-98" fmla="*/ 4979386 h 5408602"/>
              <a:gd name="connsiteX4-99" fmla="*/ 0 w 6065273"/>
              <a:gd name="connsiteY4-100" fmla="*/ 5408602 h 5408602"/>
              <a:gd name="connsiteX0-101" fmla="*/ 693 w 6065966"/>
              <a:gd name="connsiteY0-102" fmla="*/ 5408602 h 5408602"/>
              <a:gd name="connsiteX1-103" fmla="*/ 1170 w 6065966"/>
              <a:gd name="connsiteY1-104" fmla="*/ 0 h 5408602"/>
              <a:gd name="connsiteX2-105" fmla="*/ 5725098 w 6065966"/>
              <a:gd name="connsiteY2-106" fmla="*/ 841 h 5408602"/>
              <a:gd name="connsiteX3-107" fmla="*/ 6065966 w 6065966"/>
              <a:gd name="connsiteY3-108" fmla="*/ 4979386 h 5408602"/>
              <a:gd name="connsiteX4-109" fmla="*/ 693 w 6065966"/>
              <a:gd name="connsiteY4-110" fmla="*/ 5408602 h 540860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65966" h="5408602">
                <a:moveTo>
                  <a:pt x="693" y="5408602"/>
                </a:moveTo>
                <a:cubicBezTo>
                  <a:pt x="4546" y="3609465"/>
                  <a:pt x="-2683" y="1799137"/>
                  <a:pt x="1170" y="0"/>
                </a:cubicBezTo>
                <a:lnTo>
                  <a:pt x="5725098" y="841"/>
                </a:lnTo>
                <a:lnTo>
                  <a:pt x="6065966" y="4979386"/>
                </a:lnTo>
                <a:lnTo>
                  <a:pt x="693" y="5408602"/>
                </a:lnTo>
                <a:close/>
              </a:path>
            </a:pathLst>
          </a:custGeom>
          <a:ln>
            <a:noFill/>
          </a:ln>
        </p:spPr>
        <p:txBody>
          <a:bodyPr anchor="ctr" anchorCtr="0">
            <a:normAutofit/>
          </a:bodyPr>
          <a:lstStyle>
            <a:lvl1pPr marL="0" indent="0" algn="ctr">
              <a:buNone/>
              <a:defRPr sz="1400"/>
            </a:lvl1pPr>
          </a:lstStyle>
          <a:p>
            <a:r>
              <a:rPr lang="en-US" noProof="0"/>
              <a:t>Click icon to add picture</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31" name="Graphic 16"/>
          <p:cNvGrpSpPr/>
          <p:nvPr userDrawn="1"/>
        </p:nvGrpSpPr>
        <p:grpSpPr>
          <a:xfrm>
            <a:off x="10962579" y="5678327"/>
            <a:ext cx="1234800" cy="1051200"/>
            <a:chOff x="5626893" y="3026568"/>
            <a:chExt cx="937260" cy="800760"/>
          </a:xfrm>
        </p:grpSpPr>
        <p:sp>
          <p:nvSpPr>
            <p:cNvPr id="32" name="Freeform: Shape 3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33" name="Freeform: Shape 3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25" name="Graphic 23"/>
          <p:cNvSpPr/>
          <p:nvPr/>
        </p:nvSpPr>
        <p:spPr>
          <a:xfrm>
            <a:off x="-24517" y="519002"/>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4" name="Date Placeholder 3"/>
          <p:cNvSpPr>
            <a:spLocks noGrp="1"/>
          </p:cNvSpPr>
          <p:nvPr>
            <p:ph type="dt" sz="half" idx="10"/>
          </p:nvPr>
        </p:nvSpPr>
        <p:spPr/>
        <p:txBody>
          <a:bodyPr/>
          <a:lstStyle/>
          <a:p>
            <a:r>
              <a:rPr lang="en-US" noProof="0"/>
              <a:t>MM.DD.20XX</a:t>
            </a:r>
            <a:endParaRPr lang="en-US" noProof="0"/>
          </a:p>
        </p:txBody>
      </p:sp>
      <p:sp>
        <p:nvSpPr>
          <p:cNvPr id="5" name="Footer Placeholder 4"/>
          <p:cNvSpPr>
            <a:spLocks noGrp="1"/>
          </p:cNvSpPr>
          <p:nvPr>
            <p:ph type="ftr" sz="quarter" idx="11"/>
          </p:nvPr>
        </p:nvSpPr>
        <p:spPr/>
        <p:txBody>
          <a:bodyPr lIns="0"/>
          <a:lstStyle/>
          <a:p>
            <a:r>
              <a:rPr lang="en-US" noProof="0"/>
              <a:t>ADD A FOOTER</a:t>
            </a:r>
            <a:endParaRPr lang="en-US" noProof="0"/>
          </a:p>
        </p:txBody>
      </p:sp>
      <p:sp>
        <p:nvSpPr>
          <p:cNvPr id="6" name="Slide Number Placeholder 5"/>
          <p:cNvSpPr>
            <a:spLocks noGrp="1"/>
          </p:cNvSpPr>
          <p:nvPr>
            <p:ph type="sldNum" sz="quarter" idx="12"/>
          </p:nvPr>
        </p:nvSpPr>
        <p:spPr/>
        <p:txBody>
          <a:bodyPr/>
          <a:lstStyle/>
          <a:p>
            <a:fld id="{98C0CDE5-970C-4CC4-BF43-0DA127E73E82}" type="slidenum">
              <a:rPr lang="en-US" noProof="0" smtClean="0"/>
            </a:fld>
            <a:endParaRPr lang="en-US" noProof="0"/>
          </a:p>
        </p:txBody>
      </p:sp>
      <p:sp>
        <p:nvSpPr>
          <p:cNvPr id="8" name="Graphic 6"/>
          <p:cNvSpPr/>
          <p:nvPr/>
        </p:nvSpPr>
        <p:spPr>
          <a:xfrm>
            <a:off x="-26126" y="135253"/>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grpSp>
        <p:nvGrpSpPr>
          <p:cNvPr id="26" name="Graphic 17"/>
          <p:cNvGrpSpPr/>
          <p:nvPr userDrawn="1"/>
        </p:nvGrpSpPr>
        <p:grpSpPr>
          <a:xfrm>
            <a:off x="-12715" y="-12715"/>
            <a:ext cx="7434968" cy="5461207"/>
            <a:chOff x="-12715" y="-12715"/>
            <a:chExt cx="7434968" cy="5461207"/>
          </a:xfrm>
        </p:grpSpPr>
        <p:sp>
          <p:nvSpPr>
            <p:cNvPr id="27" name="Freeform: Shape 26"/>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a:p>
          </p:txBody>
        </p:sp>
        <p:sp>
          <p:nvSpPr>
            <p:cNvPr id="28" name="Freeform: Shape 27"/>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a:p>
          </p:txBody>
        </p:sp>
        <p:sp>
          <p:nvSpPr>
            <p:cNvPr id="29" name="Freeform: Shape 28"/>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a:p>
          </p:txBody>
        </p:sp>
        <p:sp>
          <p:nvSpPr>
            <p:cNvPr id="30" name="Freeform: Shape 29"/>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a:p>
          </p:txBody>
        </p:sp>
      </p:grpSp>
      <p:sp>
        <p:nvSpPr>
          <p:cNvPr id="7" name="Title 6"/>
          <p:cNvSpPr>
            <a:spLocks noGrp="1"/>
          </p:cNvSpPr>
          <p:nvPr>
            <p:ph type="title"/>
          </p:nvPr>
        </p:nvSpPr>
        <p:spPr>
          <a:xfrm rot="21180000">
            <a:off x="288463" y="354491"/>
            <a:ext cx="4391191" cy="1325563"/>
          </a:xfrm>
        </p:spPr>
        <p:txBody>
          <a:bodyPr vert="horz" lIns="91440" tIns="45720" rIns="91440" bIns="45720" rtlCol="0" anchor="ctr">
            <a:normAutofit/>
          </a:bodyPr>
          <a:lstStyle>
            <a:lvl1pPr>
              <a:defRPr lang="en-US">
                <a:solidFill>
                  <a:schemeClr val="bg1"/>
                </a:solidFill>
              </a:defRPr>
            </a:lvl1pPr>
          </a:lstStyle>
          <a:p>
            <a:pPr lvl="0"/>
            <a:r>
              <a:rPr lang="en-US" noProof="0"/>
              <a:t>Click to edit Master title style</a:t>
            </a:r>
            <a:endParaRPr lang="en-US" noProof="0"/>
          </a:p>
        </p:txBody>
      </p:sp>
      <p:sp>
        <p:nvSpPr>
          <p:cNvPr id="3" name="Text Placeholder 2"/>
          <p:cNvSpPr>
            <a:spLocks noGrp="1"/>
          </p:cNvSpPr>
          <p:nvPr>
            <p:ph type="body" sz="quarter" idx="13"/>
          </p:nvPr>
        </p:nvSpPr>
        <p:spPr>
          <a:xfrm>
            <a:off x="1444441" y="2373246"/>
            <a:ext cx="9303119" cy="2111508"/>
          </a:xfrm>
        </p:spPr>
        <p:txBody>
          <a:bodyPr anchor="ctr">
            <a:normAutofit/>
          </a:bodyPr>
          <a:lstStyle>
            <a:lvl1pPr marL="0" indent="0" algn="ctr">
              <a:buNone/>
              <a:defRPr sz="6000"/>
            </a:lvl1pPr>
            <a:lvl2pPr marL="457200" indent="0">
              <a:buNone/>
              <a:defRPr/>
            </a:lvl2pPr>
          </a:lstStyle>
          <a:p>
            <a:pPr lvl="0"/>
            <a:r>
              <a:rPr lang="en-US" noProof="0"/>
              <a:t>Edit Master text styles</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1" name="Graphic 16"/>
          <p:cNvGrpSpPr/>
          <p:nvPr userDrawn="1"/>
        </p:nvGrpSpPr>
        <p:grpSpPr>
          <a:xfrm>
            <a:off x="10962579" y="5678327"/>
            <a:ext cx="1234800" cy="1051200"/>
            <a:chOff x="5626893" y="3026568"/>
            <a:chExt cx="937260" cy="800760"/>
          </a:xfrm>
        </p:grpSpPr>
        <p:sp>
          <p:nvSpPr>
            <p:cNvPr id="32" name="Freeform: Shape 3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33" name="Freeform: Shape 3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4" name="Date Placeholder 3"/>
          <p:cNvSpPr>
            <a:spLocks noGrp="1"/>
          </p:cNvSpPr>
          <p:nvPr>
            <p:ph type="dt" sz="half" idx="10"/>
          </p:nvPr>
        </p:nvSpPr>
        <p:spPr/>
        <p:txBody>
          <a:bodyPr/>
          <a:lstStyle/>
          <a:p>
            <a:r>
              <a:rPr lang="en-US" noProof="0"/>
              <a:t>MM.DD.20XX</a:t>
            </a:r>
            <a:endParaRPr lang="en-US" noProof="0"/>
          </a:p>
        </p:txBody>
      </p:sp>
      <p:sp>
        <p:nvSpPr>
          <p:cNvPr id="5" name="Footer Placeholder 4"/>
          <p:cNvSpPr>
            <a:spLocks noGrp="1"/>
          </p:cNvSpPr>
          <p:nvPr>
            <p:ph type="ftr" sz="quarter" idx="11"/>
          </p:nvPr>
        </p:nvSpPr>
        <p:spPr/>
        <p:txBody>
          <a:bodyPr lIns="0"/>
          <a:lstStyle/>
          <a:p>
            <a:r>
              <a:rPr lang="en-US" noProof="0"/>
              <a:t>ADD A FOOTER</a:t>
            </a:r>
            <a:endParaRPr lang="en-US" noProof="0"/>
          </a:p>
        </p:txBody>
      </p:sp>
      <p:sp>
        <p:nvSpPr>
          <p:cNvPr id="6" name="Slide Number Placeholder 5"/>
          <p:cNvSpPr>
            <a:spLocks noGrp="1"/>
          </p:cNvSpPr>
          <p:nvPr>
            <p:ph type="sldNum" sz="quarter" idx="12"/>
          </p:nvPr>
        </p:nvSpPr>
        <p:spPr/>
        <p:txBody>
          <a:bodyPr/>
          <a:lstStyle/>
          <a:p>
            <a:fld id="{98C0CDE5-970C-4CC4-BF43-0DA127E73E82}" type="slidenum">
              <a:rPr lang="en-US" noProof="0" smtClean="0"/>
            </a:fld>
            <a:endParaRPr lang="en-US" noProof="0"/>
          </a:p>
        </p:txBody>
      </p:sp>
      <p:grpSp>
        <p:nvGrpSpPr>
          <p:cNvPr id="26" name="Graphic 17"/>
          <p:cNvGrpSpPr/>
          <p:nvPr userDrawn="1"/>
        </p:nvGrpSpPr>
        <p:grpSpPr>
          <a:xfrm>
            <a:off x="-12715" y="-12715"/>
            <a:ext cx="7434968" cy="5461207"/>
            <a:chOff x="-12715" y="-12715"/>
            <a:chExt cx="7434968" cy="5461207"/>
          </a:xfrm>
        </p:grpSpPr>
        <p:sp>
          <p:nvSpPr>
            <p:cNvPr id="27" name="Freeform: Shape 26"/>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a:p>
          </p:txBody>
        </p:sp>
        <p:sp>
          <p:nvSpPr>
            <p:cNvPr id="28" name="Freeform: Shape 27"/>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a:p>
          </p:txBody>
        </p:sp>
        <p:sp>
          <p:nvSpPr>
            <p:cNvPr id="29" name="Freeform: Shape 28"/>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a:p>
          </p:txBody>
        </p:sp>
        <p:sp>
          <p:nvSpPr>
            <p:cNvPr id="30" name="Freeform: Shape 29"/>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a:p>
          </p:txBody>
        </p:sp>
      </p:gr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showMasterSp="0" userDrawn="1">
  <p:cSld name="Manual">
    <p:bg>
      <p:bgPr>
        <a:solidFill>
          <a:schemeClr val="bg1"/>
        </a:solidFill>
        <a:effectLst/>
      </p:bgPr>
    </p:bg>
    <p:spTree>
      <p:nvGrpSpPr>
        <p:cNvPr id="1" name=""/>
        <p:cNvGrpSpPr/>
        <p:nvPr/>
      </p:nvGrpSpPr>
      <p:grpSpPr>
        <a:xfrm>
          <a:off x="0" y="0"/>
          <a:ext cx="0" cy="0"/>
          <a:chOff x="0" y="0"/>
          <a:chExt cx="0" cy="0"/>
        </a:xfrm>
      </p:grpSpPr>
      <p:sp>
        <p:nvSpPr>
          <p:cNvPr id="4" name="Graphic 2"/>
          <p:cNvSpPr/>
          <p:nvPr/>
        </p:nvSpPr>
        <p:spPr>
          <a:xfrm>
            <a:off x="-12778" y="429785"/>
            <a:ext cx="7606299" cy="1490682"/>
          </a:xfrm>
          <a:custGeom>
            <a:avLst/>
            <a:gdLst>
              <a:gd name="connsiteX0" fmla="*/ 7602514 w 7606298"/>
              <a:gd name="connsiteY0" fmla="*/ 407745 h 1490681"/>
              <a:gd name="connsiteX1" fmla="*/ 12778 w 7606298"/>
              <a:gd name="connsiteY1" fmla="*/ 12778 h 1490681"/>
              <a:gd name="connsiteX2" fmla="*/ 12778 w 7606298"/>
              <a:gd name="connsiteY2" fmla="*/ 1056256 h 1490681"/>
              <a:gd name="connsiteX3" fmla="*/ 7593596 w 7606298"/>
              <a:gd name="connsiteY3" fmla="*/ 1481801 h 1490681"/>
              <a:gd name="connsiteX4" fmla="*/ 7602514 w 7606298"/>
              <a:gd name="connsiteY4" fmla="*/ 407745 h 1490681"/>
              <a:gd name="connsiteX5" fmla="*/ 7602514 w 7606298"/>
              <a:gd name="connsiteY5" fmla="*/ 407745 h 149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06298" h="1490681">
                <a:moveTo>
                  <a:pt x="7602514" y="407745"/>
                </a:moveTo>
                <a:cubicBezTo>
                  <a:pt x="7602514" y="407745"/>
                  <a:pt x="3107535" y="56097"/>
                  <a:pt x="12778" y="12778"/>
                </a:cubicBezTo>
                <a:lnTo>
                  <a:pt x="12778" y="1056256"/>
                </a:lnTo>
                <a:cubicBezTo>
                  <a:pt x="6306768" y="1024403"/>
                  <a:pt x="7593596" y="1481801"/>
                  <a:pt x="7593596" y="1481801"/>
                </a:cubicBezTo>
                <a:lnTo>
                  <a:pt x="7602514" y="407745"/>
                </a:lnTo>
                <a:lnTo>
                  <a:pt x="7602514" y="407745"/>
                </a:lnTo>
                <a:close/>
              </a:path>
            </a:pathLst>
          </a:custGeom>
          <a:gradFill>
            <a:gsLst>
              <a:gs pos="0">
                <a:schemeClr val="accent2">
                  <a:alpha val="10000"/>
                </a:schemeClr>
              </a:gs>
              <a:gs pos="100000">
                <a:schemeClr val="accent2">
                  <a:alpha val="20000"/>
                </a:schemeClr>
              </a:gs>
            </a:gsLst>
            <a:lin ang="60000" scaled="0"/>
          </a:gradFill>
          <a:ln w="12737" cap="flat">
            <a:noFill/>
            <a:prstDash val="solid"/>
            <a:miter/>
          </a:ln>
        </p:spPr>
        <p:txBody>
          <a:bodyPr rtlCol="0" anchor="ctr"/>
          <a:lstStyle/>
          <a:p>
            <a:endParaRPr lang="en-US" noProof="0"/>
          </a:p>
        </p:txBody>
      </p:sp>
      <p:sp>
        <p:nvSpPr>
          <p:cNvPr id="23" name="Text Placeholder 21"/>
          <p:cNvSpPr>
            <a:spLocks noGrp="1"/>
          </p:cNvSpPr>
          <p:nvPr>
            <p:ph type="body" sz="quarter" idx="10" hasCustomPrompt="1"/>
          </p:nvPr>
        </p:nvSpPr>
        <p:spPr>
          <a:xfrm>
            <a:off x="711200" y="1896003"/>
            <a:ext cx="528638" cy="1092200"/>
          </a:xfrm>
        </p:spPr>
        <p:txBody>
          <a:bodyPr>
            <a:normAutofit/>
          </a:bodyPr>
          <a:lstStyle>
            <a:lvl1pPr marL="0" indent="0">
              <a:buNone/>
              <a:defRPr sz="7000" b="1">
                <a:solidFill>
                  <a:schemeClr val="accent5"/>
                </a:solidFill>
                <a:latin typeface="+mj-lt"/>
              </a:defRPr>
            </a:lvl1pPr>
          </a:lstStyle>
          <a:p>
            <a:pPr lvl="0"/>
            <a:r>
              <a:rPr lang="en-US" noProof="0"/>
              <a:t>1</a:t>
            </a:r>
            <a:endParaRPr lang="en-US" noProof="0"/>
          </a:p>
        </p:txBody>
      </p:sp>
      <p:sp>
        <p:nvSpPr>
          <p:cNvPr id="26" name="Text Placeholder 24"/>
          <p:cNvSpPr>
            <a:spLocks noGrp="1"/>
          </p:cNvSpPr>
          <p:nvPr>
            <p:ph type="body" sz="quarter" idx="11"/>
          </p:nvPr>
        </p:nvSpPr>
        <p:spPr>
          <a:xfrm>
            <a:off x="1185863" y="2088090"/>
            <a:ext cx="3103110" cy="800100"/>
          </a:xfrm>
        </p:spPr>
        <p:txBody>
          <a:bodyPr>
            <a:normAutofit/>
          </a:bodyPr>
          <a:lstStyle>
            <a:lvl1pPr marL="0" indent="0">
              <a:buNone/>
              <a:defRPr sz="2500" b="1">
                <a:solidFill>
                  <a:schemeClr val="tx2"/>
                </a:solidFill>
                <a:latin typeface="+mj-lt"/>
              </a:defRPr>
            </a:lvl1pPr>
          </a:lstStyle>
          <a:p>
            <a:pPr lvl="0"/>
            <a:r>
              <a:rPr lang="en-US" noProof="0"/>
              <a:t>Edit Master text styles</a:t>
            </a:r>
            <a:endParaRPr lang="en-US" noProof="0"/>
          </a:p>
        </p:txBody>
      </p:sp>
      <p:sp>
        <p:nvSpPr>
          <p:cNvPr id="33" name="Text Placeholder 21"/>
          <p:cNvSpPr>
            <a:spLocks noGrp="1"/>
          </p:cNvSpPr>
          <p:nvPr>
            <p:ph type="body" sz="quarter" idx="12" hasCustomPrompt="1"/>
          </p:nvPr>
        </p:nvSpPr>
        <p:spPr>
          <a:xfrm>
            <a:off x="4804600" y="1896003"/>
            <a:ext cx="528638" cy="1092200"/>
          </a:xfrm>
        </p:spPr>
        <p:txBody>
          <a:bodyPr>
            <a:normAutofit/>
          </a:bodyPr>
          <a:lstStyle>
            <a:lvl1pPr marL="0" indent="0">
              <a:buNone/>
              <a:defRPr sz="7000" b="1">
                <a:solidFill>
                  <a:schemeClr val="accent5"/>
                </a:solidFill>
                <a:latin typeface="+mj-lt"/>
              </a:defRPr>
            </a:lvl1pPr>
          </a:lstStyle>
          <a:p>
            <a:pPr lvl="0"/>
            <a:r>
              <a:rPr lang="en-US" noProof="0"/>
              <a:t>2</a:t>
            </a:r>
            <a:endParaRPr lang="en-US" noProof="0"/>
          </a:p>
        </p:txBody>
      </p:sp>
      <p:sp>
        <p:nvSpPr>
          <p:cNvPr id="34" name="Text Placeholder 24"/>
          <p:cNvSpPr>
            <a:spLocks noGrp="1"/>
          </p:cNvSpPr>
          <p:nvPr>
            <p:ph type="body" sz="quarter" idx="13"/>
          </p:nvPr>
        </p:nvSpPr>
        <p:spPr>
          <a:xfrm>
            <a:off x="5349603" y="2088090"/>
            <a:ext cx="2243918" cy="800100"/>
          </a:xfrm>
        </p:spPr>
        <p:txBody>
          <a:bodyPr>
            <a:normAutofit/>
          </a:bodyPr>
          <a:lstStyle>
            <a:lvl1pPr marL="0" indent="0">
              <a:buNone/>
              <a:defRPr sz="2500" b="1">
                <a:solidFill>
                  <a:schemeClr val="tx2"/>
                </a:solidFill>
                <a:latin typeface="+mj-lt"/>
              </a:defRPr>
            </a:lvl1pPr>
          </a:lstStyle>
          <a:p>
            <a:pPr lvl="0"/>
            <a:r>
              <a:rPr lang="en-US" noProof="0"/>
              <a:t>Edit Master text styles</a:t>
            </a:r>
            <a:endParaRPr lang="en-US" noProof="0"/>
          </a:p>
        </p:txBody>
      </p:sp>
      <p:sp>
        <p:nvSpPr>
          <p:cNvPr id="37" name="Text Placeholder 21"/>
          <p:cNvSpPr>
            <a:spLocks noGrp="1"/>
          </p:cNvSpPr>
          <p:nvPr>
            <p:ph type="body" sz="quarter" idx="14" hasCustomPrompt="1"/>
          </p:nvPr>
        </p:nvSpPr>
        <p:spPr>
          <a:xfrm>
            <a:off x="7890713" y="1913782"/>
            <a:ext cx="528638" cy="1092200"/>
          </a:xfrm>
        </p:spPr>
        <p:txBody>
          <a:bodyPr>
            <a:normAutofit/>
          </a:bodyPr>
          <a:lstStyle>
            <a:lvl1pPr marL="0" indent="0">
              <a:buNone/>
              <a:defRPr sz="7000" b="1">
                <a:solidFill>
                  <a:schemeClr val="accent5"/>
                </a:solidFill>
                <a:latin typeface="+mj-lt"/>
              </a:defRPr>
            </a:lvl1pPr>
          </a:lstStyle>
          <a:p>
            <a:pPr lvl="0"/>
            <a:r>
              <a:rPr lang="en-US" noProof="0"/>
              <a:t>3</a:t>
            </a:r>
            <a:endParaRPr lang="en-US" noProof="0"/>
          </a:p>
        </p:txBody>
      </p:sp>
      <p:sp>
        <p:nvSpPr>
          <p:cNvPr id="38" name="Text Placeholder 24"/>
          <p:cNvSpPr>
            <a:spLocks noGrp="1"/>
          </p:cNvSpPr>
          <p:nvPr>
            <p:ph type="body" sz="quarter" idx="15"/>
          </p:nvPr>
        </p:nvSpPr>
        <p:spPr>
          <a:xfrm>
            <a:off x="8435716" y="2105869"/>
            <a:ext cx="2959116" cy="800100"/>
          </a:xfrm>
        </p:spPr>
        <p:txBody>
          <a:bodyPr>
            <a:normAutofit/>
          </a:bodyPr>
          <a:lstStyle>
            <a:lvl1pPr marL="0" indent="0">
              <a:buNone/>
              <a:defRPr sz="2500" b="1">
                <a:solidFill>
                  <a:schemeClr val="tx2"/>
                </a:solidFill>
                <a:latin typeface="+mj-lt"/>
              </a:defRPr>
            </a:lvl1pPr>
          </a:lstStyle>
          <a:p>
            <a:pPr lvl="0"/>
            <a:r>
              <a:rPr lang="en-US" noProof="0"/>
              <a:t>Edit Master text styles</a:t>
            </a:r>
            <a:endParaRPr lang="en-US" noProof="0"/>
          </a:p>
        </p:txBody>
      </p:sp>
      <p:sp>
        <p:nvSpPr>
          <p:cNvPr id="40" name="Text Placeholder 24"/>
          <p:cNvSpPr>
            <a:spLocks noGrp="1"/>
          </p:cNvSpPr>
          <p:nvPr>
            <p:ph type="body" sz="quarter" idx="16"/>
          </p:nvPr>
        </p:nvSpPr>
        <p:spPr>
          <a:xfrm>
            <a:off x="891723" y="2943573"/>
            <a:ext cx="1698625" cy="800100"/>
          </a:xfrm>
        </p:spPr>
        <p:txBody>
          <a:bodyPr>
            <a:normAutofit/>
          </a:bodyPr>
          <a:lstStyle>
            <a:lvl1pPr marL="0" indent="0">
              <a:buNone/>
              <a:defRPr sz="1600" b="1">
                <a:solidFill>
                  <a:schemeClr val="accent4"/>
                </a:solidFill>
                <a:latin typeface="+mn-lt"/>
              </a:defRPr>
            </a:lvl1pPr>
          </a:lstStyle>
          <a:p>
            <a:pPr lvl="0"/>
            <a:r>
              <a:rPr lang="en-US" noProof="0"/>
              <a:t>Edit Master text styles</a:t>
            </a:r>
            <a:endParaRPr lang="en-US" noProof="0"/>
          </a:p>
        </p:txBody>
      </p:sp>
      <p:sp>
        <p:nvSpPr>
          <p:cNvPr id="43" name="Text Placeholder 24"/>
          <p:cNvSpPr>
            <a:spLocks noGrp="1"/>
          </p:cNvSpPr>
          <p:nvPr>
            <p:ph type="body" sz="quarter" idx="17"/>
          </p:nvPr>
        </p:nvSpPr>
        <p:spPr>
          <a:xfrm>
            <a:off x="2590348" y="2943573"/>
            <a:ext cx="1698625" cy="800100"/>
          </a:xfrm>
        </p:spPr>
        <p:txBody>
          <a:bodyPr>
            <a:normAutofit/>
          </a:bodyPr>
          <a:lstStyle>
            <a:lvl1pPr marL="0" indent="0">
              <a:buNone/>
              <a:defRPr sz="1600" b="1">
                <a:solidFill>
                  <a:schemeClr val="accent4"/>
                </a:solidFill>
                <a:latin typeface="+mn-lt"/>
              </a:defRPr>
            </a:lvl1pPr>
          </a:lstStyle>
          <a:p>
            <a:pPr lvl="0"/>
            <a:r>
              <a:rPr lang="en-US" noProof="0"/>
              <a:t>Edit Master text styles</a:t>
            </a:r>
            <a:endParaRPr lang="en-US" noProof="0"/>
          </a:p>
        </p:txBody>
      </p:sp>
      <p:sp>
        <p:nvSpPr>
          <p:cNvPr id="45" name="Text Placeholder 24"/>
          <p:cNvSpPr>
            <a:spLocks noGrp="1"/>
          </p:cNvSpPr>
          <p:nvPr>
            <p:ph type="body" sz="quarter" idx="18"/>
          </p:nvPr>
        </p:nvSpPr>
        <p:spPr>
          <a:xfrm>
            <a:off x="4794793" y="2943573"/>
            <a:ext cx="1698625" cy="800100"/>
          </a:xfrm>
        </p:spPr>
        <p:txBody>
          <a:bodyPr>
            <a:normAutofit/>
          </a:bodyPr>
          <a:lstStyle>
            <a:lvl1pPr marL="0" indent="0">
              <a:buNone/>
              <a:defRPr sz="1600" b="1">
                <a:solidFill>
                  <a:schemeClr val="accent4"/>
                </a:solidFill>
                <a:latin typeface="+mn-lt"/>
              </a:defRPr>
            </a:lvl1pPr>
          </a:lstStyle>
          <a:p>
            <a:pPr lvl="0"/>
            <a:r>
              <a:rPr lang="en-US" noProof="0"/>
              <a:t>Edit Master text styles</a:t>
            </a:r>
            <a:endParaRPr lang="en-US" noProof="0"/>
          </a:p>
        </p:txBody>
      </p:sp>
      <p:sp>
        <p:nvSpPr>
          <p:cNvPr id="46" name="Text Placeholder 24"/>
          <p:cNvSpPr>
            <a:spLocks noGrp="1"/>
          </p:cNvSpPr>
          <p:nvPr>
            <p:ph type="body" sz="quarter" idx="19"/>
          </p:nvPr>
        </p:nvSpPr>
        <p:spPr>
          <a:xfrm>
            <a:off x="7876955" y="2942030"/>
            <a:ext cx="3517877" cy="800100"/>
          </a:xfrm>
        </p:spPr>
        <p:txBody>
          <a:bodyPr>
            <a:normAutofit/>
          </a:bodyPr>
          <a:lstStyle>
            <a:lvl1pPr marL="0" indent="0">
              <a:buNone/>
              <a:defRPr sz="1600" b="1">
                <a:solidFill>
                  <a:schemeClr val="accent4"/>
                </a:solidFill>
                <a:latin typeface="+mn-lt"/>
              </a:defRPr>
            </a:lvl1pPr>
          </a:lstStyle>
          <a:p>
            <a:pPr lvl="0"/>
            <a:r>
              <a:rPr lang="en-US" noProof="0"/>
              <a:t>Edit Master text styles</a:t>
            </a:r>
            <a:endParaRPr lang="en-US" noProof="0"/>
          </a:p>
        </p:txBody>
      </p:sp>
      <p:sp>
        <p:nvSpPr>
          <p:cNvPr id="48" name="Text Placeholder 24"/>
          <p:cNvSpPr>
            <a:spLocks noGrp="1"/>
          </p:cNvSpPr>
          <p:nvPr>
            <p:ph type="body" sz="quarter" idx="20"/>
          </p:nvPr>
        </p:nvSpPr>
        <p:spPr>
          <a:xfrm>
            <a:off x="891722" y="5607548"/>
            <a:ext cx="3397251" cy="800100"/>
          </a:xfrm>
        </p:spPr>
        <p:txBody>
          <a:bodyPr>
            <a:normAutofit/>
          </a:bodyPr>
          <a:lstStyle>
            <a:lvl1pPr marL="0" indent="0">
              <a:buNone/>
              <a:defRPr sz="1600" b="0">
                <a:solidFill>
                  <a:schemeClr val="accent3"/>
                </a:solidFill>
                <a:latin typeface="+mn-lt"/>
              </a:defRPr>
            </a:lvl1pPr>
          </a:lstStyle>
          <a:p>
            <a:pPr lvl="0"/>
            <a:r>
              <a:rPr lang="en-US" noProof="0"/>
              <a:t>Edit Master text styles</a:t>
            </a:r>
            <a:endParaRPr lang="en-US" noProof="0"/>
          </a:p>
        </p:txBody>
      </p:sp>
      <p:sp>
        <p:nvSpPr>
          <p:cNvPr id="49" name="Text Placeholder 24"/>
          <p:cNvSpPr>
            <a:spLocks noGrp="1"/>
          </p:cNvSpPr>
          <p:nvPr>
            <p:ph type="body" sz="quarter" idx="21"/>
          </p:nvPr>
        </p:nvSpPr>
        <p:spPr>
          <a:xfrm>
            <a:off x="4794792" y="4909834"/>
            <a:ext cx="1698625" cy="800100"/>
          </a:xfrm>
        </p:spPr>
        <p:txBody>
          <a:bodyPr>
            <a:normAutofit/>
          </a:bodyPr>
          <a:lstStyle>
            <a:lvl1pPr marL="0" indent="0">
              <a:buNone/>
              <a:defRPr sz="1600" b="0">
                <a:solidFill>
                  <a:schemeClr val="accent2"/>
                </a:solidFill>
                <a:latin typeface="+mn-lt"/>
              </a:defRPr>
            </a:lvl1pPr>
          </a:lstStyle>
          <a:p>
            <a:pPr lvl="0"/>
            <a:r>
              <a:rPr lang="en-US" noProof="0"/>
              <a:t>Edit Master text styles</a:t>
            </a:r>
            <a:endParaRPr lang="en-US" noProof="0"/>
          </a:p>
        </p:txBody>
      </p:sp>
      <p:sp>
        <p:nvSpPr>
          <p:cNvPr id="50" name="Text Placeholder 24"/>
          <p:cNvSpPr>
            <a:spLocks noGrp="1"/>
          </p:cNvSpPr>
          <p:nvPr>
            <p:ph type="body" sz="quarter" idx="22"/>
          </p:nvPr>
        </p:nvSpPr>
        <p:spPr>
          <a:xfrm>
            <a:off x="7890713" y="4909834"/>
            <a:ext cx="2692939" cy="800100"/>
          </a:xfrm>
        </p:spPr>
        <p:txBody>
          <a:bodyPr>
            <a:normAutofit/>
          </a:bodyPr>
          <a:lstStyle>
            <a:lvl1pPr marL="0" indent="0">
              <a:buNone/>
              <a:defRPr sz="1600" b="0">
                <a:solidFill>
                  <a:schemeClr val="accent2"/>
                </a:solidFill>
                <a:latin typeface="+mn-lt"/>
              </a:defRPr>
            </a:lvl1pPr>
          </a:lstStyle>
          <a:p>
            <a:pPr lvl="0"/>
            <a:r>
              <a:rPr lang="en-US" noProof="0"/>
              <a:t>Edit Master text styles</a:t>
            </a:r>
            <a:endParaRPr lang="en-US" noProof="0"/>
          </a:p>
        </p:txBody>
      </p:sp>
      <p:sp>
        <p:nvSpPr>
          <p:cNvPr id="55" name="Picture Placeholder 12"/>
          <p:cNvSpPr>
            <a:spLocks noGrp="1"/>
          </p:cNvSpPr>
          <p:nvPr>
            <p:ph type="pic" sz="quarter" idx="37"/>
          </p:nvPr>
        </p:nvSpPr>
        <p:spPr>
          <a:xfrm>
            <a:off x="891723" y="3816446"/>
            <a:ext cx="1636776" cy="1618488"/>
          </a:xfrm>
        </p:spPr>
        <p:txBody>
          <a:bodyPr anchor="ctr" anchorCtr="0">
            <a:noAutofit/>
          </a:bodyPr>
          <a:lstStyle>
            <a:lvl1pPr marL="0" indent="0" algn="ctr">
              <a:buNone/>
              <a:defRPr sz="1400">
                <a:solidFill>
                  <a:schemeClr val="accent4"/>
                </a:solidFill>
                <a:latin typeface="+mn-lt"/>
              </a:defRPr>
            </a:lvl1pPr>
          </a:lstStyle>
          <a:p>
            <a:r>
              <a:rPr lang="en-US" noProof="0"/>
              <a:t>Click icon to add picture</a:t>
            </a:r>
            <a:endParaRPr lang="en-US" noProof="0"/>
          </a:p>
        </p:txBody>
      </p:sp>
      <p:sp>
        <p:nvSpPr>
          <p:cNvPr id="56" name="Picture Placeholder 12"/>
          <p:cNvSpPr>
            <a:spLocks noGrp="1"/>
          </p:cNvSpPr>
          <p:nvPr>
            <p:ph type="pic" sz="quarter" idx="38"/>
          </p:nvPr>
        </p:nvSpPr>
        <p:spPr>
          <a:xfrm>
            <a:off x="2590348" y="3816446"/>
            <a:ext cx="1636776" cy="1618488"/>
          </a:xfrm>
        </p:spPr>
        <p:txBody>
          <a:bodyPr anchor="ctr" anchorCtr="0">
            <a:noAutofit/>
          </a:bodyPr>
          <a:lstStyle>
            <a:lvl1pPr marL="0" indent="0" algn="ctr">
              <a:buNone/>
              <a:defRPr sz="1400">
                <a:solidFill>
                  <a:schemeClr val="accent4"/>
                </a:solidFill>
                <a:latin typeface="+mn-lt"/>
              </a:defRPr>
            </a:lvl1pPr>
          </a:lstStyle>
          <a:p>
            <a:r>
              <a:rPr lang="en-US" noProof="0"/>
              <a:t>Click icon to add picture</a:t>
            </a:r>
            <a:endParaRPr lang="en-US" noProof="0"/>
          </a:p>
        </p:txBody>
      </p:sp>
      <p:sp>
        <p:nvSpPr>
          <p:cNvPr id="57" name="Picture Placeholder 12"/>
          <p:cNvSpPr>
            <a:spLocks noGrp="1"/>
          </p:cNvSpPr>
          <p:nvPr>
            <p:ph type="pic" sz="quarter" idx="43"/>
          </p:nvPr>
        </p:nvSpPr>
        <p:spPr>
          <a:xfrm>
            <a:off x="4794793" y="3816446"/>
            <a:ext cx="2048256" cy="896112"/>
          </a:xfrm>
        </p:spPr>
        <p:txBody>
          <a:bodyPr anchor="ctr" anchorCtr="0">
            <a:noAutofit/>
          </a:bodyPr>
          <a:lstStyle>
            <a:lvl1pPr marL="0" indent="0" algn="ctr">
              <a:buNone/>
              <a:defRPr sz="1400">
                <a:solidFill>
                  <a:schemeClr val="accent4"/>
                </a:solidFill>
                <a:latin typeface="+mn-lt"/>
              </a:defRPr>
            </a:lvl1pPr>
          </a:lstStyle>
          <a:p>
            <a:r>
              <a:rPr lang="en-US" noProof="0"/>
              <a:t>Click icon to add picture</a:t>
            </a:r>
            <a:endParaRPr lang="en-US" noProof="0"/>
          </a:p>
        </p:txBody>
      </p:sp>
      <p:sp>
        <p:nvSpPr>
          <p:cNvPr id="58" name="Picture Placeholder 9"/>
          <p:cNvSpPr>
            <a:spLocks noGrp="1"/>
          </p:cNvSpPr>
          <p:nvPr>
            <p:ph type="pic" sz="quarter" idx="44"/>
          </p:nvPr>
        </p:nvSpPr>
        <p:spPr>
          <a:xfrm>
            <a:off x="7876955" y="3864572"/>
            <a:ext cx="1481328" cy="758952"/>
          </a:xfrm>
        </p:spPr>
        <p:txBody>
          <a:bodyPr anchor="ctr" anchorCtr="0">
            <a:normAutofit/>
          </a:bodyPr>
          <a:lstStyle>
            <a:lvl1pPr marL="0" indent="0" algn="ctr">
              <a:buNone/>
              <a:defRPr sz="1400">
                <a:solidFill>
                  <a:schemeClr val="accent4"/>
                </a:solidFill>
                <a:latin typeface="+mn-lt"/>
              </a:defRPr>
            </a:lvl1pPr>
          </a:lstStyle>
          <a:p>
            <a:r>
              <a:rPr lang="en-US" noProof="0"/>
              <a:t>Click icon to add picture</a:t>
            </a:r>
            <a:endParaRPr lang="en-US" noProof="0"/>
          </a:p>
        </p:txBody>
      </p:sp>
      <p:sp>
        <p:nvSpPr>
          <p:cNvPr id="2" name="Title 1"/>
          <p:cNvSpPr>
            <a:spLocks noGrp="1"/>
          </p:cNvSpPr>
          <p:nvPr>
            <p:ph type="title" hasCustomPrompt="1"/>
          </p:nvPr>
        </p:nvSpPr>
        <p:spPr>
          <a:xfrm>
            <a:off x="0" y="365125"/>
            <a:ext cx="7909560" cy="1069848"/>
          </a:xfrm>
          <a:gradFill>
            <a:gsLst>
              <a:gs pos="0">
                <a:schemeClr val="accent2"/>
              </a:gs>
              <a:gs pos="100000">
                <a:schemeClr val="accent1"/>
              </a:gs>
            </a:gsLst>
            <a:lin ang="10800000" scaled="1"/>
          </a:gradFill>
        </p:spPr>
        <p:txBody>
          <a:bodyPr lIns="900000"/>
          <a:lstStyle>
            <a:lvl1pPr>
              <a:defRPr>
                <a:solidFill>
                  <a:schemeClr val="bg1"/>
                </a:solidFill>
              </a:defRPr>
            </a:lvl1pPr>
          </a:lstStyle>
          <a:p>
            <a:r>
              <a:rPr lang="en-US" noProof="0"/>
              <a:t>How to use this template</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Slide with Image">
    <p:spTree>
      <p:nvGrpSpPr>
        <p:cNvPr id="1" name=""/>
        <p:cNvGrpSpPr/>
        <p:nvPr/>
      </p:nvGrpSpPr>
      <p:grpSpPr>
        <a:xfrm>
          <a:off x="0" y="0"/>
          <a:ext cx="0" cy="0"/>
          <a:chOff x="0" y="0"/>
          <a:chExt cx="0" cy="0"/>
        </a:xfrm>
      </p:grpSpPr>
      <p:grpSp>
        <p:nvGrpSpPr>
          <p:cNvPr id="25" name="Graphic 23"/>
          <p:cNvGrpSpPr/>
          <p:nvPr/>
        </p:nvGrpSpPr>
        <p:grpSpPr>
          <a:xfrm>
            <a:off x="-12700" y="-12700"/>
            <a:ext cx="12212320" cy="6882130"/>
            <a:chOff x="-12700" y="-12700"/>
            <a:chExt cx="12212320" cy="6882130"/>
          </a:xfrm>
        </p:grpSpPr>
        <p:sp>
          <p:nvSpPr>
            <p:cNvPr id="38" name="Freeform: Shape 37"/>
            <p:cNvSpPr/>
            <p:nvPr/>
          </p:nvSpPr>
          <p:spPr>
            <a:xfrm>
              <a:off x="6134100" y="2558390"/>
              <a:ext cx="6057900" cy="2717800"/>
            </a:xfrm>
            <a:custGeom>
              <a:avLst/>
              <a:gdLst>
                <a:gd name="connsiteX0" fmla="*/ 12700 w 6057900"/>
                <a:gd name="connsiteY0" fmla="*/ 1852320 h 2717800"/>
                <a:gd name="connsiteX1" fmla="*/ 6055360 w 6057900"/>
                <a:gd name="connsiteY1" fmla="*/ 2705760 h 2717800"/>
                <a:gd name="connsiteX2" fmla="*/ 6055360 w 6057900"/>
                <a:gd name="connsiteY2" fmla="*/ 664870 h 2717800"/>
                <a:gd name="connsiteX3" fmla="*/ 486410 w 6057900"/>
                <a:gd name="connsiteY3" fmla="*/ 33680 h 2717800"/>
                <a:gd name="connsiteX4" fmla="*/ 12700 w 6057900"/>
                <a:gd name="connsiteY4" fmla="*/ 1852320 h 271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2717800">
                  <a:moveTo>
                    <a:pt x="12700" y="1852320"/>
                  </a:moveTo>
                  <a:cubicBezTo>
                    <a:pt x="12700" y="1852320"/>
                    <a:pt x="1485900" y="1508150"/>
                    <a:pt x="6055360" y="2705760"/>
                  </a:cubicBezTo>
                  <a:lnTo>
                    <a:pt x="6055360" y="664870"/>
                  </a:lnTo>
                  <a:cubicBezTo>
                    <a:pt x="2434590" y="-165710"/>
                    <a:pt x="486410" y="33680"/>
                    <a:pt x="486410" y="33680"/>
                  </a:cubicBezTo>
                  <a:lnTo>
                    <a:pt x="12700" y="1852320"/>
                  </a:lnTo>
                  <a:close/>
                </a:path>
              </a:pathLst>
            </a:custGeom>
            <a:gradFill>
              <a:gsLst>
                <a:gs pos="0">
                  <a:schemeClr val="accent2">
                    <a:alpha val="5000"/>
                  </a:schemeClr>
                </a:gs>
                <a:gs pos="100000">
                  <a:schemeClr val="accent1">
                    <a:alpha val="40000"/>
                  </a:schemeClr>
                </a:gs>
              </a:gsLst>
              <a:lin ang="1080000" scaled="0"/>
            </a:gradFill>
            <a:ln w="12700" cap="flat">
              <a:noFill/>
              <a:prstDash val="solid"/>
              <a:miter/>
            </a:ln>
          </p:spPr>
          <p:txBody>
            <a:bodyPr rtlCol="0" anchor="ctr"/>
            <a:lstStyle/>
            <a:p>
              <a:endParaRPr lang="en-US" noProof="0"/>
            </a:p>
          </p:txBody>
        </p:sp>
        <p:sp>
          <p:nvSpPr>
            <p:cNvPr id="40" name="Freeform: Shape 39"/>
            <p:cNvSpPr/>
            <p:nvPr/>
          </p:nvSpPr>
          <p:spPr>
            <a:xfrm>
              <a:off x="5767070" y="5688330"/>
              <a:ext cx="1130300" cy="1181100"/>
            </a:xfrm>
            <a:custGeom>
              <a:avLst/>
              <a:gdLst>
                <a:gd name="connsiteX0" fmla="*/ 1127760 w 1130300"/>
                <a:gd name="connsiteY0" fmla="*/ 12700 h 1181100"/>
                <a:gd name="connsiteX1" fmla="*/ 1127760 w 1130300"/>
                <a:gd name="connsiteY1" fmla="*/ 12700 h 1181100"/>
                <a:gd name="connsiteX2" fmla="*/ 547370 w 1130300"/>
                <a:gd name="connsiteY2" fmla="*/ 491490 h 1181100"/>
                <a:gd name="connsiteX3" fmla="*/ 12700 w 1130300"/>
                <a:gd name="connsiteY3" fmla="*/ 1169670 h 1181100"/>
                <a:gd name="connsiteX4" fmla="*/ 435610 w 1130300"/>
                <a:gd name="connsiteY4" fmla="*/ 1169670 h 1181100"/>
                <a:gd name="connsiteX5" fmla="*/ 835660 w 1130300"/>
                <a:gd name="connsiteY5" fmla="*/ 67056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300" h="1181100">
                  <a:moveTo>
                    <a:pt x="1127760" y="12700"/>
                  </a:moveTo>
                  <a:lnTo>
                    <a:pt x="1127760" y="12700"/>
                  </a:lnTo>
                  <a:lnTo>
                    <a:pt x="547370" y="491490"/>
                  </a:lnTo>
                  <a:lnTo>
                    <a:pt x="12700" y="1169670"/>
                  </a:lnTo>
                  <a:lnTo>
                    <a:pt x="435610" y="1169670"/>
                  </a:lnTo>
                  <a:lnTo>
                    <a:pt x="835660" y="670560"/>
                  </a:lnTo>
                  <a:close/>
                </a:path>
              </a:pathLst>
            </a:custGeom>
            <a:gradFill>
              <a:gsLst>
                <a:gs pos="100000">
                  <a:schemeClr val="accent3">
                    <a:alpha val="20000"/>
                  </a:schemeClr>
                </a:gs>
                <a:gs pos="0">
                  <a:schemeClr val="accent3">
                    <a:alpha val="5000"/>
                  </a:schemeClr>
                </a:gs>
              </a:gsLst>
              <a:lin ang="7440000" scaled="0"/>
            </a:gradFill>
            <a:ln w="12700" cap="flat">
              <a:noFill/>
              <a:prstDash val="solid"/>
              <a:miter/>
            </a:ln>
          </p:spPr>
          <p:txBody>
            <a:bodyPr rtlCol="0" anchor="ctr"/>
            <a:lstStyle/>
            <a:p>
              <a:endParaRPr lang="en-US" noProof="0"/>
            </a:p>
          </p:txBody>
        </p:sp>
        <p:sp>
          <p:nvSpPr>
            <p:cNvPr id="41" name="Freeform: Shape 40"/>
            <p:cNvSpPr/>
            <p:nvPr/>
          </p:nvSpPr>
          <p:spPr>
            <a:xfrm>
              <a:off x="-12700" y="492760"/>
              <a:ext cx="2692400" cy="762000"/>
            </a:xfrm>
            <a:custGeom>
              <a:avLst/>
              <a:gdLst>
                <a:gd name="connsiteX0" fmla="*/ 12700 w 2692400"/>
                <a:gd name="connsiteY0" fmla="*/ 429260 h 762000"/>
                <a:gd name="connsiteX1" fmla="*/ 12700 w 2692400"/>
                <a:gd name="connsiteY1" fmla="*/ 759460 h 762000"/>
                <a:gd name="connsiteX2" fmla="*/ 2044700 w 2692400"/>
                <a:gd name="connsiteY2" fmla="*/ 334010 h 762000"/>
                <a:gd name="connsiteX3" fmla="*/ 2689860 w 2692400"/>
                <a:gd name="connsiteY3" fmla="*/ 12700 h 762000"/>
                <a:gd name="connsiteX4" fmla="*/ 2689860 w 2692400"/>
                <a:gd name="connsiteY4" fmla="*/ 12700 h 762000"/>
                <a:gd name="connsiteX5" fmla="*/ 1936750 w 2692400"/>
                <a:gd name="connsiteY5" fmla="*/ 127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762000">
                  <a:moveTo>
                    <a:pt x="12700" y="429260"/>
                  </a:moveTo>
                  <a:lnTo>
                    <a:pt x="12700" y="759460"/>
                  </a:lnTo>
                  <a:lnTo>
                    <a:pt x="2044700" y="334010"/>
                  </a:lnTo>
                  <a:lnTo>
                    <a:pt x="2689860" y="12700"/>
                  </a:lnTo>
                  <a:lnTo>
                    <a:pt x="2689860" y="12700"/>
                  </a:lnTo>
                  <a:lnTo>
                    <a:pt x="1936750" y="12700"/>
                  </a:lnTo>
                  <a:close/>
                </a:path>
              </a:pathLst>
            </a:custGeom>
            <a:gradFill>
              <a:gsLst>
                <a:gs pos="100000">
                  <a:schemeClr val="tx2">
                    <a:alpha val="20000"/>
                  </a:schemeClr>
                </a:gs>
                <a:gs pos="0">
                  <a:schemeClr val="tx2">
                    <a:alpha val="5000"/>
                  </a:schemeClr>
                </a:gs>
              </a:gsLst>
              <a:lin ang="9840000" scaled="0"/>
            </a:gradFill>
            <a:ln w="12700" cap="flat">
              <a:noFill/>
              <a:prstDash val="solid"/>
              <a:miter/>
            </a:ln>
          </p:spPr>
          <p:txBody>
            <a:bodyPr rtlCol="0" anchor="ctr"/>
            <a:lstStyle/>
            <a:p>
              <a:endParaRPr lang="en-US" noProof="0"/>
            </a:p>
          </p:txBody>
        </p:sp>
        <p:sp>
          <p:nvSpPr>
            <p:cNvPr id="36" name="Freeform: Shape 35"/>
            <p:cNvSpPr/>
            <p:nvPr/>
          </p:nvSpPr>
          <p:spPr>
            <a:xfrm>
              <a:off x="7642860" y="-12700"/>
              <a:ext cx="1282700" cy="1231900"/>
            </a:xfrm>
            <a:custGeom>
              <a:avLst/>
              <a:gdLst>
                <a:gd name="connsiteX0" fmla="*/ 12700 w 1282700"/>
                <a:gd name="connsiteY0" fmla="*/ 1226820 h 1231900"/>
                <a:gd name="connsiteX1" fmla="*/ 613410 w 1282700"/>
                <a:gd name="connsiteY1" fmla="*/ 773430 h 1231900"/>
                <a:gd name="connsiteX2" fmla="*/ 1270000 w 1282700"/>
                <a:gd name="connsiteY2" fmla="*/ 12700 h 1231900"/>
                <a:gd name="connsiteX3" fmla="*/ 831850 w 1282700"/>
                <a:gd name="connsiteY3" fmla="*/ 12700 h 1231900"/>
                <a:gd name="connsiteX4" fmla="*/ 334010 w 1282700"/>
                <a:gd name="connsiteY4" fmla="*/ 581660 h 1231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2700" h="1231900">
                  <a:moveTo>
                    <a:pt x="12700" y="1226820"/>
                  </a:moveTo>
                  <a:lnTo>
                    <a:pt x="613410" y="773430"/>
                  </a:lnTo>
                  <a:lnTo>
                    <a:pt x="1270000" y="12700"/>
                  </a:lnTo>
                  <a:lnTo>
                    <a:pt x="831850" y="12700"/>
                  </a:lnTo>
                  <a:lnTo>
                    <a:pt x="334010" y="581660"/>
                  </a:lnTo>
                  <a:close/>
                </a:path>
              </a:pathLst>
            </a:custGeom>
            <a:gradFill>
              <a:gsLst>
                <a:gs pos="100000">
                  <a:schemeClr val="bg2">
                    <a:alpha val="20000"/>
                  </a:schemeClr>
                </a:gs>
                <a:gs pos="0">
                  <a:schemeClr val="bg2">
                    <a:alpha val="5000"/>
                  </a:schemeClr>
                </a:gs>
              </a:gsLst>
              <a:lin ang="3120000" scaled="0"/>
            </a:gradFill>
            <a:ln w="12700" cap="flat">
              <a:noFill/>
              <a:prstDash val="solid"/>
              <a:miter/>
            </a:ln>
          </p:spPr>
          <p:txBody>
            <a:bodyPr rtlCol="0" anchor="ctr"/>
            <a:lstStyle/>
            <a:p>
              <a:endParaRPr lang="en-US" noProof="0"/>
            </a:p>
          </p:txBody>
        </p:sp>
        <p:sp>
          <p:nvSpPr>
            <p:cNvPr id="37" name="Freeform: Shape 36"/>
            <p:cNvSpPr/>
            <p:nvPr/>
          </p:nvSpPr>
          <p:spPr>
            <a:xfrm>
              <a:off x="8820150" y="-12700"/>
              <a:ext cx="2349500" cy="1943100"/>
            </a:xfrm>
            <a:custGeom>
              <a:avLst/>
              <a:gdLst>
                <a:gd name="connsiteX0" fmla="*/ 12700 w 2349500"/>
                <a:gd name="connsiteY0" fmla="*/ 1560830 h 1943100"/>
                <a:gd name="connsiteX1" fmla="*/ 1536700 w 2349500"/>
                <a:gd name="connsiteY1" fmla="*/ 1941830 h 1943100"/>
                <a:gd name="connsiteX2" fmla="*/ 2346960 w 2349500"/>
                <a:gd name="connsiteY2" fmla="*/ 68580 h 1943100"/>
                <a:gd name="connsiteX3" fmla="*/ 1965960 w 2349500"/>
                <a:gd name="connsiteY3" fmla="*/ 12700 h 1943100"/>
                <a:gd name="connsiteX4" fmla="*/ 939800 w 2349500"/>
                <a:gd name="connsiteY4" fmla="*/ 12700 h 1943100"/>
                <a:gd name="connsiteX5" fmla="*/ 12700 w 2349500"/>
                <a:gd name="connsiteY5" fmla="*/ 1560830 h 194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9500" h="1943100">
                  <a:moveTo>
                    <a:pt x="12700" y="1560830"/>
                  </a:moveTo>
                  <a:cubicBezTo>
                    <a:pt x="12700" y="1560830"/>
                    <a:pt x="1094740" y="1871980"/>
                    <a:pt x="1536700" y="1941830"/>
                  </a:cubicBezTo>
                  <a:cubicBezTo>
                    <a:pt x="2020570" y="1625600"/>
                    <a:pt x="2346960" y="68580"/>
                    <a:pt x="2346960" y="68580"/>
                  </a:cubicBezTo>
                  <a:cubicBezTo>
                    <a:pt x="2346960" y="68580"/>
                    <a:pt x="2222500" y="40640"/>
                    <a:pt x="1965960" y="12700"/>
                  </a:cubicBezTo>
                  <a:lnTo>
                    <a:pt x="939800" y="12700"/>
                  </a:lnTo>
                  <a:cubicBezTo>
                    <a:pt x="664210" y="1154430"/>
                    <a:pt x="12700" y="1560830"/>
                    <a:pt x="12700" y="1560830"/>
                  </a:cubicBezTo>
                  <a:close/>
                </a:path>
              </a:pathLst>
            </a:custGeom>
            <a:gradFill>
              <a:gsLst>
                <a:gs pos="0">
                  <a:schemeClr val="accent3">
                    <a:alpha val="40000"/>
                  </a:schemeClr>
                </a:gs>
                <a:gs pos="100000">
                  <a:schemeClr val="accent3">
                    <a:alpha val="5000"/>
                  </a:schemeClr>
                </a:gs>
              </a:gsLst>
              <a:lin ang="5940000" scaled="0"/>
            </a:gradFill>
            <a:ln w="12700" cap="flat">
              <a:noFill/>
              <a:prstDash val="solid"/>
              <a:miter/>
            </a:ln>
          </p:spPr>
          <p:txBody>
            <a:bodyPr rtlCol="0" anchor="ctr"/>
            <a:lstStyle/>
            <a:p>
              <a:endParaRPr lang="en-US" noProof="0"/>
            </a:p>
          </p:txBody>
        </p:sp>
        <p:sp>
          <p:nvSpPr>
            <p:cNvPr id="39" name="Freeform: Shape 38"/>
            <p:cNvSpPr/>
            <p:nvPr/>
          </p:nvSpPr>
          <p:spPr>
            <a:xfrm>
              <a:off x="7265670" y="5240886"/>
              <a:ext cx="4927600" cy="1193800"/>
            </a:xfrm>
            <a:custGeom>
              <a:avLst/>
              <a:gdLst>
                <a:gd name="connsiteX0" fmla="*/ 204470 w 4927600"/>
                <a:gd name="connsiteY0" fmla="*/ 13105 h 1193800"/>
                <a:gd name="connsiteX1" fmla="*/ 12700 w 4927600"/>
                <a:gd name="connsiteY1" fmla="*/ 786535 h 1193800"/>
                <a:gd name="connsiteX2" fmla="*/ 4923790 w 4927600"/>
                <a:gd name="connsiteY2" fmla="*/ 1181505 h 1193800"/>
                <a:gd name="connsiteX3" fmla="*/ 4923790 w 4927600"/>
                <a:gd name="connsiteY3" fmla="*/ 366164 h 1193800"/>
                <a:gd name="connsiteX4" fmla="*/ 204470 w 4927600"/>
                <a:gd name="connsiteY4" fmla="*/ 13105 h 1193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7600" h="1193800">
                  <a:moveTo>
                    <a:pt x="204470" y="13105"/>
                  </a:moveTo>
                  <a:lnTo>
                    <a:pt x="12700" y="786535"/>
                  </a:lnTo>
                  <a:cubicBezTo>
                    <a:pt x="12700" y="786535"/>
                    <a:pt x="2622550" y="715414"/>
                    <a:pt x="4923790" y="1181505"/>
                  </a:cubicBezTo>
                  <a:lnTo>
                    <a:pt x="4923790" y="366164"/>
                  </a:lnTo>
                  <a:cubicBezTo>
                    <a:pt x="2410461" y="-13565"/>
                    <a:pt x="204470" y="13105"/>
                    <a:pt x="204470" y="13105"/>
                  </a:cubicBezTo>
                  <a:close/>
                </a:path>
              </a:pathLst>
            </a:custGeom>
            <a:gradFill>
              <a:gsLst>
                <a:gs pos="100000">
                  <a:schemeClr val="tx2">
                    <a:alpha val="40000"/>
                  </a:schemeClr>
                </a:gs>
                <a:gs pos="0">
                  <a:schemeClr val="tx2">
                    <a:alpha val="5000"/>
                  </a:schemeClr>
                </a:gs>
              </a:gsLst>
              <a:lin ang="900000" scaled="0"/>
            </a:gradFill>
            <a:ln w="12700" cap="flat">
              <a:noFill/>
              <a:prstDash val="solid"/>
              <a:miter/>
            </a:ln>
          </p:spPr>
          <p:txBody>
            <a:bodyPr rtlCol="0" anchor="ctr"/>
            <a:lstStyle/>
            <a:p>
              <a:endParaRPr lang="en-US" noProof="0"/>
            </a:p>
          </p:txBody>
        </p:sp>
        <p:sp>
          <p:nvSpPr>
            <p:cNvPr id="26" name="Freeform: Shape 25"/>
            <p:cNvSpPr/>
            <p:nvPr/>
          </p:nvSpPr>
          <p:spPr>
            <a:xfrm>
              <a:off x="0" y="4398010"/>
              <a:ext cx="6605059" cy="2459990"/>
            </a:xfrm>
            <a:custGeom>
              <a:avLst/>
              <a:gdLst>
                <a:gd name="connsiteX0" fmla="*/ 6399530 w 6616700"/>
                <a:gd name="connsiteY0" fmla="*/ 12700 h 2476500"/>
                <a:gd name="connsiteX1" fmla="*/ 12700 w 6616700"/>
                <a:gd name="connsiteY1" fmla="*/ 1666240 h 2476500"/>
                <a:gd name="connsiteX2" fmla="*/ 12700 w 6616700"/>
                <a:gd name="connsiteY2" fmla="*/ 2472690 h 2476500"/>
                <a:gd name="connsiteX3" fmla="*/ 1996440 w 6616700"/>
                <a:gd name="connsiteY3" fmla="*/ 2472690 h 2476500"/>
                <a:gd name="connsiteX4" fmla="*/ 6606540 w 6616700"/>
                <a:gd name="connsiteY4" fmla="*/ 1192530 h 2476500"/>
                <a:gd name="connsiteX5" fmla="*/ 6399530 w 6616700"/>
                <a:gd name="connsiteY5" fmla="*/ 12700 h 2476500"/>
                <a:gd name="connsiteX0-1" fmla="*/ 6386830 w 6605059"/>
                <a:gd name="connsiteY0-2" fmla="*/ 0 h 2459990"/>
                <a:gd name="connsiteX1-3" fmla="*/ 0 w 6605059"/>
                <a:gd name="connsiteY1-4" fmla="*/ 1653540 h 2459990"/>
                <a:gd name="connsiteX2-5" fmla="*/ 0 w 6605059"/>
                <a:gd name="connsiteY2-6" fmla="*/ 2459990 h 2459990"/>
                <a:gd name="connsiteX3-7" fmla="*/ 1983740 w 6605059"/>
                <a:gd name="connsiteY3-8" fmla="*/ 2459990 h 2459990"/>
                <a:gd name="connsiteX4-9" fmla="*/ 6605059 w 6605059"/>
                <a:gd name="connsiteY4-10" fmla="*/ 1157391 h 2459990"/>
                <a:gd name="connsiteX5-11" fmla="*/ 6386830 w 6605059"/>
                <a:gd name="connsiteY5-12" fmla="*/ 0 h 2459990"/>
                <a:gd name="connsiteX0-13" fmla="*/ 6386830 w 6605059"/>
                <a:gd name="connsiteY0-14" fmla="*/ 0 h 2459990"/>
                <a:gd name="connsiteX1-15" fmla="*/ 0 w 6605059"/>
                <a:gd name="connsiteY1-16" fmla="*/ 1653540 h 2459990"/>
                <a:gd name="connsiteX2-17" fmla="*/ 0 w 6605059"/>
                <a:gd name="connsiteY2-18" fmla="*/ 2459990 h 2459990"/>
                <a:gd name="connsiteX3-19" fmla="*/ 1983740 w 6605059"/>
                <a:gd name="connsiteY3-20" fmla="*/ 2459990 h 2459990"/>
                <a:gd name="connsiteX4-21" fmla="*/ 6605059 w 6605059"/>
                <a:gd name="connsiteY4-22" fmla="*/ 1148976 h 2459990"/>
                <a:gd name="connsiteX5-23" fmla="*/ 6386830 w 6605059"/>
                <a:gd name="connsiteY5-24" fmla="*/ 0 h 245999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605059" h="2459990">
                  <a:moveTo>
                    <a:pt x="6386830" y="0"/>
                  </a:moveTo>
                  <a:cubicBezTo>
                    <a:pt x="2965450" y="420370"/>
                    <a:pt x="524510" y="1424940"/>
                    <a:pt x="0" y="1653540"/>
                  </a:cubicBezTo>
                  <a:lnTo>
                    <a:pt x="0" y="2459990"/>
                  </a:lnTo>
                  <a:lnTo>
                    <a:pt x="1983740" y="2459990"/>
                  </a:lnTo>
                  <a:cubicBezTo>
                    <a:pt x="3195320" y="2000250"/>
                    <a:pt x="4846109" y="1442346"/>
                    <a:pt x="6605059" y="1148976"/>
                  </a:cubicBezTo>
                  <a:cubicBezTo>
                    <a:pt x="6526319" y="682886"/>
                    <a:pt x="6478270" y="457200"/>
                    <a:pt x="6386830" y="0"/>
                  </a:cubicBezTo>
                  <a:close/>
                </a:path>
              </a:pathLst>
            </a:custGeom>
            <a:gradFill>
              <a:gsLst>
                <a:gs pos="100000">
                  <a:schemeClr val="bg2">
                    <a:alpha val="40000"/>
                  </a:schemeClr>
                </a:gs>
                <a:gs pos="0">
                  <a:schemeClr val="accent5">
                    <a:alpha val="5000"/>
                  </a:schemeClr>
                </a:gs>
              </a:gsLst>
              <a:lin ang="540000" scaled="0"/>
            </a:gradFill>
            <a:ln w="12700" cap="flat">
              <a:noFill/>
              <a:prstDash val="solid"/>
              <a:miter/>
            </a:ln>
          </p:spPr>
          <p:txBody>
            <a:bodyPr rtlCol="0" anchor="ctr"/>
            <a:lstStyle/>
            <a:p>
              <a:endParaRPr lang="en-US" noProof="0"/>
            </a:p>
          </p:txBody>
        </p:sp>
        <p:sp>
          <p:nvSpPr>
            <p:cNvPr id="27" name="Freeform: Shape 26"/>
            <p:cNvSpPr/>
            <p:nvPr/>
          </p:nvSpPr>
          <p:spPr>
            <a:xfrm>
              <a:off x="-12700" y="741680"/>
              <a:ext cx="6629400" cy="5981700"/>
            </a:xfrm>
            <a:custGeom>
              <a:avLst/>
              <a:gdLst>
                <a:gd name="connsiteX0" fmla="*/ 5783580 w 6629400"/>
                <a:gd name="connsiteY0" fmla="*/ 12700 h 5981700"/>
                <a:gd name="connsiteX1" fmla="*/ 12700 w 6629400"/>
                <a:gd name="connsiteY1" fmla="*/ 1029970 h 5981700"/>
                <a:gd name="connsiteX2" fmla="*/ 12700 w 6629400"/>
                <a:gd name="connsiteY2" fmla="*/ 5971540 h 5981700"/>
                <a:gd name="connsiteX3" fmla="*/ 6620510 w 6629400"/>
                <a:gd name="connsiteY3" fmla="*/ 4806950 h 5981700"/>
              </a:gdLst>
              <a:ahLst/>
              <a:cxnLst>
                <a:cxn ang="0">
                  <a:pos x="connsiteX0" y="connsiteY0"/>
                </a:cxn>
                <a:cxn ang="0">
                  <a:pos x="connsiteX1" y="connsiteY1"/>
                </a:cxn>
                <a:cxn ang="0">
                  <a:pos x="connsiteX2" y="connsiteY2"/>
                </a:cxn>
                <a:cxn ang="0">
                  <a:pos x="connsiteX3" y="connsiteY3"/>
                </a:cxn>
              </a:cxnLst>
              <a:rect l="l" t="t" r="r" b="b"/>
              <a:pathLst>
                <a:path w="6629400" h="5981700">
                  <a:moveTo>
                    <a:pt x="5783580" y="12700"/>
                  </a:moveTo>
                  <a:lnTo>
                    <a:pt x="12700" y="1029970"/>
                  </a:lnTo>
                  <a:lnTo>
                    <a:pt x="12700" y="5971540"/>
                  </a:lnTo>
                  <a:lnTo>
                    <a:pt x="6620510" y="4806950"/>
                  </a:lnTo>
                  <a:close/>
                </a:path>
              </a:pathLst>
            </a:custGeom>
            <a:gradFill flip="none" rotWithShape="1">
              <a:gsLst>
                <a:gs pos="0">
                  <a:schemeClr val="bg2"/>
                </a:gs>
                <a:gs pos="100000">
                  <a:schemeClr val="accent5"/>
                </a:gs>
              </a:gsLst>
              <a:lin ang="2700000" scaled="0"/>
              <a:tileRect/>
            </a:gradFill>
            <a:ln w="12700" cap="flat">
              <a:noFill/>
              <a:prstDash val="solid"/>
              <a:miter/>
            </a:ln>
          </p:spPr>
          <p:txBody>
            <a:bodyPr rtlCol="0" anchor="ctr"/>
            <a:lstStyle/>
            <a:p>
              <a:endParaRPr lang="en-US" noProof="0"/>
            </a:p>
          </p:txBody>
        </p:sp>
        <p:sp>
          <p:nvSpPr>
            <p:cNvPr id="28" name="Freeform: Shape 27"/>
            <p:cNvSpPr/>
            <p:nvPr/>
          </p:nvSpPr>
          <p:spPr>
            <a:xfrm>
              <a:off x="7533640" y="-12700"/>
              <a:ext cx="1676400" cy="1549400"/>
            </a:xfrm>
            <a:custGeom>
              <a:avLst/>
              <a:gdLst>
                <a:gd name="connsiteX0" fmla="*/ 1123950 w 1676400"/>
                <a:gd name="connsiteY0" fmla="*/ 12700 h 1549400"/>
                <a:gd name="connsiteX1" fmla="*/ 12700 w 1676400"/>
                <a:gd name="connsiteY1" fmla="*/ 1268730 h 1549400"/>
                <a:gd name="connsiteX2" fmla="*/ 320040 w 1676400"/>
                <a:gd name="connsiteY2" fmla="*/ 1541780 h 1549400"/>
                <a:gd name="connsiteX3" fmla="*/ 1672590 w 1676400"/>
                <a:gd name="connsiteY3" fmla="*/ 12700 h 1549400"/>
              </a:gdLst>
              <a:ahLst/>
              <a:cxnLst>
                <a:cxn ang="0">
                  <a:pos x="connsiteX0" y="connsiteY0"/>
                </a:cxn>
                <a:cxn ang="0">
                  <a:pos x="connsiteX1" y="connsiteY1"/>
                </a:cxn>
                <a:cxn ang="0">
                  <a:pos x="connsiteX2" y="connsiteY2"/>
                </a:cxn>
                <a:cxn ang="0">
                  <a:pos x="connsiteX3" y="connsiteY3"/>
                </a:cxn>
              </a:cxnLst>
              <a:rect l="l" t="t" r="r" b="b"/>
              <a:pathLst>
                <a:path w="1676400" h="1549400">
                  <a:moveTo>
                    <a:pt x="1123950" y="12700"/>
                  </a:moveTo>
                  <a:lnTo>
                    <a:pt x="12700" y="1268730"/>
                  </a:lnTo>
                  <a:lnTo>
                    <a:pt x="320040" y="1541780"/>
                  </a:lnTo>
                  <a:lnTo>
                    <a:pt x="1672590" y="12700"/>
                  </a:lnTo>
                  <a:close/>
                </a:path>
              </a:pathLst>
            </a:custGeom>
            <a:blipFill>
              <a:blip r:embed="rId2"/>
              <a:srcRect/>
              <a:stretch>
                <a:fillRect l="8684" t="-98206" r="-65455" b="7644"/>
              </a:stretch>
            </a:blipFill>
            <a:ln w="12700" cap="flat">
              <a:noFill/>
              <a:prstDash val="solid"/>
              <a:miter/>
            </a:ln>
          </p:spPr>
          <p:txBody>
            <a:bodyPr rtlCol="0" anchor="ctr"/>
            <a:lstStyle/>
            <a:p>
              <a:endParaRPr lang="en-US" noProof="0"/>
            </a:p>
          </p:txBody>
        </p:sp>
        <p:sp>
          <p:nvSpPr>
            <p:cNvPr id="29" name="Freeform: Shape 28"/>
            <p:cNvSpPr/>
            <p:nvPr/>
          </p:nvSpPr>
          <p:spPr>
            <a:xfrm>
              <a:off x="-12700" y="431800"/>
              <a:ext cx="2921000" cy="1041400"/>
            </a:xfrm>
            <a:custGeom>
              <a:avLst/>
              <a:gdLst>
                <a:gd name="connsiteX0" fmla="*/ 12700 w 2921000"/>
                <a:gd name="connsiteY0" fmla="*/ 1031240 h 1041400"/>
                <a:gd name="connsiteX1" fmla="*/ 2912110 w 2921000"/>
                <a:gd name="connsiteY1" fmla="*/ 415290 h 1041400"/>
                <a:gd name="connsiteX2" fmla="*/ 2827020 w 2921000"/>
                <a:gd name="connsiteY2" fmla="*/ 12700 h 1041400"/>
                <a:gd name="connsiteX3" fmla="*/ 12700 w 2921000"/>
                <a:gd name="connsiteY3" fmla="*/ 610870 h 1041400"/>
              </a:gdLst>
              <a:ahLst/>
              <a:cxnLst>
                <a:cxn ang="0">
                  <a:pos x="connsiteX0" y="connsiteY0"/>
                </a:cxn>
                <a:cxn ang="0">
                  <a:pos x="connsiteX1" y="connsiteY1"/>
                </a:cxn>
                <a:cxn ang="0">
                  <a:pos x="connsiteX2" y="connsiteY2"/>
                </a:cxn>
                <a:cxn ang="0">
                  <a:pos x="connsiteX3" y="connsiteY3"/>
                </a:cxn>
              </a:cxnLst>
              <a:rect l="l" t="t" r="r" b="b"/>
              <a:pathLst>
                <a:path w="2921000" h="1041400">
                  <a:moveTo>
                    <a:pt x="12700" y="1031240"/>
                  </a:moveTo>
                  <a:lnTo>
                    <a:pt x="2912110" y="415290"/>
                  </a:lnTo>
                  <a:lnTo>
                    <a:pt x="2827020" y="12700"/>
                  </a:lnTo>
                  <a:lnTo>
                    <a:pt x="12700" y="610870"/>
                  </a:lnTo>
                  <a:close/>
                </a:path>
              </a:pathLst>
            </a:custGeom>
            <a:blipFill>
              <a:blip r:embed="rId3"/>
              <a:srcRect/>
              <a:stretch>
                <a:fillRect l="-32063" t="15838" r="1073" b="-15838"/>
              </a:stretch>
            </a:blipFill>
            <a:ln w="12700" cap="flat">
              <a:noFill/>
              <a:prstDash val="solid"/>
              <a:miter/>
            </a:ln>
          </p:spPr>
          <p:txBody>
            <a:bodyPr rtlCol="0" anchor="ctr"/>
            <a:lstStyle/>
            <a:p>
              <a:endParaRPr lang="en-US" noProof="0"/>
            </a:p>
          </p:txBody>
        </p:sp>
        <p:sp>
          <p:nvSpPr>
            <p:cNvPr id="30" name="Freeform: Shape 29"/>
            <p:cNvSpPr/>
            <p:nvPr/>
          </p:nvSpPr>
          <p:spPr>
            <a:xfrm>
              <a:off x="5916930" y="5568950"/>
              <a:ext cx="1358900" cy="1295400"/>
            </a:xfrm>
            <a:custGeom>
              <a:avLst/>
              <a:gdLst>
                <a:gd name="connsiteX0" fmla="*/ 12700 w 1358900"/>
                <a:gd name="connsiteY0" fmla="*/ 1289050 h 1295400"/>
                <a:gd name="connsiteX1" fmla="*/ 538480 w 1358900"/>
                <a:gd name="connsiteY1" fmla="*/ 1289050 h 1295400"/>
                <a:gd name="connsiteX2" fmla="*/ 1350010 w 1358900"/>
                <a:gd name="connsiteY2" fmla="*/ 269240 h 1295400"/>
                <a:gd name="connsiteX3" fmla="*/ 1028700 w 1358900"/>
                <a:gd name="connsiteY3" fmla="*/ 12700 h 1295400"/>
              </a:gdLst>
              <a:ahLst/>
              <a:cxnLst>
                <a:cxn ang="0">
                  <a:pos x="connsiteX0" y="connsiteY0"/>
                </a:cxn>
                <a:cxn ang="0">
                  <a:pos x="connsiteX1" y="connsiteY1"/>
                </a:cxn>
                <a:cxn ang="0">
                  <a:pos x="connsiteX2" y="connsiteY2"/>
                </a:cxn>
                <a:cxn ang="0">
                  <a:pos x="connsiteX3" y="connsiteY3"/>
                </a:cxn>
              </a:cxnLst>
              <a:rect l="l" t="t" r="r" b="b"/>
              <a:pathLst>
                <a:path w="1358900" h="1295400">
                  <a:moveTo>
                    <a:pt x="12700" y="1289050"/>
                  </a:moveTo>
                  <a:lnTo>
                    <a:pt x="538480" y="1289050"/>
                  </a:lnTo>
                  <a:lnTo>
                    <a:pt x="1350010" y="269240"/>
                  </a:lnTo>
                  <a:lnTo>
                    <a:pt x="1028700" y="12700"/>
                  </a:lnTo>
                  <a:close/>
                </a:path>
              </a:pathLst>
            </a:custGeom>
            <a:blipFill>
              <a:blip r:embed="rId4"/>
              <a:srcRect/>
              <a:stretch>
                <a:fillRect l="-121206" t="11183" r="13010" b="-182361"/>
              </a:stretch>
            </a:blipFill>
            <a:ln w="12700" cap="flat">
              <a:noFill/>
              <a:prstDash val="solid"/>
              <a:miter/>
            </a:ln>
          </p:spPr>
          <p:txBody>
            <a:bodyPr rtlCol="0" anchor="ctr"/>
            <a:lstStyle/>
            <a:p>
              <a:endParaRPr lang="en-US" noProof="0"/>
            </a:p>
          </p:txBody>
        </p:sp>
        <p:sp>
          <p:nvSpPr>
            <p:cNvPr id="31" name="Freeform: Shape 30"/>
            <p:cNvSpPr/>
            <p:nvPr/>
          </p:nvSpPr>
          <p:spPr>
            <a:xfrm>
              <a:off x="7754620" y="4657090"/>
              <a:ext cx="4445000" cy="1765300"/>
            </a:xfrm>
            <a:custGeom>
              <a:avLst/>
              <a:gdLst>
                <a:gd name="connsiteX0" fmla="*/ 187961 w 4445000"/>
                <a:gd name="connsiteY0" fmla="*/ 12700 h 1765300"/>
                <a:gd name="connsiteX1" fmla="*/ 12700 w 4445000"/>
                <a:gd name="connsiteY1" fmla="*/ 859790 h 1765300"/>
                <a:gd name="connsiteX2" fmla="*/ 4434840 w 4445000"/>
                <a:gd name="connsiteY2" fmla="*/ 1753870 h 1765300"/>
                <a:gd name="connsiteX3" fmla="*/ 4434840 w 4445000"/>
                <a:gd name="connsiteY3" fmla="*/ 871220 h 1765300"/>
              </a:gdLst>
              <a:ahLst/>
              <a:cxnLst>
                <a:cxn ang="0">
                  <a:pos x="connsiteX0" y="connsiteY0"/>
                </a:cxn>
                <a:cxn ang="0">
                  <a:pos x="connsiteX1" y="connsiteY1"/>
                </a:cxn>
                <a:cxn ang="0">
                  <a:pos x="connsiteX2" y="connsiteY2"/>
                </a:cxn>
                <a:cxn ang="0">
                  <a:pos x="connsiteX3" y="connsiteY3"/>
                </a:cxn>
              </a:cxnLst>
              <a:rect l="l" t="t" r="r" b="b"/>
              <a:pathLst>
                <a:path w="4445000" h="1765300">
                  <a:moveTo>
                    <a:pt x="187961" y="12700"/>
                  </a:moveTo>
                  <a:lnTo>
                    <a:pt x="12700" y="859790"/>
                  </a:lnTo>
                  <a:lnTo>
                    <a:pt x="4434840" y="1753870"/>
                  </a:lnTo>
                  <a:lnTo>
                    <a:pt x="4434840" y="871220"/>
                  </a:lnTo>
                  <a:close/>
                </a:path>
              </a:pathLst>
            </a:custGeom>
            <a:gradFill>
              <a:gsLst>
                <a:gs pos="100000">
                  <a:schemeClr val="tx1"/>
                </a:gs>
                <a:gs pos="0">
                  <a:schemeClr val="tx2"/>
                </a:gs>
              </a:gsLst>
              <a:lin ang="900000" scaled="0"/>
            </a:gradFill>
            <a:ln w="12700" cap="flat">
              <a:noFill/>
              <a:prstDash val="solid"/>
              <a:miter/>
            </a:ln>
          </p:spPr>
          <p:txBody>
            <a:bodyPr rtlCol="0" anchor="ctr"/>
            <a:lstStyle/>
            <a:p>
              <a:endParaRPr lang="en-US" noProof="0"/>
            </a:p>
          </p:txBody>
        </p:sp>
        <p:sp>
          <p:nvSpPr>
            <p:cNvPr id="32" name="Freeform: Shape 31"/>
            <p:cNvSpPr/>
            <p:nvPr/>
          </p:nvSpPr>
          <p:spPr>
            <a:xfrm>
              <a:off x="6718300" y="1951990"/>
              <a:ext cx="5473700" cy="3289300"/>
            </a:xfrm>
            <a:custGeom>
              <a:avLst/>
              <a:gdLst>
                <a:gd name="connsiteX0" fmla="*/ 5471160 w 5473700"/>
                <a:gd name="connsiteY0" fmla="*/ 1239520 h 3289300"/>
                <a:gd name="connsiteX1" fmla="*/ 513080 w 5473700"/>
                <a:gd name="connsiteY1" fmla="*/ 12700 h 3289300"/>
                <a:gd name="connsiteX2" fmla="*/ 12700 w 5473700"/>
                <a:gd name="connsiteY2" fmla="*/ 1934210 h 3289300"/>
                <a:gd name="connsiteX3" fmla="*/ 5471160 w 5473700"/>
                <a:gd name="connsiteY3" fmla="*/ 3285490 h 3289300"/>
              </a:gdLst>
              <a:ahLst/>
              <a:cxnLst>
                <a:cxn ang="0">
                  <a:pos x="connsiteX0" y="connsiteY0"/>
                </a:cxn>
                <a:cxn ang="0">
                  <a:pos x="connsiteX1" y="connsiteY1"/>
                </a:cxn>
                <a:cxn ang="0">
                  <a:pos x="connsiteX2" y="connsiteY2"/>
                </a:cxn>
                <a:cxn ang="0">
                  <a:pos x="connsiteX3" y="connsiteY3"/>
                </a:cxn>
              </a:cxnLst>
              <a:rect l="l" t="t" r="r" b="b"/>
              <a:pathLst>
                <a:path w="5473700" h="3289300">
                  <a:moveTo>
                    <a:pt x="5471160" y="1239520"/>
                  </a:moveTo>
                  <a:lnTo>
                    <a:pt x="513080" y="12700"/>
                  </a:lnTo>
                  <a:lnTo>
                    <a:pt x="12700" y="1934210"/>
                  </a:lnTo>
                  <a:lnTo>
                    <a:pt x="5471160" y="3285490"/>
                  </a:lnTo>
                  <a:close/>
                </a:path>
              </a:pathLst>
            </a:custGeom>
            <a:gradFill>
              <a:gsLst>
                <a:gs pos="100000">
                  <a:schemeClr val="accent2"/>
                </a:gs>
                <a:gs pos="0">
                  <a:schemeClr val="accent1"/>
                </a:gs>
              </a:gsLst>
              <a:lin ang="10440000" scaled="0"/>
            </a:gradFill>
            <a:ln w="12700" cap="flat">
              <a:noFill/>
              <a:prstDash val="solid"/>
              <a:miter/>
            </a:ln>
          </p:spPr>
          <p:txBody>
            <a:bodyPr rtlCol="0" anchor="ctr"/>
            <a:lstStyle/>
            <a:p>
              <a:endParaRPr lang="en-US" noProof="0"/>
            </a:p>
          </p:txBody>
        </p:sp>
        <p:sp>
          <p:nvSpPr>
            <p:cNvPr id="33" name="Freeform: Shape 32"/>
            <p:cNvSpPr/>
            <p:nvPr/>
          </p:nvSpPr>
          <p:spPr>
            <a:xfrm>
              <a:off x="-12700" y="1065530"/>
              <a:ext cx="6286500" cy="5397500"/>
            </a:xfrm>
            <a:custGeom>
              <a:avLst/>
              <a:gdLst>
                <a:gd name="connsiteX0" fmla="*/ 12700 w 6286500"/>
                <a:gd name="connsiteY0" fmla="*/ 1008380 h 5397500"/>
                <a:gd name="connsiteX1" fmla="*/ 12700 w 6286500"/>
                <a:gd name="connsiteY1" fmla="*/ 1046480 h 5397500"/>
                <a:gd name="connsiteX2" fmla="*/ 5509260 w 6286500"/>
                <a:gd name="connsiteY2" fmla="*/ 57150 h 5397500"/>
                <a:gd name="connsiteX3" fmla="*/ 6238240 w 6286500"/>
                <a:gd name="connsiteY3" fmla="*/ 4236720 h 5397500"/>
                <a:gd name="connsiteX4" fmla="*/ 12700 w 6286500"/>
                <a:gd name="connsiteY4" fmla="*/ 5356860 h 5397500"/>
                <a:gd name="connsiteX5" fmla="*/ 12700 w 6286500"/>
                <a:gd name="connsiteY5" fmla="*/ 5394960 h 5397500"/>
                <a:gd name="connsiteX6" fmla="*/ 6263640 w 6286500"/>
                <a:gd name="connsiteY6" fmla="*/ 4271010 h 5397500"/>
                <a:gd name="connsiteX7" fmla="*/ 6282690 w 6286500"/>
                <a:gd name="connsiteY7" fmla="*/ 4267200 h 5397500"/>
                <a:gd name="connsiteX8" fmla="*/ 5541010 w 6286500"/>
                <a:gd name="connsiteY8" fmla="*/ 12700 h 539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86500" h="5397500">
                  <a:moveTo>
                    <a:pt x="12700" y="1008380"/>
                  </a:moveTo>
                  <a:lnTo>
                    <a:pt x="12700" y="1046480"/>
                  </a:lnTo>
                  <a:lnTo>
                    <a:pt x="5509260" y="57150"/>
                  </a:lnTo>
                  <a:lnTo>
                    <a:pt x="6238240" y="4236720"/>
                  </a:lnTo>
                  <a:lnTo>
                    <a:pt x="12700" y="5356860"/>
                  </a:lnTo>
                  <a:lnTo>
                    <a:pt x="12700" y="5394960"/>
                  </a:lnTo>
                  <a:lnTo>
                    <a:pt x="6263640" y="4271010"/>
                  </a:lnTo>
                  <a:lnTo>
                    <a:pt x="6282690" y="4267200"/>
                  </a:lnTo>
                  <a:lnTo>
                    <a:pt x="5541010" y="12700"/>
                  </a:lnTo>
                  <a:close/>
                </a:path>
              </a:pathLst>
            </a:custGeom>
            <a:solidFill>
              <a:schemeClr val="bg1"/>
            </a:solidFill>
            <a:ln w="12700" cap="flat">
              <a:noFill/>
              <a:prstDash val="solid"/>
              <a:miter/>
            </a:ln>
          </p:spPr>
          <p:txBody>
            <a:bodyPr rtlCol="0" anchor="ctr"/>
            <a:lstStyle/>
            <a:p>
              <a:endParaRPr lang="en-US" noProof="0"/>
            </a:p>
          </p:txBody>
        </p:sp>
        <p:sp>
          <p:nvSpPr>
            <p:cNvPr id="35" name="Freeform: Shape 34"/>
            <p:cNvSpPr/>
            <p:nvPr/>
          </p:nvSpPr>
          <p:spPr>
            <a:xfrm>
              <a:off x="9467850" y="-12700"/>
              <a:ext cx="1727200" cy="1714500"/>
            </a:xfrm>
            <a:custGeom>
              <a:avLst/>
              <a:gdLst>
                <a:gd name="connsiteX0" fmla="*/ 1355090 w 1727200"/>
                <a:gd name="connsiteY0" fmla="*/ 1706880 h 1714500"/>
                <a:gd name="connsiteX1" fmla="*/ 1719580 w 1727200"/>
                <a:gd name="connsiteY1" fmla="*/ 12700 h 1714500"/>
                <a:gd name="connsiteX2" fmla="*/ 314960 w 1727200"/>
                <a:gd name="connsiteY2" fmla="*/ 12700 h 1714500"/>
                <a:gd name="connsiteX3" fmla="*/ 12700 w 1727200"/>
                <a:gd name="connsiteY3" fmla="*/ 1413510 h 1714500"/>
              </a:gdLst>
              <a:ahLst/>
              <a:cxnLst>
                <a:cxn ang="0">
                  <a:pos x="connsiteX0" y="connsiteY0"/>
                </a:cxn>
                <a:cxn ang="0">
                  <a:pos x="connsiteX1" y="connsiteY1"/>
                </a:cxn>
                <a:cxn ang="0">
                  <a:pos x="connsiteX2" y="connsiteY2"/>
                </a:cxn>
                <a:cxn ang="0">
                  <a:pos x="connsiteX3" y="connsiteY3"/>
                </a:cxn>
              </a:cxnLst>
              <a:rect l="l" t="t" r="r" b="b"/>
              <a:pathLst>
                <a:path w="1727200" h="1714500">
                  <a:moveTo>
                    <a:pt x="1355090" y="1706880"/>
                  </a:moveTo>
                  <a:lnTo>
                    <a:pt x="1719580" y="12700"/>
                  </a:lnTo>
                  <a:lnTo>
                    <a:pt x="314960" y="12700"/>
                  </a:lnTo>
                  <a:lnTo>
                    <a:pt x="12700" y="1413510"/>
                  </a:lnTo>
                  <a:close/>
                </a:path>
              </a:pathLst>
            </a:custGeom>
            <a:gradFill>
              <a:gsLst>
                <a:gs pos="100000">
                  <a:schemeClr val="accent3"/>
                </a:gs>
                <a:gs pos="0">
                  <a:schemeClr val="accent6"/>
                </a:gs>
              </a:gsLst>
              <a:lin ang="5940000" scaled="0"/>
            </a:gradFill>
            <a:ln w="12700" cap="flat">
              <a:noFill/>
              <a:prstDash val="solid"/>
              <a:miter/>
            </a:ln>
          </p:spPr>
          <p:txBody>
            <a:bodyPr rtlCol="0" anchor="ctr"/>
            <a:lstStyle/>
            <a:p>
              <a:endParaRPr lang="en-US" noProof="0"/>
            </a:p>
          </p:txBody>
        </p:sp>
      </p:grpSp>
      <p:sp>
        <p:nvSpPr>
          <p:cNvPr id="3" name="Subtitle 2"/>
          <p:cNvSpPr>
            <a:spLocks noGrp="1"/>
          </p:cNvSpPr>
          <p:nvPr>
            <p:ph type="subTitle" idx="1" hasCustomPrompt="1"/>
          </p:nvPr>
        </p:nvSpPr>
        <p:spPr>
          <a:xfrm rot="720000">
            <a:off x="8126323" y="5127866"/>
            <a:ext cx="3963590" cy="858767"/>
          </a:xfrm>
        </p:spPr>
        <p:txBody>
          <a:bodyPr anchor="ctr" anchorCtr="0">
            <a:normAutofit/>
          </a:bodyPr>
          <a:lstStyle>
            <a:lvl1pPr marL="0" indent="0" algn="l">
              <a:buNone/>
              <a:defRPr sz="2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a:t>
            </a:r>
            <a:endParaRPr lang="en-US" noProof="0"/>
          </a:p>
        </p:txBody>
      </p:sp>
      <p:sp>
        <p:nvSpPr>
          <p:cNvPr id="42" name="Picture Placeholder 26"/>
          <p:cNvSpPr>
            <a:spLocks noGrp="1"/>
          </p:cNvSpPr>
          <p:nvPr>
            <p:ph type="pic" sz="quarter" idx="15"/>
          </p:nvPr>
        </p:nvSpPr>
        <p:spPr>
          <a:xfrm>
            <a:off x="90" y="1115082"/>
            <a:ext cx="6230657" cy="5314602"/>
          </a:xfrm>
          <a:custGeom>
            <a:avLst/>
            <a:gdLst>
              <a:gd name="connsiteX0" fmla="*/ 0 w 5738813"/>
              <a:gd name="connsiteY0" fmla="*/ 5403850 h 5403850"/>
              <a:gd name="connsiteX1" fmla="*/ 1350963 w 5738813"/>
              <a:gd name="connsiteY1" fmla="*/ 0 h 5403850"/>
              <a:gd name="connsiteX2" fmla="*/ 4387851 w 5738813"/>
              <a:gd name="connsiteY2" fmla="*/ 0 h 5403850"/>
              <a:gd name="connsiteX3" fmla="*/ 5738813 w 5738813"/>
              <a:gd name="connsiteY3" fmla="*/ 5403850 h 5403850"/>
              <a:gd name="connsiteX4" fmla="*/ 0 w 5738813"/>
              <a:gd name="connsiteY4" fmla="*/ 5403850 h 5403850"/>
              <a:gd name="connsiteX0-1" fmla="*/ 0 w 5738813"/>
              <a:gd name="connsiteY0-2" fmla="*/ 5403850 h 5403850"/>
              <a:gd name="connsiteX1-3" fmla="*/ 11560 w 5738813"/>
              <a:gd name="connsiteY1-4" fmla="*/ 6440 h 5403850"/>
              <a:gd name="connsiteX2-5" fmla="*/ 4387851 w 5738813"/>
              <a:gd name="connsiteY2-6" fmla="*/ 0 h 5403850"/>
              <a:gd name="connsiteX3-7" fmla="*/ 5738813 w 5738813"/>
              <a:gd name="connsiteY3-8" fmla="*/ 5403850 h 5403850"/>
              <a:gd name="connsiteX4-9" fmla="*/ 0 w 5738813"/>
              <a:gd name="connsiteY4-10" fmla="*/ 5403850 h 5403850"/>
              <a:gd name="connsiteX0-11" fmla="*/ 0 w 5746572"/>
              <a:gd name="connsiteY0-12" fmla="*/ 5397410 h 5397410"/>
              <a:gd name="connsiteX1-13" fmla="*/ 11560 w 5746572"/>
              <a:gd name="connsiteY1-14" fmla="*/ 0 h 5397410"/>
              <a:gd name="connsiteX2-15" fmla="*/ 5746572 w 5746572"/>
              <a:gd name="connsiteY2-16" fmla="*/ 6439 h 5397410"/>
              <a:gd name="connsiteX3-17" fmla="*/ 5738813 w 5746572"/>
              <a:gd name="connsiteY3-18" fmla="*/ 5397410 h 5397410"/>
              <a:gd name="connsiteX4-19" fmla="*/ 0 w 5746572"/>
              <a:gd name="connsiteY4-20" fmla="*/ 5397410 h 5397410"/>
              <a:gd name="connsiteX0-21" fmla="*/ 0 w 6092996"/>
              <a:gd name="connsiteY0-22" fmla="*/ 5397410 h 5397410"/>
              <a:gd name="connsiteX1-23" fmla="*/ 11560 w 6092996"/>
              <a:gd name="connsiteY1-24" fmla="*/ 0 h 5397410"/>
              <a:gd name="connsiteX2-25" fmla="*/ 5746572 w 6092996"/>
              <a:gd name="connsiteY2-26" fmla="*/ 6439 h 5397410"/>
              <a:gd name="connsiteX3-27" fmla="*/ 6092982 w 6092996"/>
              <a:gd name="connsiteY3-28" fmla="*/ 4940210 h 5397410"/>
              <a:gd name="connsiteX4-29" fmla="*/ 0 w 6092996"/>
              <a:gd name="connsiteY4-30" fmla="*/ 5397410 h 5397410"/>
              <a:gd name="connsiteX0-31" fmla="*/ 0 w 6092982"/>
              <a:gd name="connsiteY0-32" fmla="*/ 5397410 h 5397410"/>
              <a:gd name="connsiteX1-33" fmla="*/ 11560 w 6092982"/>
              <a:gd name="connsiteY1-34" fmla="*/ 0 h 5397410"/>
              <a:gd name="connsiteX2-35" fmla="*/ 5746572 w 6092982"/>
              <a:gd name="connsiteY2-36" fmla="*/ 6439 h 5397410"/>
              <a:gd name="connsiteX3-37" fmla="*/ 6092982 w 6092982"/>
              <a:gd name="connsiteY3-38" fmla="*/ 4940210 h 5397410"/>
              <a:gd name="connsiteX4-39" fmla="*/ 0 w 6092982"/>
              <a:gd name="connsiteY4-40" fmla="*/ 5397410 h 5397410"/>
              <a:gd name="connsiteX0-41" fmla="*/ 0 w 6092982"/>
              <a:gd name="connsiteY0-42" fmla="*/ 5397410 h 5397410"/>
              <a:gd name="connsiteX1-43" fmla="*/ 11560 w 6092982"/>
              <a:gd name="connsiteY1-44" fmla="*/ 0 h 5397410"/>
              <a:gd name="connsiteX2-45" fmla="*/ 5746572 w 6092982"/>
              <a:gd name="connsiteY2-46" fmla="*/ 6439 h 5397410"/>
              <a:gd name="connsiteX3-47" fmla="*/ 6092982 w 6092982"/>
              <a:gd name="connsiteY3-48" fmla="*/ 4940210 h 5397410"/>
              <a:gd name="connsiteX4-49" fmla="*/ 0 w 6092982"/>
              <a:gd name="connsiteY4-50" fmla="*/ 5397410 h 5397410"/>
              <a:gd name="connsiteX0-51" fmla="*/ 0 w 6092982"/>
              <a:gd name="connsiteY0-52" fmla="*/ 5397410 h 5397410"/>
              <a:gd name="connsiteX1-53" fmla="*/ 11560 w 6092982"/>
              <a:gd name="connsiteY1-54" fmla="*/ 0 h 5397410"/>
              <a:gd name="connsiteX2-55" fmla="*/ 5746572 w 6092982"/>
              <a:gd name="connsiteY2-56" fmla="*/ 6439 h 5397410"/>
              <a:gd name="connsiteX3-57" fmla="*/ 6092982 w 6092982"/>
              <a:gd name="connsiteY3-58" fmla="*/ 4940210 h 5397410"/>
              <a:gd name="connsiteX4-59" fmla="*/ 0 w 6092982"/>
              <a:gd name="connsiteY4-60" fmla="*/ 5397410 h 5397410"/>
              <a:gd name="connsiteX0-61" fmla="*/ 0 w 6092982"/>
              <a:gd name="connsiteY0-62" fmla="*/ 5408602 h 5408602"/>
              <a:gd name="connsiteX1-63" fmla="*/ 11560 w 6092982"/>
              <a:gd name="connsiteY1-64" fmla="*/ 0 h 5408602"/>
              <a:gd name="connsiteX2-65" fmla="*/ 5746572 w 6092982"/>
              <a:gd name="connsiteY2-66" fmla="*/ 6439 h 5408602"/>
              <a:gd name="connsiteX3-67" fmla="*/ 6092982 w 6092982"/>
              <a:gd name="connsiteY3-68" fmla="*/ 4940210 h 5408602"/>
              <a:gd name="connsiteX4-69" fmla="*/ 0 w 6092982"/>
              <a:gd name="connsiteY4-70" fmla="*/ 5408602 h 5408602"/>
              <a:gd name="connsiteX0-71" fmla="*/ 0 w 6065273"/>
              <a:gd name="connsiteY0-72" fmla="*/ 5408602 h 5408602"/>
              <a:gd name="connsiteX1-73" fmla="*/ 11560 w 6065273"/>
              <a:gd name="connsiteY1-74" fmla="*/ 0 h 5408602"/>
              <a:gd name="connsiteX2-75" fmla="*/ 5746572 w 6065273"/>
              <a:gd name="connsiteY2-76" fmla="*/ 6439 h 5408602"/>
              <a:gd name="connsiteX3-77" fmla="*/ 6065273 w 6065273"/>
              <a:gd name="connsiteY3-78" fmla="*/ 4979386 h 5408602"/>
              <a:gd name="connsiteX4-79" fmla="*/ 0 w 6065273"/>
              <a:gd name="connsiteY4-80" fmla="*/ 5408602 h 5408602"/>
              <a:gd name="connsiteX0-81" fmla="*/ 0 w 6065273"/>
              <a:gd name="connsiteY0-82" fmla="*/ 5408602 h 5408602"/>
              <a:gd name="connsiteX1-83" fmla="*/ 11560 w 6065273"/>
              <a:gd name="connsiteY1-84" fmla="*/ 0 h 5408602"/>
              <a:gd name="connsiteX2-85" fmla="*/ 5724405 w 6065273"/>
              <a:gd name="connsiteY2-86" fmla="*/ 12034 h 5408602"/>
              <a:gd name="connsiteX3-87" fmla="*/ 6065273 w 6065273"/>
              <a:gd name="connsiteY3-88" fmla="*/ 4979386 h 5408602"/>
              <a:gd name="connsiteX4-89" fmla="*/ 0 w 6065273"/>
              <a:gd name="connsiteY4-90" fmla="*/ 5408602 h 5408602"/>
              <a:gd name="connsiteX0-91" fmla="*/ 0 w 6065273"/>
              <a:gd name="connsiteY0-92" fmla="*/ 5408602 h 5408602"/>
              <a:gd name="connsiteX1-93" fmla="*/ 11560 w 6065273"/>
              <a:gd name="connsiteY1-94" fmla="*/ 0 h 5408602"/>
              <a:gd name="connsiteX2-95" fmla="*/ 5724405 w 6065273"/>
              <a:gd name="connsiteY2-96" fmla="*/ 841 h 5408602"/>
              <a:gd name="connsiteX3-97" fmla="*/ 6065273 w 6065273"/>
              <a:gd name="connsiteY3-98" fmla="*/ 4979386 h 5408602"/>
              <a:gd name="connsiteX4-99" fmla="*/ 0 w 6065273"/>
              <a:gd name="connsiteY4-100" fmla="*/ 5408602 h 5408602"/>
              <a:gd name="connsiteX0-101" fmla="*/ 693 w 6065966"/>
              <a:gd name="connsiteY0-102" fmla="*/ 5408602 h 5408602"/>
              <a:gd name="connsiteX1-103" fmla="*/ 1170 w 6065966"/>
              <a:gd name="connsiteY1-104" fmla="*/ 0 h 5408602"/>
              <a:gd name="connsiteX2-105" fmla="*/ 5725098 w 6065966"/>
              <a:gd name="connsiteY2-106" fmla="*/ 841 h 5408602"/>
              <a:gd name="connsiteX3-107" fmla="*/ 6065966 w 6065966"/>
              <a:gd name="connsiteY3-108" fmla="*/ 4979386 h 5408602"/>
              <a:gd name="connsiteX4-109" fmla="*/ 693 w 6065966"/>
              <a:gd name="connsiteY4-110" fmla="*/ 5408602 h 5408602"/>
              <a:gd name="connsiteX0-111" fmla="*/ 693 w 6218366"/>
              <a:gd name="connsiteY0-112" fmla="*/ 5408602 h 5408602"/>
              <a:gd name="connsiteX1-113" fmla="*/ 1170 w 6218366"/>
              <a:gd name="connsiteY1-114" fmla="*/ 0 h 5408602"/>
              <a:gd name="connsiteX2-115" fmla="*/ 5725098 w 6218366"/>
              <a:gd name="connsiteY2-116" fmla="*/ 841 h 5408602"/>
              <a:gd name="connsiteX3-117" fmla="*/ 6218366 w 6218366"/>
              <a:gd name="connsiteY3-118" fmla="*/ 4235528 h 5408602"/>
              <a:gd name="connsiteX4-119" fmla="*/ 693 w 6218366"/>
              <a:gd name="connsiteY4-120" fmla="*/ 5408602 h 5408602"/>
              <a:gd name="connsiteX0-121" fmla="*/ 693 w 6218366"/>
              <a:gd name="connsiteY0-122" fmla="*/ 5408602 h 5408602"/>
              <a:gd name="connsiteX1-123" fmla="*/ 1170 w 6218366"/>
              <a:gd name="connsiteY1-124" fmla="*/ 0 h 5408602"/>
              <a:gd name="connsiteX2-125" fmla="*/ 5496498 w 6218366"/>
              <a:gd name="connsiteY2-126" fmla="*/ 39317 h 5408602"/>
              <a:gd name="connsiteX3-127" fmla="*/ 6218366 w 6218366"/>
              <a:gd name="connsiteY3-128" fmla="*/ 4235528 h 5408602"/>
              <a:gd name="connsiteX4-129" fmla="*/ 693 w 6218366"/>
              <a:gd name="connsiteY4-130" fmla="*/ 5408602 h 5408602"/>
              <a:gd name="connsiteX0-131" fmla="*/ 693 w 6218366"/>
              <a:gd name="connsiteY0-132" fmla="*/ 5369285 h 5369285"/>
              <a:gd name="connsiteX1-133" fmla="*/ 1170 w 6218366"/>
              <a:gd name="connsiteY1-134" fmla="*/ 1012345 h 5369285"/>
              <a:gd name="connsiteX2-135" fmla="*/ 5496498 w 6218366"/>
              <a:gd name="connsiteY2-136" fmla="*/ 0 h 5369285"/>
              <a:gd name="connsiteX3-137" fmla="*/ 6218366 w 6218366"/>
              <a:gd name="connsiteY3-138" fmla="*/ 4196211 h 5369285"/>
              <a:gd name="connsiteX4-139" fmla="*/ 693 w 6218366"/>
              <a:gd name="connsiteY4-140" fmla="*/ 5369285 h 5369285"/>
              <a:gd name="connsiteX0-141" fmla="*/ 693 w 6225320"/>
              <a:gd name="connsiteY0-142" fmla="*/ 5369285 h 5369285"/>
              <a:gd name="connsiteX1-143" fmla="*/ 1170 w 6225320"/>
              <a:gd name="connsiteY1-144" fmla="*/ 1012345 h 5369285"/>
              <a:gd name="connsiteX2-145" fmla="*/ 5496498 w 6225320"/>
              <a:gd name="connsiteY2-146" fmla="*/ 0 h 5369285"/>
              <a:gd name="connsiteX3-147" fmla="*/ 6225320 w 6225320"/>
              <a:gd name="connsiteY3-148" fmla="*/ 4224299 h 5369285"/>
              <a:gd name="connsiteX4-149" fmla="*/ 693 w 6225320"/>
              <a:gd name="connsiteY4-150" fmla="*/ 5369285 h 5369285"/>
              <a:gd name="connsiteX0-151" fmla="*/ 3850 w 6225001"/>
              <a:gd name="connsiteY0-152" fmla="*/ 5358752 h 5358752"/>
              <a:gd name="connsiteX1-153" fmla="*/ 851 w 6225001"/>
              <a:gd name="connsiteY1-154" fmla="*/ 1012345 h 5358752"/>
              <a:gd name="connsiteX2-155" fmla="*/ 5496179 w 6225001"/>
              <a:gd name="connsiteY2-156" fmla="*/ 0 h 5358752"/>
              <a:gd name="connsiteX3-157" fmla="*/ 6225001 w 6225001"/>
              <a:gd name="connsiteY3-158" fmla="*/ 4224299 h 5358752"/>
              <a:gd name="connsiteX4-159" fmla="*/ 3850 w 6225001"/>
              <a:gd name="connsiteY4-160" fmla="*/ 5358752 h 5358752"/>
              <a:gd name="connsiteX0-161" fmla="*/ 3850 w 6230428"/>
              <a:gd name="connsiteY0-162" fmla="*/ 5358752 h 5358752"/>
              <a:gd name="connsiteX1-163" fmla="*/ 851 w 6230428"/>
              <a:gd name="connsiteY1-164" fmla="*/ 1012345 h 5358752"/>
              <a:gd name="connsiteX2-165" fmla="*/ 5496179 w 6230428"/>
              <a:gd name="connsiteY2-166" fmla="*/ 0 h 5358752"/>
              <a:gd name="connsiteX3-167" fmla="*/ 6230428 w 6230428"/>
              <a:gd name="connsiteY3-168" fmla="*/ 4229780 h 5358752"/>
              <a:gd name="connsiteX4-169" fmla="*/ 3850 w 6230428"/>
              <a:gd name="connsiteY4-170" fmla="*/ 5358752 h 5358752"/>
              <a:gd name="connsiteX0-171" fmla="*/ 3850 w 6230428"/>
              <a:gd name="connsiteY0-172" fmla="*/ 5361493 h 5361493"/>
              <a:gd name="connsiteX1-173" fmla="*/ 851 w 6230428"/>
              <a:gd name="connsiteY1-174" fmla="*/ 1015086 h 5361493"/>
              <a:gd name="connsiteX2-175" fmla="*/ 5501605 w 6230428"/>
              <a:gd name="connsiteY2-176" fmla="*/ 0 h 5361493"/>
              <a:gd name="connsiteX3-177" fmla="*/ 6230428 w 6230428"/>
              <a:gd name="connsiteY3-178" fmla="*/ 4232521 h 5361493"/>
              <a:gd name="connsiteX4-179" fmla="*/ 3850 w 6230428"/>
              <a:gd name="connsiteY4-180" fmla="*/ 5361493 h 5361493"/>
              <a:gd name="connsiteX0-181" fmla="*/ 3850 w 6230428"/>
              <a:gd name="connsiteY0-182" fmla="*/ 5361493 h 5361493"/>
              <a:gd name="connsiteX1-183" fmla="*/ 851 w 6230428"/>
              <a:gd name="connsiteY1-184" fmla="*/ 1009607 h 5361493"/>
              <a:gd name="connsiteX2-185" fmla="*/ 5501605 w 6230428"/>
              <a:gd name="connsiteY2-186" fmla="*/ 0 h 5361493"/>
              <a:gd name="connsiteX3-187" fmla="*/ 6230428 w 6230428"/>
              <a:gd name="connsiteY3-188" fmla="*/ 4232521 h 5361493"/>
              <a:gd name="connsiteX4-189" fmla="*/ 3850 w 6230428"/>
              <a:gd name="connsiteY4-190" fmla="*/ 5361493 h 5361493"/>
              <a:gd name="connsiteX0-191" fmla="*/ 3850 w 6230428"/>
              <a:gd name="connsiteY0-192" fmla="*/ 5364233 h 5364233"/>
              <a:gd name="connsiteX1-193" fmla="*/ 851 w 6230428"/>
              <a:gd name="connsiteY1-194" fmla="*/ 1009607 h 5364233"/>
              <a:gd name="connsiteX2-195" fmla="*/ 5501605 w 6230428"/>
              <a:gd name="connsiteY2-196" fmla="*/ 0 h 5364233"/>
              <a:gd name="connsiteX3-197" fmla="*/ 6230428 w 6230428"/>
              <a:gd name="connsiteY3-198" fmla="*/ 4232521 h 5364233"/>
              <a:gd name="connsiteX4-199" fmla="*/ 3850 w 6230428"/>
              <a:gd name="connsiteY4-200" fmla="*/ 5364233 h 5364233"/>
              <a:gd name="connsiteX0-201" fmla="*/ 1366 w 6230657"/>
              <a:gd name="connsiteY0-202" fmla="*/ 5366973 h 5366973"/>
              <a:gd name="connsiteX1-203" fmla="*/ 1080 w 6230657"/>
              <a:gd name="connsiteY1-204" fmla="*/ 1009607 h 5366973"/>
              <a:gd name="connsiteX2-205" fmla="*/ 5501834 w 6230657"/>
              <a:gd name="connsiteY2-206" fmla="*/ 0 h 5366973"/>
              <a:gd name="connsiteX3-207" fmla="*/ 6230657 w 6230657"/>
              <a:gd name="connsiteY3-208" fmla="*/ 4232521 h 5366973"/>
              <a:gd name="connsiteX4-209" fmla="*/ 1366 w 6230657"/>
              <a:gd name="connsiteY4-210" fmla="*/ 5366973 h 53669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30657" h="5366973">
                <a:moveTo>
                  <a:pt x="1366" y="5366973"/>
                </a:moveTo>
                <a:cubicBezTo>
                  <a:pt x="5219" y="3567836"/>
                  <a:pt x="-2773" y="2808744"/>
                  <a:pt x="1080" y="1009607"/>
                </a:cubicBezTo>
                <a:lnTo>
                  <a:pt x="5501834" y="0"/>
                </a:lnTo>
                <a:lnTo>
                  <a:pt x="6230657" y="4232521"/>
                </a:lnTo>
                <a:lnTo>
                  <a:pt x="1366" y="5366973"/>
                </a:lnTo>
                <a:close/>
              </a:path>
            </a:pathLst>
          </a:custGeom>
          <a:ln>
            <a:noFill/>
          </a:ln>
        </p:spPr>
        <p:txBody>
          <a:bodyPr anchor="ctr" anchorCtr="0">
            <a:normAutofit/>
          </a:bodyPr>
          <a:lstStyle>
            <a:lvl1pPr marL="0" indent="0" algn="ctr">
              <a:buNone/>
              <a:defRPr sz="1400"/>
            </a:lvl1pPr>
          </a:lstStyle>
          <a:p>
            <a:r>
              <a:rPr lang="en-US" noProof="0"/>
              <a:t>Click icon to add picture</a:t>
            </a:r>
            <a:endParaRPr lang="en-US" noProof="0"/>
          </a:p>
        </p:txBody>
      </p:sp>
      <p:sp>
        <p:nvSpPr>
          <p:cNvPr id="2" name="Title 1"/>
          <p:cNvSpPr>
            <a:spLocks noGrp="1"/>
          </p:cNvSpPr>
          <p:nvPr>
            <p:ph type="ctrTitle" hasCustomPrompt="1"/>
          </p:nvPr>
        </p:nvSpPr>
        <p:spPr>
          <a:xfrm rot="840000">
            <a:off x="7262451" y="2726139"/>
            <a:ext cx="4851352" cy="1827069"/>
          </a:xfrm>
        </p:spPr>
        <p:txBody>
          <a:bodyPr anchor="ctr" anchorCtr="0">
            <a:normAutofit/>
          </a:bodyPr>
          <a:lstStyle>
            <a:lvl1pPr algn="l">
              <a:defRPr sz="5500">
                <a:solidFill>
                  <a:schemeClr val="bg1"/>
                </a:solidFill>
              </a:defRPr>
            </a:lvl1pPr>
          </a:lstStyle>
          <a:p>
            <a:r>
              <a:rPr lang="en-US" noProof="0"/>
              <a:t>Presentation</a:t>
            </a:r>
            <a:br>
              <a:rPr lang="en-US" noProof="0"/>
            </a:br>
            <a:r>
              <a:rPr lang="en-US" noProof="0"/>
              <a:t>Title</a:t>
            </a:r>
            <a:endParaRPr lang="en-US" noProof="0"/>
          </a:p>
        </p:txBody>
      </p:sp>
      <p:sp>
        <p:nvSpPr>
          <p:cNvPr id="45" name="Text Placeholder 44"/>
          <p:cNvSpPr>
            <a:spLocks noGrp="1"/>
          </p:cNvSpPr>
          <p:nvPr>
            <p:ph type="body" sz="quarter" idx="16" hasCustomPrompt="1"/>
          </p:nvPr>
        </p:nvSpPr>
        <p:spPr>
          <a:xfrm rot="720000">
            <a:off x="9571721" y="580664"/>
            <a:ext cx="1391775" cy="858837"/>
          </a:xfrm>
        </p:spPr>
        <p:txBody>
          <a:bodyPr>
            <a:normAutofit/>
          </a:bodyPr>
          <a:lstStyle>
            <a:lvl1pPr marL="0" indent="0" algn="ctr">
              <a:buNone/>
              <a:defRPr sz="2600" b="1">
                <a:solidFill>
                  <a:schemeClr val="bg1"/>
                </a:solidFill>
              </a:defRPr>
            </a:lvl1pPr>
          </a:lstStyle>
          <a:p>
            <a:pPr lvl="0"/>
            <a:r>
              <a:rPr lang="en-US" noProof="0"/>
              <a:t>MONTH</a:t>
            </a:r>
            <a:br>
              <a:rPr lang="en-US" noProof="0"/>
            </a:br>
            <a:r>
              <a:rPr lang="en-US" noProof="0"/>
              <a:t>20XX</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grpSp>
        <p:nvGrpSpPr>
          <p:cNvPr id="11" name="Graphic 9"/>
          <p:cNvGrpSpPr/>
          <p:nvPr/>
        </p:nvGrpSpPr>
        <p:grpSpPr>
          <a:xfrm>
            <a:off x="1980240" y="520107"/>
            <a:ext cx="10219389" cy="6350602"/>
            <a:chOff x="1980240" y="520107"/>
            <a:chExt cx="10219389" cy="6350602"/>
          </a:xfrm>
        </p:grpSpPr>
        <p:sp>
          <p:nvSpPr>
            <p:cNvPr id="12" name="Freeform: Shape 11"/>
            <p:cNvSpPr/>
            <p:nvPr/>
          </p:nvSpPr>
          <p:spPr>
            <a:xfrm>
              <a:off x="1980240" y="2877450"/>
              <a:ext cx="3086393" cy="3988178"/>
            </a:xfrm>
            <a:custGeom>
              <a:avLst/>
              <a:gdLst>
                <a:gd name="connsiteX0" fmla="*/ 12693 w 3086392"/>
                <a:gd name="connsiteY0" fmla="*/ 614730 h 3988178"/>
                <a:gd name="connsiteX1" fmla="*/ 1910253 w 3086392"/>
                <a:gd name="connsiteY1" fmla="*/ 3983090 h 3988178"/>
                <a:gd name="connsiteX2" fmla="*/ 3082574 w 3086392"/>
                <a:gd name="connsiteY2" fmla="*/ 3983090 h 3988178"/>
                <a:gd name="connsiteX3" fmla="*/ 2258266 w 3086392"/>
                <a:gd name="connsiteY3" fmla="*/ 12693 h 3988178"/>
                <a:gd name="connsiteX4" fmla="*/ 12693 w 3086392"/>
                <a:gd name="connsiteY4" fmla="*/ 614730 h 39881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6392" h="3988178">
                  <a:moveTo>
                    <a:pt x="12693" y="614730"/>
                  </a:moveTo>
                  <a:cubicBezTo>
                    <a:pt x="12693" y="614730"/>
                    <a:pt x="1595263" y="2043616"/>
                    <a:pt x="1910253" y="3983090"/>
                  </a:cubicBezTo>
                  <a:lnTo>
                    <a:pt x="3082574" y="3983090"/>
                  </a:lnTo>
                  <a:lnTo>
                    <a:pt x="2258266" y="12693"/>
                  </a:lnTo>
                  <a:lnTo>
                    <a:pt x="12693" y="614730"/>
                  </a:lnTo>
                  <a:close/>
                </a:path>
              </a:pathLst>
            </a:custGeom>
            <a:gradFill>
              <a:gsLst>
                <a:gs pos="3000">
                  <a:schemeClr val="bg1"/>
                </a:gs>
                <a:gs pos="100000">
                  <a:schemeClr val="accent5">
                    <a:alpha val="50000"/>
                  </a:schemeClr>
                </a:gs>
              </a:gsLst>
              <a:lin ang="4278000" scaled="0"/>
            </a:gradFill>
            <a:ln w="12692" cap="flat">
              <a:noFill/>
              <a:prstDash val="solid"/>
              <a:miter/>
            </a:ln>
          </p:spPr>
          <p:txBody>
            <a:bodyPr rtlCol="0" anchor="ctr"/>
            <a:lstStyle/>
            <a:p>
              <a:endParaRPr lang="en-US" noProof="0"/>
            </a:p>
          </p:txBody>
        </p:sp>
        <p:sp>
          <p:nvSpPr>
            <p:cNvPr id="13" name="Freeform: Shape 12"/>
            <p:cNvSpPr/>
            <p:nvPr/>
          </p:nvSpPr>
          <p:spPr>
            <a:xfrm>
              <a:off x="2962043" y="520107"/>
              <a:ext cx="9233775" cy="6350602"/>
            </a:xfrm>
            <a:custGeom>
              <a:avLst/>
              <a:gdLst>
                <a:gd name="connsiteX0" fmla="*/ 9229957 w 9233775"/>
                <a:gd name="connsiteY0" fmla="*/ 12693 h 6350602"/>
                <a:gd name="connsiteX1" fmla="*/ 12693 w 9233775"/>
                <a:gd name="connsiteY1" fmla="*/ 2225243 h 6350602"/>
                <a:gd name="connsiteX2" fmla="*/ 999577 w 9233775"/>
                <a:gd name="connsiteY2" fmla="*/ 6340434 h 6350602"/>
                <a:gd name="connsiteX3" fmla="*/ 9229957 w 9233775"/>
                <a:gd name="connsiteY3" fmla="*/ 6340434 h 6350602"/>
              </a:gdLst>
              <a:ahLst/>
              <a:cxnLst>
                <a:cxn ang="0">
                  <a:pos x="connsiteX0" y="connsiteY0"/>
                </a:cxn>
                <a:cxn ang="0">
                  <a:pos x="connsiteX1" y="connsiteY1"/>
                </a:cxn>
                <a:cxn ang="0">
                  <a:pos x="connsiteX2" y="connsiteY2"/>
                </a:cxn>
                <a:cxn ang="0">
                  <a:pos x="connsiteX3" y="connsiteY3"/>
                </a:cxn>
              </a:cxnLst>
              <a:rect l="l" t="t" r="r" b="b"/>
              <a:pathLst>
                <a:path w="9233775" h="6350602">
                  <a:moveTo>
                    <a:pt x="9229957" y="12693"/>
                  </a:moveTo>
                  <a:lnTo>
                    <a:pt x="12693" y="2225243"/>
                  </a:lnTo>
                  <a:lnTo>
                    <a:pt x="999577" y="6340434"/>
                  </a:lnTo>
                  <a:lnTo>
                    <a:pt x="9229957" y="6340434"/>
                  </a:lnTo>
                  <a:close/>
                </a:path>
              </a:pathLst>
            </a:custGeom>
            <a:gradFill>
              <a:gsLst>
                <a:gs pos="3000">
                  <a:schemeClr val="accent5"/>
                </a:gs>
                <a:gs pos="100000">
                  <a:schemeClr val="bg2"/>
                </a:gs>
              </a:gsLst>
              <a:lin ang="810000" scaled="0"/>
            </a:gradFill>
            <a:ln w="12692" cap="flat">
              <a:noFill/>
              <a:prstDash val="solid"/>
              <a:miter/>
            </a:ln>
          </p:spPr>
          <p:txBody>
            <a:bodyPr rtlCol="0" anchor="ctr"/>
            <a:lstStyle/>
            <a:p>
              <a:endParaRPr lang="en-US" noProof="0"/>
            </a:p>
          </p:txBody>
        </p:sp>
        <p:sp>
          <p:nvSpPr>
            <p:cNvPr id="14" name="Freeform: Shape 13"/>
            <p:cNvSpPr/>
            <p:nvPr/>
          </p:nvSpPr>
          <p:spPr>
            <a:xfrm>
              <a:off x="3270682" y="752539"/>
              <a:ext cx="8928947" cy="6109280"/>
            </a:xfrm>
            <a:custGeom>
              <a:avLst/>
              <a:gdLst>
                <a:gd name="connsiteX0" fmla="*/ 43176 w 8928946"/>
                <a:gd name="connsiteY0" fmla="*/ 2217623 h 6109279"/>
                <a:gd name="connsiteX1" fmla="*/ 8913698 w 8928946"/>
                <a:gd name="connsiteY1" fmla="*/ 40636 h 6109279"/>
                <a:gd name="connsiteX2" fmla="*/ 8921318 w 8928946"/>
                <a:gd name="connsiteY2" fmla="*/ 71119 h 6109279"/>
                <a:gd name="connsiteX3" fmla="*/ 8921318 w 8928946"/>
                <a:gd name="connsiteY3" fmla="*/ 12693 h 6109279"/>
                <a:gd name="connsiteX4" fmla="*/ 25395 w 8928946"/>
                <a:gd name="connsiteY4" fmla="*/ 2196031 h 6109279"/>
                <a:gd name="connsiteX5" fmla="*/ 12693 w 8928946"/>
                <a:gd name="connsiteY5" fmla="*/ 2198571 h 6109279"/>
                <a:gd name="connsiteX6" fmla="*/ 958933 w 8928946"/>
                <a:gd name="connsiteY6" fmla="*/ 6108002 h 6109279"/>
                <a:gd name="connsiteX7" fmla="*/ 985606 w 8928946"/>
                <a:gd name="connsiteY7" fmla="*/ 6108002 h 610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28946" h="6109279">
                  <a:moveTo>
                    <a:pt x="43176" y="2217623"/>
                  </a:moveTo>
                  <a:lnTo>
                    <a:pt x="8913698" y="40636"/>
                  </a:lnTo>
                  <a:lnTo>
                    <a:pt x="8921318" y="71119"/>
                  </a:lnTo>
                  <a:lnTo>
                    <a:pt x="8921318" y="12693"/>
                  </a:lnTo>
                  <a:lnTo>
                    <a:pt x="25395" y="2196031"/>
                  </a:lnTo>
                  <a:lnTo>
                    <a:pt x="12693" y="2198571"/>
                  </a:lnTo>
                  <a:lnTo>
                    <a:pt x="958933" y="6108002"/>
                  </a:lnTo>
                  <a:lnTo>
                    <a:pt x="985606" y="6108002"/>
                  </a:lnTo>
                  <a:close/>
                </a:path>
              </a:pathLst>
            </a:custGeom>
            <a:solidFill>
              <a:schemeClr val="bg1"/>
            </a:solidFill>
            <a:ln w="12692" cap="flat">
              <a:noFill/>
              <a:prstDash val="solid"/>
              <a:miter/>
            </a:ln>
          </p:spPr>
          <p:txBody>
            <a:bodyPr rtlCol="0" anchor="ctr"/>
            <a:lstStyle/>
            <a:p>
              <a:endParaRPr lang="en-US" noProof="0"/>
            </a:p>
          </p:txBody>
        </p:sp>
      </p:grpSp>
      <p:grpSp>
        <p:nvGrpSpPr>
          <p:cNvPr id="31" name="Graphic 16"/>
          <p:cNvGrpSpPr/>
          <p:nvPr/>
        </p:nvGrpSpPr>
        <p:grpSpPr>
          <a:xfrm>
            <a:off x="10962579" y="5678327"/>
            <a:ext cx="1234800" cy="1051200"/>
            <a:chOff x="5626893" y="3026568"/>
            <a:chExt cx="937260" cy="800760"/>
          </a:xfrm>
        </p:grpSpPr>
        <p:sp>
          <p:nvSpPr>
            <p:cNvPr id="32" name="Freeform: Shape 3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33" name="Freeform: Shape 3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25" name="Graphic 23"/>
          <p:cNvSpPr/>
          <p:nvPr/>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16" name="Picture Placeholder 15"/>
          <p:cNvSpPr>
            <a:spLocks noGrp="1"/>
          </p:cNvSpPr>
          <p:nvPr>
            <p:ph type="pic" sz="quarter" idx="13"/>
          </p:nvPr>
        </p:nvSpPr>
        <p:spPr>
          <a:xfrm>
            <a:off x="3314240" y="793217"/>
            <a:ext cx="8877760" cy="6064783"/>
          </a:xfrm>
          <a:custGeom>
            <a:avLst/>
            <a:gdLst>
              <a:gd name="connsiteX0" fmla="*/ 0 w 8534400"/>
              <a:gd name="connsiteY0" fmla="*/ 6043236 h 6043236"/>
              <a:gd name="connsiteX1" fmla="*/ 1510809 w 8534400"/>
              <a:gd name="connsiteY1" fmla="*/ 0 h 6043236"/>
              <a:gd name="connsiteX2" fmla="*/ 7023591 w 8534400"/>
              <a:gd name="connsiteY2" fmla="*/ 0 h 6043236"/>
              <a:gd name="connsiteX3" fmla="*/ 8534400 w 8534400"/>
              <a:gd name="connsiteY3" fmla="*/ 6043236 h 6043236"/>
              <a:gd name="connsiteX4" fmla="*/ 0 w 8534400"/>
              <a:gd name="connsiteY4" fmla="*/ 6043236 h 6043236"/>
              <a:gd name="connsiteX0-1" fmla="*/ 0 w 8534400"/>
              <a:gd name="connsiteY0-2" fmla="*/ 6043236 h 6043236"/>
              <a:gd name="connsiteX1-3" fmla="*/ 1510809 w 8534400"/>
              <a:gd name="connsiteY1-4" fmla="*/ 0 h 6043236"/>
              <a:gd name="connsiteX2-5" fmla="*/ 8518563 w 8534400"/>
              <a:gd name="connsiteY2-6" fmla="*/ 14514 h 6043236"/>
              <a:gd name="connsiteX3-7" fmla="*/ 8534400 w 8534400"/>
              <a:gd name="connsiteY3-8" fmla="*/ 6043236 h 6043236"/>
              <a:gd name="connsiteX4-9" fmla="*/ 0 w 8534400"/>
              <a:gd name="connsiteY4-10" fmla="*/ 6043236 h 6043236"/>
              <a:gd name="connsiteX0-11" fmla="*/ 317991 w 8852391"/>
              <a:gd name="connsiteY0-12" fmla="*/ 6028722 h 6028722"/>
              <a:gd name="connsiteX1-13" fmla="*/ 0 w 8852391"/>
              <a:gd name="connsiteY1-14" fmla="*/ 2162629 h 6028722"/>
              <a:gd name="connsiteX2-15" fmla="*/ 8836554 w 8852391"/>
              <a:gd name="connsiteY2-16" fmla="*/ 0 h 6028722"/>
              <a:gd name="connsiteX3-17" fmla="*/ 8852391 w 8852391"/>
              <a:gd name="connsiteY3-18" fmla="*/ 6028722 h 6028722"/>
              <a:gd name="connsiteX4-19" fmla="*/ 317991 w 8852391"/>
              <a:gd name="connsiteY4-20" fmla="*/ 6028722 h 6028722"/>
              <a:gd name="connsiteX0-21" fmla="*/ 913076 w 8852391"/>
              <a:gd name="connsiteY0-22" fmla="*/ 6043236 h 6043236"/>
              <a:gd name="connsiteX1-23" fmla="*/ 0 w 8852391"/>
              <a:gd name="connsiteY1-24" fmla="*/ 2162629 h 6043236"/>
              <a:gd name="connsiteX2-25" fmla="*/ 8836554 w 8852391"/>
              <a:gd name="connsiteY2-26" fmla="*/ 0 h 6043236"/>
              <a:gd name="connsiteX3-27" fmla="*/ 8852391 w 8852391"/>
              <a:gd name="connsiteY3-28" fmla="*/ 6028722 h 6043236"/>
              <a:gd name="connsiteX4-29" fmla="*/ 913076 w 8852391"/>
              <a:gd name="connsiteY4-30" fmla="*/ 6043236 h 6043236"/>
              <a:gd name="connsiteX0-31" fmla="*/ 933682 w 8872997"/>
              <a:gd name="connsiteY0-32" fmla="*/ 6043236 h 6043236"/>
              <a:gd name="connsiteX1-33" fmla="*/ 0 w 8872997"/>
              <a:gd name="connsiteY1-34" fmla="*/ 2167781 h 6043236"/>
              <a:gd name="connsiteX2-35" fmla="*/ 8857160 w 8872997"/>
              <a:gd name="connsiteY2-36" fmla="*/ 0 h 6043236"/>
              <a:gd name="connsiteX3-37" fmla="*/ 8872997 w 8872997"/>
              <a:gd name="connsiteY3-38" fmla="*/ 6028722 h 6043236"/>
              <a:gd name="connsiteX4-39" fmla="*/ 933682 w 8872997"/>
              <a:gd name="connsiteY4-40" fmla="*/ 6043236 h 6043236"/>
              <a:gd name="connsiteX0-41" fmla="*/ 933682 w 8872997"/>
              <a:gd name="connsiteY0-42" fmla="*/ 6050963 h 6050963"/>
              <a:gd name="connsiteX1-43" fmla="*/ 0 w 8872997"/>
              <a:gd name="connsiteY1-44" fmla="*/ 2167781 h 6050963"/>
              <a:gd name="connsiteX2-45" fmla="*/ 8857160 w 8872997"/>
              <a:gd name="connsiteY2-46" fmla="*/ 0 h 6050963"/>
              <a:gd name="connsiteX3-47" fmla="*/ 8872997 w 8872997"/>
              <a:gd name="connsiteY3-48" fmla="*/ 6028722 h 6050963"/>
              <a:gd name="connsiteX4-49" fmla="*/ 933682 w 8872997"/>
              <a:gd name="connsiteY4-50" fmla="*/ 6050963 h 6050963"/>
              <a:gd name="connsiteX0-51" fmla="*/ 933682 w 8872997"/>
              <a:gd name="connsiteY0-52" fmla="*/ 6050963 h 6054480"/>
              <a:gd name="connsiteX1-53" fmla="*/ 0 w 8872997"/>
              <a:gd name="connsiteY1-54" fmla="*/ 2167781 h 6054480"/>
              <a:gd name="connsiteX2-55" fmla="*/ 8857160 w 8872997"/>
              <a:gd name="connsiteY2-56" fmla="*/ 0 h 6054480"/>
              <a:gd name="connsiteX3-57" fmla="*/ 8872997 w 8872997"/>
              <a:gd name="connsiteY3-58" fmla="*/ 6054480 h 6054480"/>
              <a:gd name="connsiteX4-59" fmla="*/ 933682 w 8872997"/>
              <a:gd name="connsiteY4-60" fmla="*/ 6050963 h 6054480"/>
              <a:gd name="connsiteX0-61" fmla="*/ 933682 w 8875190"/>
              <a:gd name="connsiteY0-62" fmla="*/ 6063842 h 6067359"/>
              <a:gd name="connsiteX1-63" fmla="*/ 0 w 8875190"/>
              <a:gd name="connsiteY1-64" fmla="*/ 2180660 h 6067359"/>
              <a:gd name="connsiteX2-65" fmla="*/ 8875190 w 8875190"/>
              <a:gd name="connsiteY2-66" fmla="*/ 0 h 6067359"/>
              <a:gd name="connsiteX3-67" fmla="*/ 8872997 w 8875190"/>
              <a:gd name="connsiteY3-68" fmla="*/ 6067359 h 6067359"/>
              <a:gd name="connsiteX4-69" fmla="*/ 933682 w 8875190"/>
              <a:gd name="connsiteY4-70" fmla="*/ 6063842 h 6067359"/>
              <a:gd name="connsiteX0-71" fmla="*/ 933682 w 8872997"/>
              <a:gd name="connsiteY0-72" fmla="*/ 6061266 h 6064783"/>
              <a:gd name="connsiteX1-73" fmla="*/ 0 w 8872997"/>
              <a:gd name="connsiteY1-74" fmla="*/ 2178084 h 6064783"/>
              <a:gd name="connsiteX2-75" fmla="*/ 8872614 w 8872997"/>
              <a:gd name="connsiteY2-76" fmla="*/ 0 h 6064783"/>
              <a:gd name="connsiteX3-77" fmla="*/ 8872997 w 8872997"/>
              <a:gd name="connsiteY3-78" fmla="*/ 6064783 h 6064783"/>
              <a:gd name="connsiteX4-79" fmla="*/ 933682 w 8872997"/>
              <a:gd name="connsiteY4-80" fmla="*/ 6061266 h 6064783"/>
              <a:gd name="connsiteX0-81" fmla="*/ 938445 w 8877760"/>
              <a:gd name="connsiteY0-82" fmla="*/ 6061266 h 6064783"/>
              <a:gd name="connsiteX1-83" fmla="*/ 0 w 8877760"/>
              <a:gd name="connsiteY1-84" fmla="*/ 2175703 h 6064783"/>
              <a:gd name="connsiteX2-85" fmla="*/ 8877377 w 8877760"/>
              <a:gd name="connsiteY2-86" fmla="*/ 0 h 6064783"/>
              <a:gd name="connsiteX3-87" fmla="*/ 8877760 w 8877760"/>
              <a:gd name="connsiteY3-88" fmla="*/ 6064783 h 6064783"/>
              <a:gd name="connsiteX4-89" fmla="*/ 938445 w 8877760"/>
              <a:gd name="connsiteY4-90" fmla="*/ 6061266 h 606478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877760" h="6064783">
                <a:moveTo>
                  <a:pt x="938445" y="6061266"/>
                </a:moveTo>
                <a:lnTo>
                  <a:pt x="0" y="2175703"/>
                </a:lnTo>
                <a:lnTo>
                  <a:pt x="8877377" y="0"/>
                </a:lnTo>
                <a:cubicBezTo>
                  <a:pt x="8877505" y="2021594"/>
                  <a:pt x="8877632" y="4043189"/>
                  <a:pt x="8877760" y="6064783"/>
                </a:cubicBezTo>
                <a:lnTo>
                  <a:pt x="938445" y="6061266"/>
                </a:lnTo>
                <a:close/>
              </a:path>
            </a:pathLst>
          </a:custGeom>
          <a:ln>
            <a:noFill/>
          </a:ln>
        </p:spPr>
        <p:txBody>
          <a:bodyPr anchor="ctr" anchorCtr="0">
            <a:normAutofit/>
          </a:bodyPr>
          <a:lstStyle>
            <a:lvl1pPr marL="0" indent="0" algn="ctr">
              <a:buNone/>
              <a:defRPr sz="1400"/>
            </a:lvl1pPr>
          </a:lstStyle>
          <a:p>
            <a:r>
              <a:rPr lang="en-US" noProof="0"/>
              <a:t>Click icon to add picture</a:t>
            </a:r>
            <a:endParaRPr lang="en-US" noProof="0"/>
          </a:p>
        </p:txBody>
      </p:sp>
      <p:sp>
        <p:nvSpPr>
          <p:cNvPr id="4" name="Date Placeholder 3"/>
          <p:cNvSpPr>
            <a:spLocks noGrp="1"/>
          </p:cNvSpPr>
          <p:nvPr>
            <p:ph type="dt" sz="half" idx="10"/>
          </p:nvPr>
        </p:nvSpPr>
        <p:spPr/>
        <p:txBody>
          <a:bodyPr/>
          <a:lstStyle/>
          <a:p>
            <a:fld id="{AA0EF43C-D700-447E-A5CD-6E68B711A30D}" type="datetimeFigureOut">
              <a:rPr lang="en-IN" smtClean="0"/>
            </a:fld>
            <a:endParaRPr lang="en-IN"/>
          </a:p>
        </p:txBody>
      </p:sp>
      <p:sp>
        <p:nvSpPr>
          <p:cNvPr id="5" name="Footer Placeholder 4"/>
          <p:cNvSpPr>
            <a:spLocks noGrp="1"/>
          </p:cNvSpPr>
          <p:nvPr>
            <p:ph type="ftr" sz="quarter" idx="11"/>
          </p:nvPr>
        </p:nvSpPr>
        <p:spPr/>
        <p:txBody>
          <a:bodyPr lIns="0"/>
          <a:lstStyle/>
          <a:p>
            <a:endParaRPr lang="en-IN"/>
          </a:p>
        </p:txBody>
      </p:sp>
      <p:sp>
        <p:nvSpPr>
          <p:cNvPr id="6" name="Slide Number Placeholder 5"/>
          <p:cNvSpPr>
            <a:spLocks noGrp="1"/>
          </p:cNvSpPr>
          <p:nvPr>
            <p:ph type="sldNum" sz="quarter" idx="12"/>
          </p:nvPr>
        </p:nvSpPr>
        <p:spPr/>
        <p:txBody>
          <a:bodyPr/>
          <a:lstStyle/>
          <a:p>
            <a:fld id="{6FD18BFB-BD9F-403F-8B30-E977FA43EF4C}" type="slidenum">
              <a:rPr lang="en-IN" smtClean="0"/>
            </a:fld>
            <a:endParaRPr lang="en-IN"/>
          </a:p>
        </p:txBody>
      </p:sp>
      <p:sp>
        <p:nvSpPr>
          <p:cNvPr id="8" name="Graphic 6"/>
          <p:cNvSpPr/>
          <p:nvPr/>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sp>
        <p:nvSpPr>
          <p:cNvPr id="2" name="Title 1"/>
          <p:cNvSpPr>
            <a:spLocks noGrp="1"/>
          </p:cNvSpPr>
          <p:nvPr>
            <p:ph type="title" hasCustomPrompt="1"/>
          </p:nvPr>
        </p:nvSpPr>
        <p:spPr>
          <a:xfrm rot="-360000">
            <a:off x="803491" y="1001491"/>
            <a:ext cx="4065084" cy="700842"/>
          </a:xfrm>
        </p:spPr>
        <p:txBody>
          <a:bodyPr>
            <a:normAutofit/>
          </a:bodyPr>
          <a:lstStyle>
            <a:lvl1pPr>
              <a:defRPr sz="4000" b="1">
                <a:solidFill>
                  <a:schemeClr val="bg1"/>
                </a:solidFill>
              </a:defRPr>
            </a:lvl1pPr>
          </a:lstStyle>
          <a:p>
            <a:r>
              <a:rPr lang="en-US" noProof="0"/>
              <a:t>Divider Slide</a:t>
            </a:r>
            <a:endParaRPr lang="en-US" noProof="0"/>
          </a:p>
        </p:txBody>
      </p:sp>
      <p:grpSp>
        <p:nvGrpSpPr>
          <p:cNvPr id="26" name="Graphic 17"/>
          <p:cNvGrpSpPr/>
          <p:nvPr/>
        </p:nvGrpSpPr>
        <p:grpSpPr>
          <a:xfrm>
            <a:off x="-12715" y="-12715"/>
            <a:ext cx="7434968" cy="5461207"/>
            <a:chOff x="-12715" y="-12715"/>
            <a:chExt cx="7434968" cy="5461207"/>
          </a:xfrm>
        </p:grpSpPr>
        <p:sp>
          <p:nvSpPr>
            <p:cNvPr id="27" name="Freeform: Shape 26"/>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a:p>
          </p:txBody>
        </p:sp>
        <p:sp>
          <p:nvSpPr>
            <p:cNvPr id="28" name="Freeform: Shape 27"/>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a:p>
          </p:txBody>
        </p:sp>
        <p:sp>
          <p:nvSpPr>
            <p:cNvPr id="29" name="Freeform: Shape 28"/>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a:p>
          </p:txBody>
        </p:sp>
        <p:sp>
          <p:nvSpPr>
            <p:cNvPr id="30" name="Freeform: Shape 29"/>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a:p>
          </p:txBody>
        </p:sp>
      </p:gr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ext Layout 1">
    <p:spTree>
      <p:nvGrpSpPr>
        <p:cNvPr id="1" name=""/>
        <p:cNvGrpSpPr/>
        <p:nvPr/>
      </p:nvGrpSpPr>
      <p:grpSpPr>
        <a:xfrm>
          <a:off x="0" y="0"/>
          <a:ext cx="0" cy="0"/>
          <a:chOff x="0" y="0"/>
          <a:chExt cx="0" cy="0"/>
        </a:xfrm>
      </p:grpSpPr>
      <p:grpSp>
        <p:nvGrpSpPr>
          <p:cNvPr id="7" name="Graphic 16"/>
          <p:cNvGrpSpPr/>
          <p:nvPr/>
        </p:nvGrpSpPr>
        <p:grpSpPr>
          <a:xfrm>
            <a:off x="10962579" y="5678327"/>
            <a:ext cx="1234800" cy="1051200"/>
            <a:chOff x="5626893" y="3026568"/>
            <a:chExt cx="937260" cy="800760"/>
          </a:xfrm>
        </p:grpSpPr>
        <p:sp>
          <p:nvSpPr>
            <p:cNvPr id="8" name="Freeform: Shape 7"/>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9" name="Freeform: Shape 8"/>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3" name="Text Placeholder 2"/>
          <p:cNvSpPr>
            <a:spLocks noGrp="1"/>
          </p:cNvSpPr>
          <p:nvPr>
            <p:ph type="body" idx="1" hasCustomPrompt="1"/>
          </p:nvPr>
        </p:nvSpPr>
        <p:spPr>
          <a:xfrm>
            <a:off x="748030" y="2442380"/>
            <a:ext cx="3913632" cy="804672"/>
          </a:xfrm>
          <a:gradFill>
            <a:gsLst>
              <a:gs pos="0">
                <a:schemeClr val="tx2"/>
              </a:gs>
              <a:gs pos="100000">
                <a:schemeClr val="tx1"/>
              </a:gs>
            </a:gsLst>
            <a:lin ang="10800000" scaled="1"/>
          </a:gradFill>
        </p:spPr>
        <p:txBody>
          <a:bodyPr lIns="144000" tIns="72000" bIns="72000" anchor="ctr" anchorCtr="0">
            <a:normAutofit/>
          </a:bodyPr>
          <a:lstStyle>
            <a:lvl1pPr marL="0" indent="0">
              <a:buNone/>
              <a:defRPr sz="20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4" name="Date Placeholder 3"/>
          <p:cNvSpPr>
            <a:spLocks noGrp="1"/>
          </p:cNvSpPr>
          <p:nvPr>
            <p:ph type="dt" sz="half" idx="10"/>
          </p:nvPr>
        </p:nvSpPr>
        <p:spPr/>
        <p:txBody>
          <a:bodyPr/>
          <a:lstStyle/>
          <a:p>
            <a:fld id="{AA0EF43C-D700-447E-A5CD-6E68B711A30D}" type="datetimeFigureOut">
              <a:rPr lang="en-IN" smtClean="0"/>
            </a:fld>
            <a:endParaRPr lang="en-IN"/>
          </a:p>
        </p:txBody>
      </p:sp>
      <p:sp>
        <p:nvSpPr>
          <p:cNvPr id="5" name="Footer Placeholder 4"/>
          <p:cNvSpPr>
            <a:spLocks noGrp="1"/>
          </p:cNvSpPr>
          <p:nvPr>
            <p:ph type="ftr" sz="quarter" idx="11"/>
          </p:nvPr>
        </p:nvSpPr>
        <p:spPr/>
        <p:txBody>
          <a:bodyPr lIns="0"/>
          <a:lstStyle/>
          <a:p>
            <a:endParaRPr lang="en-IN"/>
          </a:p>
        </p:txBody>
      </p:sp>
      <p:sp>
        <p:nvSpPr>
          <p:cNvPr id="6" name="Slide Number Placeholder 5"/>
          <p:cNvSpPr>
            <a:spLocks noGrp="1"/>
          </p:cNvSpPr>
          <p:nvPr>
            <p:ph type="sldNum" sz="quarter" idx="12"/>
          </p:nvPr>
        </p:nvSpPr>
        <p:spPr/>
        <p:txBody>
          <a:bodyPr/>
          <a:lstStyle/>
          <a:p>
            <a:fld id="{6FD18BFB-BD9F-403F-8B30-E977FA43EF4C}" type="slidenum">
              <a:rPr lang="en-IN" smtClean="0"/>
            </a:fld>
            <a:endParaRPr lang="en-IN"/>
          </a:p>
        </p:txBody>
      </p:sp>
      <p:sp>
        <p:nvSpPr>
          <p:cNvPr id="10" name="Graphic 23"/>
          <p:cNvSpPr/>
          <p:nvPr/>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11" name="Graphic 6"/>
          <p:cNvSpPr/>
          <p:nvPr/>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sp>
        <p:nvSpPr>
          <p:cNvPr id="13" name="Title 1"/>
          <p:cNvSpPr>
            <a:spLocks noGrp="1"/>
          </p:cNvSpPr>
          <p:nvPr>
            <p:ph type="title" hasCustomPrompt="1"/>
          </p:nvPr>
        </p:nvSpPr>
        <p:spPr>
          <a:xfrm rot="-360000">
            <a:off x="846111" y="974881"/>
            <a:ext cx="3933620" cy="734415"/>
          </a:xfrm>
        </p:spPr>
        <p:txBody>
          <a:bodyPr anchor="b">
            <a:normAutofit/>
          </a:bodyPr>
          <a:lstStyle>
            <a:lvl1pPr>
              <a:defRPr sz="4000">
                <a:solidFill>
                  <a:schemeClr val="bg1"/>
                </a:solidFill>
              </a:defRPr>
            </a:lvl1pPr>
          </a:lstStyle>
          <a:p>
            <a:r>
              <a:rPr lang="en-US" noProof="0"/>
              <a:t>Text Layout 1</a:t>
            </a:r>
            <a:endParaRPr lang="en-US" noProof="0"/>
          </a:p>
        </p:txBody>
      </p:sp>
      <p:sp>
        <p:nvSpPr>
          <p:cNvPr id="17" name="Text Placeholder 16"/>
          <p:cNvSpPr>
            <a:spLocks noGrp="1"/>
          </p:cNvSpPr>
          <p:nvPr>
            <p:ph type="body" sz="quarter" idx="13"/>
          </p:nvPr>
        </p:nvSpPr>
        <p:spPr>
          <a:xfrm>
            <a:off x="808990" y="3392622"/>
            <a:ext cx="3913188" cy="2249488"/>
          </a:xfrm>
        </p:spPr>
        <p:txBody>
          <a:bodyPr>
            <a:normAutofit/>
          </a:bodyPr>
          <a:lstStyle>
            <a:lvl1pPr marL="179705" indent="-179705">
              <a:spcBef>
                <a:spcPts val="600"/>
              </a:spcBef>
              <a:buClr>
                <a:schemeClr val="accent2"/>
              </a:buClr>
              <a:defRPr sz="1600" b="0">
                <a:latin typeface="+mn-lt"/>
              </a:defRPr>
            </a:lvl1pPr>
            <a:lvl2pPr marL="457200" indent="0">
              <a:buNone/>
              <a:defRPr sz="1600">
                <a:latin typeface="Franklin Gothic Book" panose="020B0503020102020204" pitchFamily="34" charset="0"/>
              </a:defRPr>
            </a:lvl2pPr>
            <a:lvl3pPr>
              <a:defRPr sz="1600">
                <a:latin typeface="Franklin Gothic Book" panose="020B0503020102020204" pitchFamily="34" charset="0"/>
              </a:defRPr>
            </a:lvl3pPr>
            <a:lvl4pPr>
              <a:defRPr sz="1600">
                <a:latin typeface="Franklin Gothic Book" panose="020B0503020102020204" pitchFamily="34" charset="0"/>
              </a:defRPr>
            </a:lvl4pPr>
            <a:lvl5pPr>
              <a:defRPr sz="1600">
                <a:latin typeface="Franklin Gothic Book" panose="020B0503020102020204" pitchFamily="34" charset="0"/>
              </a:defRPr>
            </a:lvl5pPr>
          </a:lstStyle>
          <a:p>
            <a:pPr lvl="0"/>
            <a:r>
              <a:rPr lang="en-US" noProof="0"/>
              <a:t>Click to edit Master text styles</a:t>
            </a:r>
            <a:endParaRPr lang="en-US" noProof="0"/>
          </a:p>
        </p:txBody>
      </p:sp>
      <p:grpSp>
        <p:nvGrpSpPr>
          <p:cNvPr id="19" name="Graphic 17"/>
          <p:cNvGrpSpPr/>
          <p:nvPr/>
        </p:nvGrpSpPr>
        <p:grpSpPr>
          <a:xfrm>
            <a:off x="5530724" y="0"/>
            <a:ext cx="6340653" cy="6429600"/>
            <a:chOff x="5530724" y="0"/>
            <a:chExt cx="6340653" cy="6429600"/>
          </a:xfrm>
        </p:grpSpPr>
        <p:sp>
          <p:nvSpPr>
            <p:cNvPr id="20" name="Freeform: Shape 19"/>
            <p:cNvSpPr/>
            <p:nvPr/>
          </p:nvSpPr>
          <p:spPr>
            <a:xfrm>
              <a:off x="5518024" y="-12700"/>
              <a:ext cx="2287209" cy="5565543"/>
            </a:xfrm>
            <a:custGeom>
              <a:avLst/>
              <a:gdLst>
                <a:gd name="connsiteX0" fmla="*/ 1132162 w 2287209"/>
                <a:gd name="connsiteY0" fmla="*/ 5560454 h 5565543"/>
                <a:gd name="connsiteX1" fmla="*/ 2283391 w 2287209"/>
                <a:gd name="connsiteY1" fmla="*/ 12700 h 5565543"/>
                <a:gd name="connsiteX2" fmla="*/ 552736 w 2287209"/>
                <a:gd name="connsiteY2" fmla="*/ 12700 h 5565543"/>
                <a:gd name="connsiteX3" fmla="*/ 12700 w 2287209"/>
                <a:gd name="connsiteY3" fmla="*/ 5359688 h 5565543"/>
                <a:gd name="connsiteX4" fmla="*/ 1132162 w 2287209"/>
                <a:gd name="connsiteY4" fmla="*/ 5560454 h 556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7209" h="5565543">
                  <a:moveTo>
                    <a:pt x="1132162" y="5560454"/>
                  </a:moveTo>
                  <a:lnTo>
                    <a:pt x="2283391" y="12700"/>
                  </a:lnTo>
                  <a:lnTo>
                    <a:pt x="552736" y="12700"/>
                  </a:lnTo>
                  <a:cubicBezTo>
                    <a:pt x="569255" y="560360"/>
                    <a:pt x="573067" y="2477804"/>
                    <a:pt x="12700" y="5359688"/>
                  </a:cubicBezTo>
                  <a:cubicBezTo>
                    <a:pt x="363406" y="5395267"/>
                    <a:pt x="1132162" y="5560454"/>
                    <a:pt x="1132162" y="5560454"/>
                  </a:cubicBezTo>
                  <a:close/>
                </a:path>
              </a:pathLst>
            </a:custGeom>
            <a:gradFill flip="none" rotWithShape="1">
              <a:gsLst>
                <a:gs pos="3000">
                  <a:schemeClr val="accent5">
                    <a:alpha val="6000"/>
                  </a:schemeClr>
                </a:gs>
                <a:gs pos="100000">
                  <a:schemeClr val="accent5">
                    <a:alpha val="50000"/>
                  </a:schemeClr>
                </a:gs>
              </a:gsLst>
              <a:lin ang="5880000" scaled="0"/>
              <a:tileRect/>
            </a:gradFill>
            <a:ln w="12694" cap="flat">
              <a:noFill/>
              <a:prstDash val="solid"/>
              <a:miter/>
            </a:ln>
          </p:spPr>
          <p:txBody>
            <a:bodyPr rtlCol="0" anchor="ctr"/>
            <a:lstStyle/>
            <a:p>
              <a:endParaRPr lang="en-US" noProof="0"/>
            </a:p>
          </p:txBody>
        </p:sp>
        <p:sp>
          <p:nvSpPr>
            <p:cNvPr id="21" name="Freeform: Shape 20"/>
            <p:cNvSpPr/>
            <p:nvPr/>
          </p:nvSpPr>
          <p:spPr>
            <a:xfrm>
              <a:off x="5537084" y="-12700"/>
              <a:ext cx="6340653" cy="6455013"/>
            </a:xfrm>
            <a:custGeom>
              <a:avLst/>
              <a:gdLst>
                <a:gd name="connsiteX0" fmla="*/ 5080140 w 6340653"/>
                <a:gd name="connsiteY0" fmla="*/ 6446112 h 6455013"/>
                <a:gd name="connsiteX1" fmla="*/ 6334294 w 6340653"/>
                <a:gd name="connsiteY1" fmla="*/ 545112 h 6455013"/>
                <a:gd name="connsiteX2" fmla="*/ 3831070 w 6340653"/>
                <a:gd name="connsiteY2" fmla="*/ 12700 h 6455013"/>
                <a:gd name="connsiteX3" fmla="*/ 1151222 w 6340653"/>
                <a:gd name="connsiteY3" fmla="*/ 12700 h 6455013"/>
                <a:gd name="connsiteX4" fmla="*/ 12700 w 6340653"/>
                <a:gd name="connsiteY4" fmla="*/ 5369854 h 6455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0653" h="6455013">
                  <a:moveTo>
                    <a:pt x="5080140" y="6446112"/>
                  </a:moveTo>
                  <a:lnTo>
                    <a:pt x="6334294" y="545112"/>
                  </a:lnTo>
                  <a:lnTo>
                    <a:pt x="3831070" y="12700"/>
                  </a:lnTo>
                  <a:lnTo>
                    <a:pt x="1151222" y="12700"/>
                  </a:lnTo>
                  <a:lnTo>
                    <a:pt x="12700" y="5369854"/>
                  </a:lnTo>
                  <a:close/>
                </a:path>
              </a:pathLst>
            </a:custGeom>
            <a:gradFill>
              <a:gsLst>
                <a:gs pos="3000">
                  <a:schemeClr val="accent5"/>
                </a:gs>
                <a:gs pos="100000">
                  <a:schemeClr val="bg2"/>
                </a:gs>
              </a:gsLst>
              <a:lin ang="0" scaled="1"/>
            </a:gradFill>
            <a:ln w="12694" cap="flat">
              <a:noFill/>
              <a:prstDash val="solid"/>
              <a:miter/>
            </a:ln>
          </p:spPr>
          <p:txBody>
            <a:bodyPr rtlCol="0" anchor="ctr"/>
            <a:lstStyle/>
            <a:p>
              <a:endParaRPr lang="en-US" noProof="0"/>
            </a:p>
          </p:txBody>
        </p:sp>
        <p:sp>
          <p:nvSpPr>
            <p:cNvPr id="22" name="Freeform: Shape 21"/>
            <p:cNvSpPr/>
            <p:nvPr/>
          </p:nvSpPr>
          <p:spPr>
            <a:xfrm>
              <a:off x="5830609" y="-12700"/>
              <a:ext cx="5756144" cy="6150052"/>
            </a:xfrm>
            <a:custGeom>
              <a:avLst/>
              <a:gdLst>
                <a:gd name="connsiteX0" fmla="*/ 5715476 w 5756143"/>
                <a:gd name="connsiteY0" fmla="*/ 764938 h 6150052"/>
                <a:gd name="connsiteX1" fmla="*/ 4579496 w 5756143"/>
                <a:gd name="connsiteY1" fmla="*/ 6113197 h 6150052"/>
                <a:gd name="connsiteX2" fmla="*/ 43196 w 5756143"/>
                <a:gd name="connsiteY2" fmla="*/ 5150027 h 6150052"/>
                <a:gd name="connsiteX3" fmla="*/ 1134704 w 5756143"/>
                <a:gd name="connsiteY3" fmla="*/ 12700 h 6150052"/>
                <a:gd name="connsiteX4" fmla="*/ 1109290 w 5756143"/>
                <a:gd name="connsiteY4" fmla="*/ 12700 h 6150052"/>
                <a:gd name="connsiteX5" fmla="*/ 12700 w 5756143"/>
                <a:gd name="connsiteY5" fmla="*/ 5169087 h 6150052"/>
                <a:gd name="connsiteX6" fmla="*/ 4598556 w 5756143"/>
                <a:gd name="connsiteY6" fmla="*/ 6143693 h 6150052"/>
                <a:gd name="connsiteX7" fmla="*/ 5743431 w 5756143"/>
                <a:gd name="connsiteY7" fmla="*/ 757314 h 6150052"/>
                <a:gd name="connsiteX8" fmla="*/ 5745972 w 5756143"/>
                <a:gd name="connsiteY8" fmla="*/ 744607 h 6150052"/>
                <a:gd name="connsiteX9" fmla="*/ 2299910 w 5756143"/>
                <a:gd name="connsiteY9" fmla="*/ 12700 h 6150052"/>
                <a:gd name="connsiteX10" fmla="*/ 2177925 w 5756143"/>
                <a:gd name="connsiteY10" fmla="*/ 12700 h 6150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143" h="6150052">
                  <a:moveTo>
                    <a:pt x="5715476" y="764938"/>
                  </a:moveTo>
                  <a:lnTo>
                    <a:pt x="4579496" y="6113197"/>
                  </a:lnTo>
                  <a:lnTo>
                    <a:pt x="43196" y="5150027"/>
                  </a:lnTo>
                  <a:lnTo>
                    <a:pt x="1134704" y="12700"/>
                  </a:lnTo>
                  <a:lnTo>
                    <a:pt x="1109290" y="12700"/>
                  </a:lnTo>
                  <a:lnTo>
                    <a:pt x="12700" y="5169087"/>
                  </a:lnTo>
                  <a:lnTo>
                    <a:pt x="4598556" y="6143693"/>
                  </a:lnTo>
                  <a:lnTo>
                    <a:pt x="5743431" y="757314"/>
                  </a:lnTo>
                  <a:lnTo>
                    <a:pt x="5745972" y="744607"/>
                  </a:lnTo>
                  <a:lnTo>
                    <a:pt x="2299910" y="12700"/>
                  </a:lnTo>
                  <a:lnTo>
                    <a:pt x="2177925" y="12700"/>
                  </a:lnTo>
                  <a:close/>
                </a:path>
              </a:pathLst>
            </a:custGeom>
            <a:solidFill>
              <a:schemeClr val="bg1"/>
            </a:solidFill>
            <a:ln w="12694" cap="flat">
              <a:noFill/>
              <a:prstDash val="solid"/>
              <a:miter/>
            </a:ln>
          </p:spPr>
          <p:txBody>
            <a:bodyPr rtlCol="0" anchor="ctr"/>
            <a:lstStyle/>
            <a:p>
              <a:endParaRPr lang="en-US" noProof="0"/>
            </a:p>
          </p:txBody>
        </p:sp>
      </p:grpSp>
      <p:sp>
        <p:nvSpPr>
          <p:cNvPr id="24" name="Picture Placeholder 23"/>
          <p:cNvSpPr>
            <a:spLocks noGrp="1"/>
          </p:cNvSpPr>
          <p:nvPr>
            <p:ph type="pic" sz="quarter" idx="14"/>
          </p:nvPr>
        </p:nvSpPr>
        <p:spPr>
          <a:xfrm rot="720000">
            <a:off x="6384187" y="209524"/>
            <a:ext cx="4647699" cy="5472101"/>
          </a:xfrm>
          <a:custGeom>
            <a:avLst/>
            <a:gdLst>
              <a:gd name="connsiteX0" fmla="*/ 0 w 4643879"/>
              <a:gd name="connsiteY0" fmla="*/ 5462044 h 5462044"/>
              <a:gd name="connsiteX1" fmla="*/ 1160970 w 4643879"/>
              <a:gd name="connsiteY1" fmla="*/ 0 h 5462044"/>
              <a:gd name="connsiteX2" fmla="*/ 4643879 w 4643879"/>
              <a:gd name="connsiteY2" fmla="*/ 0 h 5462044"/>
              <a:gd name="connsiteX3" fmla="*/ 3482909 w 4643879"/>
              <a:gd name="connsiteY3" fmla="*/ 5462044 h 5462044"/>
              <a:gd name="connsiteX4" fmla="*/ 0 w 4643879"/>
              <a:gd name="connsiteY4" fmla="*/ 5462044 h 5462044"/>
              <a:gd name="connsiteX0-1" fmla="*/ 0 w 4643879"/>
              <a:gd name="connsiteY0-2" fmla="*/ 5462044 h 5462044"/>
              <a:gd name="connsiteX1-3" fmla="*/ 11990 w 4643879"/>
              <a:gd name="connsiteY1-4" fmla="*/ 13839 h 5462044"/>
              <a:gd name="connsiteX2-5" fmla="*/ 4643879 w 4643879"/>
              <a:gd name="connsiteY2-6" fmla="*/ 0 h 5462044"/>
              <a:gd name="connsiteX3-7" fmla="*/ 3482909 w 4643879"/>
              <a:gd name="connsiteY3-8" fmla="*/ 5462044 h 5462044"/>
              <a:gd name="connsiteX4-9" fmla="*/ 0 w 4643879"/>
              <a:gd name="connsiteY4-10" fmla="*/ 5462044 h 5462044"/>
              <a:gd name="connsiteX0-11" fmla="*/ 0 w 4643879"/>
              <a:gd name="connsiteY0-12" fmla="*/ 5462044 h 5462044"/>
              <a:gd name="connsiteX1-13" fmla="*/ 11990 w 4643879"/>
              <a:gd name="connsiteY1-14" fmla="*/ 13839 h 5462044"/>
              <a:gd name="connsiteX2-15" fmla="*/ 1026146 w 4643879"/>
              <a:gd name="connsiteY2-16" fmla="*/ 8068 h 5462044"/>
              <a:gd name="connsiteX3-17" fmla="*/ 4643879 w 4643879"/>
              <a:gd name="connsiteY3-18" fmla="*/ 0 h 5462044"/>
              <a:gd name="connsiteX4-19" fmla="*/ 3482909 w 4643879"/>
              <a:gd name="connsiteY4-20" fmla="*/ 5462044 h 5462044"/>
              <a:gd name="connsiteX5" fmla="*/ 0 w 4643879"/>
              <a:gd name="connsiteY5" fmla="*/ 5462044 h 5462044"/>
              <a:gd name="connsiteX0-21" fmla="*/ 0 w 4643879"/>
              <a:gd name="connsiteY0-22" fmla="*/ 5462044 h 5462044"/>
              <a:gd name="connsiteX1-23" fmla="*/ 11990 w 4643879"/>
              <a:gd name="connsiteY1-24" fmla="*/ 13839 h 5462044"/>
              <a:gd name="connsiteX2-25" fmla="*/ 1029484 w 4643879"/>
              <a:gd name="connsiteY2-26" fmla="*/ 2927 h 5462044"/>
              <a:gd name="connsiteX3-27" fmla="*/ 4643879 w 4643879"/>
              <a:gd name="connsiteY3-28" fmla="*/ 0 h 5462044"/>
              <a:gd name="connsiteX4-29" fmla="*/ 3482909 w 4643879"/>
              <a:gd name="connsiteY4-30" fmla="*/ 5462044 h 5462044"/>
              <a:gd name="connsiteX5-31" fmla="*/ 0 w 4643879"/>
              <a:gd name="connsiteY5-32" fmla="*/ 5462044 h 5462044"/>
              <a:gd name="connsiteX0-33" fmla="*/ 0 w 4643879"/>
              <a:gd name="connsiteY0-34" fmla="*/ 5462044 h 5462044"/>
              <a:gd name="connsiteX1-35" fmla="*/ 5006 w 4643879"/>
              <a:gd name="connsiteY1-36" fmla="*/ 210263 h 5462044"/>
              <a:gd name="connsiteX2-37" fmla="*/ 1029484 w 4643879"/>
              <a:gd name="connsiteY2-38" fmla="*/ 2927 h 5462044"/>
              <a:gd name="connsiteX3-39" fmla="*/ 4643879 w 4643879"/>
              <a:gd name="connsiteY3-40" fmla="*/ 0 h 5462044"/>
              <a:gd name="connsiteX4-41" fmla="*/ 3482909 w 4643879"/>
              <a:gd name="connsiteY4-42" fmla="*/ 5462044 h 5462044"/>
              <a:gd name="connsiteX5-43" fmla="*/ 0 w 4643879"/>
              <a:gd name="connsiteY5-44" fmla="*/ 5462044 h 5462044"/>
              <a:gd name="connsiteX0-45" fmla="*/ 0 w 4643879"/>
              <a:gd name="connsiteY0-46" fmla="*/ 5462044 h 5462044"/>
              <a:gd name="connsiteX1-47" fmla="*/ 5006 w 4643879"/>
              <a:gd name="connsiteY1-48" fmla="*/ 210263 h 5462044"/>
              <a:gd name="connsiteX2-49" fmla="*/ 1029484 w 4643879"/>
              <a:gd name="connsiteY2-50" fmla="*/ 2927 h 5462044"/>
              <a:gd name="connsiteX3-51" fmla="*/ 4643879 w 4643879"/>
              <a:gd name="connsiteY3-52" fmla="*/ 0 h 5462044"/>
              <a:gd name="connsiteX4-53" fmla="*/ 4634592 w 4643879"/>
              <a:gd name="connsiteY4-54" fmla="*/ 5460922 h 5462044"/>
              <a:gd name="connsiteX5-55" fmla="*/ 0 w 4643879"/>
              <a:gd name="connsiteY5-56" fmla="*/ 5462044 h 5462044"/>
              <a:gd name="connsiteX0-57" fmla="*/ 0 w 4647218"/>
              <a:gd name="connsiteY0-58" fmla="*/ 5467184 h 5467184"/>
              <a:gd name="connsiteX1-59" fmla="*/ 8345 w 4647218"/>
              <a:gd name="connsiteY1-60" fmla="*/ 210263 h 5467184"/>
              <a:gd name="connsiteX2-61" fmla="*/ 1032823 w 4647218"/>
              <a:gd name="connsiteY2-62" fmla="*/ 2927 h 5467184"/>
              <a:gd name="connsiteX3-63" fmla="*/ 4647218 w 4647218"/>
              <a:gd name="connsiteY3-64" fmla="*/ 0 h 5467184"/>
              <a:gd name="connsiteX4-65" fmla="*/ 4637931 w 4647218"/>
              <a:gd name="connsiteY4-66" fmla="*/ 5460922 h 5467184"/>
              <a:gd name="connsiteX5-67" fmla="*/ 0 w 4647218"/>
              <a:gd name="connsiteY5-68" fmla="*/ 5467184 h 5467184"/>
              <a:gd name="connsiteX0-69" fmla="*/ 0 w 4647218"/>
              <a:gd name="connsiteY0-70" fmla="*/ 5467184 h 5467184"/>
              <a:gd name="connsiteX1-71" fmla="*/ 8345 w 4647218"/>
              <a:gd name="connsiteY1-72" fmla="*/ 210263 h 5467184"/>
              <a:gd name="connsiteX2-73" fmla="*/ 1032823 w 4647218"/>
              <a:gd name="connsiteY2-74" fmla="*/ 2927 h 5467184"/>
              <a:gd name="connsiteX3-75" fmla="*/ 4647218 w 4647218"/>
              <a:gd name="connsiteY3-76" fmla="*/ 0 h 5467184"/>
              <a:gd name="connsiteX4-77" fmla="*/ 4637931 w 4647218"/>
              <a:gd name="connsiteY4-78" fmla="*/ 5460922 h 5467184"/>
              <a:gd name="connsiteX5-79" fmla="*/ 0 w 4647218"/>
              <a:gd name="connsiteY5-80" fmla="*/ 5467184 h 5467184"/>
              <a:gd name="connsiteX0-81" fmla="*/ 0 w 4647218"/>
              <a:gd name="connsiteY0-82" fmla="*/ 5472101 h 5472101"/>
              <a:gd name="connsiteX1-83" fmla="*/ 8345 w 4647218"/>
              <a:gd name="connsiteY1-84" fmla="*/ 215180 h 5472101"/>
              <a:gd name="connsiteX2-85" fmla="*/ 1048878 w 4647218"/>
              <a:gd name="connsiteY2-86" fmla="*/ 0 h 5472101"/>
              <a:gd name="connsiteX3-87" fmla="*/ 4647218 w 4647218"/>
              <a:gd name="connsiteY3-88" fmla="*/ 4917 h 5472101"/>
              <a:gd name="connsiteX4-89" fmla="*/ 4637931 w 4647218"/>
              <a:gd name="connsiteY4-90" fmla="*/ 5465839 h 5472101"/>
              <a:gd name="connsiteX5-91" fmla="*/ 0 w 4647218"/>
              <a:gd name="connsiteY5-92" fmla="*/ 5472101 h 5472101"/>
              <a:gd name="connsiteX0-93" fmla="*/ 0 w 4647218"/>
              <a:gd name="connsiteY0-94" fmla="*/ 5472101 h 5472101"/>
              <a:gd name="connsiteX1-95" fmla="*/ 5908 w 4647218"/>
              <a:gd name="connsiteY1-96" fmla="*/ 224560 h 5472101"/>
              <a:gd name="connsiteX2-97" fmla="*/ 1048878 w 4647218"/>
              <a:gd name="connsiteY2-98" fmla="*/ 0 h 5472101"/>
              <a:gd name="connsiteX3-99" fmla="*/ 4647218 w 4647218"/>
              <a:gd name="connsiteY3-100" fmla="*/ 4917 h 5472101"/>
              <a:gd name="connsiteX4-101" fmla="*/ 4637931 w 4647218"/>
              <a:gd name="connsiteY4-102" fmla="*/ 5465839 h 5472101"/>
              <a:gd name="connsiteX5-103" fmla="*/ 0 w 4647218"/>
              <a:gd name="connsiteY5-104" fmla="*/ 5472101 h 5472101"/>
              <a:gd name="connsiteX0-105" fmla="*/ 481 w 4647699"/>
              <a:gd name="connsiteY0-106" fmla="*/ 5472101 h 5472101"/>
              <a:gd name="connsiteX1-107" fmla="*/ 1250 w 4647699"/>
              <a:gd name="connsiteY1-108" fmla="*/ 221221 h 5472101"/>
              <a:gd name="connsiteX2-109" fmla="*/ 1049359 w 4647699"/>
              <a:gd name="connsiteY2-110" fmla="*/ 0 h 5472101"/>
              <a:gd name="connsiteX3-111" fmla="*/ 4647699 w 4647699"/>
              <a:gd name="connsiteY3-112" fmla="*/ 4917 h 5472101"/>
              <a:gd name="connsiteX4-113" fmla="*/ 4638412 w 4647699"/>
              <a:gd name="connsiteY4-114" fmla="*/ 5465839 h 5472101"/>
              <a:gd name="connsiteX5-115" fmla="*/ 481 w 4647699"/>
              <a:gd name="connsiteY5-116" fmla="*/ 5472101 h 5472101"/>
              <a:gd name="connsiteX0-117" fmla="*/ 481 w 4647699"/>
              <a:gd name="connsiteY0-118" fmla="*/ 5472101 h 5472101"/>
              <a:gd name="connsiteX1-119" fmla="*/ 1250 w 4647699"/>
              <a:gd name="connsiteY1-120" fmla="*/ 221221 h 5472101"/>
              <a:gd name="connsiteX2-121" fmla="*/ 1049359 w 4647699"/>
              <a:gd name="connsiteY2-122" fmla="*/ 0 h 5472101"/>
              <a:gd name="connsiteX3-123" fmla="*/ 4647699 w 4647699"/>
              <a:gd name="connsiteY3-124" fmla="*/ 4917 h 5472101"/>
              <a:gd name="connsiteX4-125" fmla="*/ 4643537 w 4647699"/>
              <a:gd name="connsiteY4-126" fmla="*/ 5464749 h 5472101"/>
              <a:gd name="connsiteX5-127" fmla="*/ 481 w 4647699"/>
              <a:gd name="connsiteY5-128" fmla="*/ 5472101 h 547210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1" y="connsiteY5-32"/>
              </a:cxn>
            </a:cxnLst>
            <a:rect l="l" t="t" r="r" b="b"/>
            <a:pathLst>
              <a:path w="4647699" h="5472101">
                <a:moveTo>
                  <a:pt x="481" y="5472101"/>
                </a:moveTo>
                <a:cubicBezTo>
                  <a:pt x="4478" y="3656033"/>
                  <a:pt x="-2747" y="2037289"/>
                  <a:pt x="1250" y="221221"/>
                </a:cubicBezTo>
                <a:lnTo>
                  <a:pt x="1049359" y="0"/>
                </a:lnTo>
                <a:lnTo>
                  <a:pt x="4647699" y="4917"/>
                </a:lnTo>
                <a:cubicBezTo>
                  <a:pt x="4644603" y="1825224"/>
                  <a:pt x="4646633" y="3644442"/>
                  <a:pt x="4643537" y="5464749"/>
                </a:cubicBezTo>
                <a:lnTo>
                  <a:pt x="481" y="5472101"/>
                </a:lnTo>
                <a:close/>
              </a:path>
            </a:pathLst>
          </a:custGeom>
          <a:ln>
            <a:noFill/>
          </a:ln>
        </p:spPr>
        <p:txBody>
          <a:bodyPr anchor="ctr" anchorCtr="0">
            <a:normAutofit/>
          </a:bodyPr>
          <a:lstStyle>
            <a:lvl1pPr marL="0" indent="0" algn="ctr">
              <a:buNone/>
              <a:defRPr sz="1400"/>
            </a:lvl1pPr>
          </a:lstStyle>
          <a:p>
            <a:r>
              <a:rPr lang="en-US" noProof="0"/>
              <a:t>Click icon to add picture</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ext Layout 2">
    <p:spTree>
      <p:nvGrpSpPr>
        <p:cNvPr id="1" name=""/>
        <p:cNvGrpSpPr/>
        <p:nvPr/>
      </p:nvGrpSpPr>
      <p:grpSpPr>
        <a:xfrm>
          <a:off x="0" y="0"/>
          <a:ext cx="0" cy="0"/>
          <a:chOff x="0" y="0"/>
          <a:chExt cx="0" cy="0"/>
        </a:xfrm>
      </p:grpSpPr>
      <p:grpSp>
        <p:nvGrpSpPr>
          <p:cNvPr id="8" name="Graphic 16"/>
          <p:cNvGrpSpPr/>
          <p:nvPr/>
        </p:nvGrpSpPr>
        <p:grpSpPr>
          <a:xfrm>
            <a:off x="10962579" y="5678327"/>
            <a:ext cx="1234800" cy="1051200"/>
            <a:chOff x="5626893" y="3026568"/>
            <a:chExt cx="937260" cy="800760"/>
          </a:xfrm>
        </p:grpSpPr>
        <p:sp>
          <p:nvSpPr>
            <p:cNvPr id="9" name="Freeform: Shape 8"/>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10" name="Freeform: Shape 9"/>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5" name="Date Placeholder 4"/>
          <p:cNvSpPr>
            <a:spLocks noGrp="1"/>
          </p:cNvSpPr>
          <p:nvPr>
            <p:ph type="dt" sz="half" idx="10"/>
          </p:nvPr>
        </p:nvSpPr>
        <p:spPr/>
        <p:txBody>
          <a:bodyPr/>
          <a:lstStyle/>
          <a:p>
            <a:fld id="{AA0EF43C-D700-447E-A5CD-6E68B711A30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D18BFB-BD9F-403F-8B30-E977FA43EF4C}" type="slidenum">
              <a:rPr lang="en-IN" smtClean="0"/>
            </a:fld>
            <a:endParaRPr lang="en-IN"/>
          </a:p>
        </p:txBody>
      </p:sp>
      <p:grpSp>
        <p:nvGrpSpPr>
          <p:cNvPr id="13" name="Group 12"/>
          <p:cNvGrpSpPr/>
          <p:nvPr/>
        </p:nvGrpSpPr>
        <p:grpSpPr>
          <a:xfrm flipH="1">
            <a:off x="7321677" y="587196"/>
            <a:ext cx="4885313" cy="1632656"/>
            <a:chOff x="-26126" y="587196"/>
            <a:chExt cx="4885313" cy="1632656"/>
          </a:xfrm>
        </p:grpSpPr>
        <p:sp>
          <p:nvSpPr>
            <p:cNvPr id="11" name="Graphic 23"/>
            <p:cNvSpPr/>
            <p:nvPr userDrawn="1"/>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12" name="Graphic 6"/>
            <p:cNvSpPr/>
            <p:nvPr userDrawn="1"/>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grpSp>
      <p:sp>
        <p:nvSpPr>
          <p:cNvPr id="16" name="Title 1"/>
          <p:cNvSpPr>
            <a:spLocks noGrp="1"/>
          </p:cNvSpPr>
          <p:nvPr>
            <p:ph type="title" hasCustomPrompt="1"/>
          </p:nvPr>
        </p:nvSpPr>
        <p:spPr>
          <a:xfrm rot="360000">
            <a:off x="7354844" y="895259"/>
            <a:ext cx="4735459" cy="1012583"/>
          </a:xfrm>
        </p:spPr>
        <p:txBody>
          <a:bodyPr/>
          <a:lstStyle>
            <a:lvl1pPr algn="ctr">
              <a:defRPr>
                <a:solidFill>
                  <a:schemeClr val="bg1"/>
                </a:solidFill>
              </a:defRPr>
            </a:lvl1pPr>
          </a:lstStyle>
          <a:p>
            <a:r>
              <a:rPr lang="en-US" noProof="0"/>
              <a:t>Text Layout 2</a:t>
            </a:r>
            <a:endParaRPr lang="en-US" noProof="0"/>
          </a:p>
        </p:txBody>
      </p:sp>
      <p:sp>
        <p:nvSpPr>
          <p:cNvPr id="17" name="Text Placeholder 2"/>
          <p:cNvSpPr>
            <a:spLocks noGrp="1"/>
          </p:cNvSpPr>
          <p:nvPr>
            <p:ph type="body" idx="1" hasCustomPrompt="1"/>
          </p:nvPr>
        </p:nvSpPr>
        <p:spPr>
          <a:xfrm>
            <a:off x="6879053" y="2442380"/>
            <a:ext cx="3913632" cy="804672"/>
          </a:xfrm>
          <a:gradFill flip="none" rotWithShape="1">
            <a:gsLst>
              <a:gs pos="0">
                <a:schemeClr val="tx2"/>
              </a:gs>
              <a:gs pos="100000">
                <a:schemeClr val="tx1"/>
              </a:gs>
            </a:gsLst>
            <a:lin ang="0" scaled="1"/>
            <a:tileRect/>
          </a:gradFill>
        </p:spPr>
        <p:txBody>
          <a:bodyPr lIns="144000" tIns="108000" rIns="108000" bIns="108000" anchor="ctr" anchorCtr="0">
            <a:normAutofit/>
          </a:bodyPr>
          <a:lstStyle>
            <a:lvl1pPr marL="0" indent="0">
              <a:buNone/>
              <a:defRPr sz="20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18" name="Text Placeholder 16"/>
          <p:cNvSpPr>
            <a:spLocks noGrp="1"/>
          </p:cNvSpPr>
          <p:nvPr>
            <p:ph type="body" sz="quarter" idx="13"/>
          </p:nvPr>
        </p:nvSpPr>
        <p:spPr>
          <a:xfrm>
            <a:off x="6932841" y="3401290"/>
            <a:ext cx="4347933" cy="693295"/>
          </a:xfrm>
        </p:spPr>
        <p:txBody>
          <a:bodyPr>
            <a:normAutofit/>
          </a:bodyPr>
          <a:lstStyle>
            <a:lvl1pPr marL="0" indent="0">
              <a:spcBef>
                <a:spcPts val="600"/>
              </a:spcBef>
              <a:buClr>
                <a:schemeClr val="accent2"/>
              </a:buClr>
              <a:buNone/>
              <a:defRPr sz="1600">
                <a:solidFill>
                  <a:schemeClr val="accent4"/>
                </a:solidFill>
                <a:latin typeface="+mn-lt"/>
              </a:defRPr>
            </a:lvl1pPr>
            <a:lvl2pPr marL="457200" indent="0">
              <a:buNone/>
              <a:defRPr sz="1600">
                <a:latin typeface="Franklin Gothic Book" panose="020B0503020102020204" pitchFamily="34" charset="0"/>
              </a:defRPr>
            </a:lvl2pPr>
            <a:lvl3pPr>
              <a:defRPr sz="1600">
                <a:latin typeface="Franklin Gothic Book" panose="020B0503020102020204" pitchFamily="34" charset="0"/>
              </a:defRPr>
            </a:lvl3pPr>
            <a:lvl4pPr>
              <a:defRPr sz="1600">
                <a:latin typeface="Franklin Gothic Book" panose="020B0503020102020204" pitchFamily="34" charset="0"/>
              </a:defRPr>
            </a:lvl4pPr>
            <a:lvl5pPr>
              <a:defRPr sz="1600">
                <a:latin typeface="Franklin Gothic Book" panose="020B0503020102020204" pitchFamily="34" charset="0"/>
              </a:defRPr>
            </a:lvl5pPr>
          </a:lstStyle>
          <a:p>
            <a:pPr lvl="0"/>
            <a:r>
              <a:rPr lang="en-US" noProof="0"/>
              <a:t>Click to edit Master text styles</a:t>
            </a:r>
            <a:endParaRPr lang="en-US" noProof="0"/>
          </a:p>
        </p:txBody>
      </p:sp>
      <p:sp>
        <p:nvSpPr>
          <p:cNvPr id="20" name="Text Placeholder 16"/>
          <p:cNvSpPr>
            <a:spLocks noGrp="1"/>
          </p:cNvSpPr>
          <p:nvPr>
            <p:ph type="body" sz="quarter" idx="14"/>
          </p:nvPr>
        </p:nvSpPr>
        <p:spPr>
          <a:xfrm>
            <a:off x="6932841" y="4200309"/>
            <a:ext cx="4347933" cy="1408743"/>
          </a:xfrm>
        </p:spPr>
        <p:txBody>
          <a:bodyPr>
            <a:normAutofit/>
          </a:bodyPr>
          <a:lstStyle>
            <a:lvl1pPr marL="179705" indent="-179705">
              <a:spcBef>
                <a:spcPts val="600"/>
              </a:spcBef>
              <a:buClr>
                <a:schemeClr val="accent2"/>
              </a:buClr>
              <a:defRPr sz="1600">
                <a:solidFill>
                  <a:schemeClr val="accent4"/>
                </a:solidFill>
                <a:latin typeface="+mn-lt"/>
              </a:defRPr>
            </a:lvl1pPr>
            <a:lvl2pPr marL="457200" indent="0">
              <a:buNone/>
              <a:defRPr sz="1600">
                <a:latin typeface="Franklin Gothic Book" panose="020B0503020102020204" pitchFamily="34" charset="0"/>
              </a:defRPr>
            </a:lvl2pPr>
            <a:lvl3pPr>
              <a:defRPr sz="1600">
                <a:latin typeface="Franklin Gothic Book" panose="020B0503020102020204" pitchFamily="34" charset="0"/>
              </a:defRPr>
            </a:lvl3pPr>
            <a:lvl4pPr>
              <a:defRPr sz="1600">
                <a:latin typeface="Franklin Gothic Book" panose="020B0503020102020204" pitchFamily="34" charset="0"/>
              </a:defRPr>
            </a:lvl4pPr>
            <a:lvl5pPr>
              <a:defRPr sz="1600">
                <a:latin typeface="Franklin Gothic Book" panose="020B0503020102020204" pitchFamily="34" charset="0"/>
              </a:defRPr>
            </a:lvl5pPr>
          </a:lstStyle>
          <a:p>
            <a:pPr lvl="0"/>
            <a:r>
              <a:rPr lang="en-US" noProof="0"/>
              <a:t>Click to edit Master text styles</a:t>
            </a:r>
            <a:endParaRPr lang="en-US" noProof="0"/>
          </a:p>
        </p:txBody>
      </p:sp>
      <p:grpSp>
        <p:nvGrpSpPr>
          <p:cNvPr id="22" name="Graphic 20"/>
          <p:cNvGrpSpPr/>
          <p:nvPr/>
        </p:nvGrpSpPr>
        <p:grpSpPr>
          <a:xfrm>
            <a:off x="-12667" y="-12667"/>
            <a:ext cx="6418971" cy="6160919"/>
            <a:chOff x="-12667" y="-12667"/>
            <a:chExt cx="6418971" cy="6160919"/>
          </a:xfrm>
        </p:grpSpPr>
        <p:sp>
          <p:nvSpPr>
            <p:cNvPr id="23" name="Freeform: Shape 22"/>
            <p:cNvSpPr/>
            <p:nvPr/>
          </p:nvSpPr>
          <p:spPr>
            <a:xfrm>
              <a:off x="0" y="4388743"/>
              <a:ext cx="6396137" cy="1759509"/>
            </a:xfrm>
            <a:custGeom>
              <a:avLst/>
              <a:gdLst>
                <a:gd name="connsiteX0" fmla="*/ 6346644 w 6418971"/>
                <a:gd name="connsiteY0" fmla="*/ 12667 h 1776000"/>
                <a:gd name="connsiteX1" fmla="*/ 12667 w 6418971"/>
                <a:gd name="connsiteY1" fmla="*/ 456667 h 1776000"/>
                <a:gd name="connsiteX2" fmla="*/ 12667 w 6418971"/>
                <a:gd name="connsiteY2" fmla="*/ 1772176 h 1776000"/>
                <a:gd name="connsiteX3" fmla="*/ 6408804 w 6418971"/>
                <a:gd name="connsiteY3" fmla="*/ 909547 h 1776000"/>
                <a:gd name="connsiteX4" fmla="*/ 6346644 w 6418971"/>
                <a:gd name="connsiteY4" fmla="*/ 12667 h 1776000"/>
                <a:gd name="connsiteX0-1" fmla="*/ 6333977 w 6396137"/>
                <a:gd name="connsiteY0-2" fmla="*/ 0 h 1759509"/>
                <a:gd name="connsiteX1-3" fmla="*/ 0 w 6396137"/>
                <a:gd name="connsiteY1-4" fmla="*/ 444000 h 1759509"/>
                <a:gd name="connsiteX2-5" fmla="*/ 0 w 6396137"/>
                <a:gd name="connsiteY2-6" fmla="*/ 1759509 h 1759509"/>
                <a:gd name="connsiteX3-7" fmla="*/ 6396137 w 6396137"/>
                <a:gd name="connsiteY3-8" fmla="*/ 834832 h 1759509"/>
                <a:gd name="connsiteX4-9" fmla="*/ 6333977 w 6396137"/>
                <a:gd name="connsiteY4-10" fmla="*/ 0 h 175950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96137" h="1759509">
                  <a:moveTo>
                    <a:pt x="6333977" y="0"/>
                  </a:moveTo>
                  <a:lnTo>
                    <a:pt x="0" y="444000"/>
                  </a:lnTo>
                  <a:lnTo>
                    <a:pt x="0" y="1759509"/>
                  </a:lnTo>
                  <a:cubicBezTo>
                    <a:pt x="1074480" y="1438560"/>
                    <a:pt x="3085166" y="949003"/>
                    <a:pt x="6396137" y="834832"/>
                  </a:cubicBezTo>
                  <a:cubicBezTo>
                    <a:pt x="6369497" y="303301"/>
                    <a:pt x="6333977" y="0"/>
                    <a:pt x="6333977" y="0"/>
                  </a:cubicBezTo>
                  <a:close/>
                </a:path>
              </a:pathLst>
            </a:custGeom>
            <a:gradFill>
              <a:gsLst>
                <a:gs pos="0">
                  <a:schemeClr val="accent5">
                    <a:alpha val="50000"/>
                  </a:schemeClr>
                </a:gs>
                <a:gs pos="100000">
                  <a:schemeClr val="accent5">
                    <a:alpha val="6000"/>
                  </a:schemeClr>
                </a:gs>
              </a:gsLst>
              <a:lin ang="10800000" scaled="1"/>
            </a:gradFill>
            <a:ln w="12681" cap="flat">
              <a:noFill/>
              <a:prstDash val="solid"/>
              <a:miter/>
            </a:ln>
          </p:spPr>
          <p:txBody>
            <a:bodyPr rtlCol="0" anchor="ctr"/>
            <a:lstStyle/>
            <a:p>
              <a:endParaRPr lang="en-US" noProof="0"/>
            </a:p>
          </p:txBody>
        </p:sp>
        <p:sp>
          <p:nvSpPr>
            <p:cNvPr id="24" name="Freeform: Shape 23"/>
            <p:cNvSpPr/>
            <p:nvPr/>
          </p:nvSpPr>
          <p:spPr>
            <a:xfrm>
              <a:off x="-12667" y="-12667"/>
              <a:ext cx="6418971" cy="5683200"/>
            </a:xfrm>
            <a:custGeom>
              <a:avLst/>
              <a:gdLst>
                <a:gd name="connsiteX0" fmla="*/ 12667 w 6418971"/>
                <a:gd name="connsiteY0" fmla="*/ 5681913 h 5683200"/>
                <a:gd name="connsiteX1" fmla="*/ 6408804 w 6418971"/>
                <a:gd name="connsiteY1" fmla="*/ 5234107 h 5683200"/>
                <a:gd name="connsiteX2" fmla="*/ 6043456 w 6418971"/>
                <a:gd name="connsiteY2" fmla="*/ 12667 h 5683200"/>
                <a:gd name="connsiteX3" fmla="*/ 12667 w 6418971"/>
                <a:gd name="connsiteY3" fmla="*/ 12667 h 5683200"/>
              </a:gdLst>
              <a:ahLst/>
              <a:cxnLst>
                <a:cxn ang="0">
                  <a:pos x="connsiteX0" y="connsiteY0"/>
                </a:cxn>
                <a:cxn ang="0">
                  <a:pos x="connsiteX1" y="connsiteY1"/>
                </a:cxn>
                <a:cxn ang="0">
                  <a:pos x="connsiteX2" y="connsiteY2"/>
                </a:cxn>
                <a:cxn ang="0">
                  <a:pos x="connsiteX3" y="connsiteY3"/>
                </a:cxn>
              </a:cxnLst>
              <a:rect l="l" t="t" r="r" b="b"/>
              <a:pathLst>
                <a:path w="6418971" h="5683200">
                  <a:moveTo>
                    <a:pt x="12667" y="5681913"/>
                  </a:moveTo>
                  <a:lnTo>
                    <a:pt x="6408804" y="5234107"/>
                  </a:lnTo>
                  <a:lnTo>
                    <a:pt x="6043456" y="12667"/>
                  </a:lnTo>
                  <a:lnTo>
                    <a:pt x="12667" y="12667"/>
                  </a:lnTo>
                  <a:close/>
                </a:path>
              </a:pathLst>
            </a:custGeom>
            <a:gradFill>
              <a:gsLst>
                <a:gs pos="0">
                  <a:schemeClr val="accent5"/>
                </a:gs>
                <a:gs pos="100000">
                  <a:schemeClr val="bg2"/>
                </a:gs>
              </a:gsLst>
              <a:lin ang="8400000" scaled="0"/>
            </a:gradFill>
            <a:ln w="12681" cap="flat">
              <a:noFill/>
              <a:prstDash val="solid"/>
              <a:miter/>
            </a:ln>
          </p:spPr>
          <p:txBody>
            <a:bodyPr rtlCol="0" anchor="ctr"/>
            <a:lstStyle/>
            <a:p>
              <a:endParaRPr lang="en-US" noProof="0"/>
            </a:p>
          </p:txBody>
        </p:sp>
        <p:sp>
          <p:nvSpPr>
            <p:cNvPr id="25" name="Freeform: Shape 24"/>
            <p:cNvSpPr/>
            <p:nvPr/>
          </p:nvSpPr>
          <p:spPr>
            <a:xfrm>
              <a:off x="-12667" y="-12667"/>
              <a:ext cx="6114514" cy="5404114"/>
            </a:xfrm>
            <a:custGeom>
              <a:avLst/>
              <a:gdLst>
                <a:gd name="connsiteX0" fmla="*/ 6080244 w 6114514"/>
                <a:gd name="connsiteY0" fmla="*/ 4942336 h 5404114"/>
                <a:gd name="connsiteX1" fmla="*/ 12667 w 6114514"/>
                <a:gd name="connsiteY1" fmla="*/ 5367307 h 5404114"/>
                <a:gd name="connsiteX2" fmla="*/ 12667 w 6114514"/>
                <a:gd name="connsiteY2" fmla="*/ 5392679 h 5404114"/>
                <a:gd name="connsiteX3" fmla="*/ 6095467 w 6114514"/>
                <a:gd name="connsiteY3" fmla="*/ 4966439 h 5404114"/>
                <a:gd name="connsiteX4" fmla="*/ 6108153 w 6114514"/>
                <a:gd name="connsiteY4" fmla="*/ 4966439 h 5404114"/>
                <a:gd name="connsiteX5" fmla="*/ 5761833 w 6114514"/>
                <a:gd name="connsiteY5" fmla="*/ 12667 h 5404114"/>
                <a:gd name="connsiteX6" fmla="*/ 5736462 w 6114514"/>
                <a:gd name="connsiteY6" fmla="*/ 12667 h 540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14514" h="5404114">
                  <a:moveTo>
                    <a:pt x="6080244" y="4942336"/>
                  </a:moveTo>
                  <a:lnTo>
                    <a:pt x="12667" y="5367307"/>
                  </a:lnTo>
                  <a:lnTo>
                    <a:pt x="12667" y="5392679"/>
                  </a:lnTo>
                  <a:lnTo>
                    <a:pt x="6095467" y="4966439"/>
                  </a:lnTo>
                  <a:lnTo>
                    <a:pt x="6108153" y="4966439"/>
                  </a:lnTo>
                  <a:lnTo>
                    <a:pt x="5761833" y="12667"/>
                  </a:lnTo>
                  <a:lnTo>
                    <a:pt x="5736462" y="12667"/>
                  </a:lnTo>
                  <a:close/>
                </a:path>
              </a:pathLst>
            </a:custGeom>
            <a:solidFill>
              <a:schemeClr val="bg1"/>
            </a:solidFill>
            <a:ln w="12681" cap="flat">
              <a:noFill/>
              <a:prstDash val="solid"/>
              <a:miter/>
            </a:ln>
          </p:spPr>
          <p:txBody>
            <a:bodyPr rtlCol="0" anchor="ctr"/>
            <a:lstStyle/>
            <a:p>
              <a:endParaRPr lang="en-US" noProof="0"/>
            </a:p>
          </p:txBody>
        </p:sp>
      </p:grpSp>
      <p:sp>
        <p:nvSpPr>
          <p:cNvPr id="27" name="Picture Placeholder 26"/>
          <p:cNvSpPr>
            <a:spLocks noGrp="1"/>
          </p:cNvSpPr>
          <p:nvPr>
            <p:ph type="pic" sz="quarter" idx="15"/>
          </p:nvPr>
        </p:nvSpPr>
        <p:spPr>
          <a:xfrm>
            <a:off x="-694" y="0"/>
            <a:ext cx="6065966" cy="5355825"/>
          </a:xfrm>
          <a:custGeom>
            <a:avLst/>
            <a:gdLst>
              <a:gd name="connsiteX0" fmla="*/ 0 w 5738813"/>
              <a:gd name="connsiteY0" fmla="*/ 5403850 h 5403850"/>
              <a:gd name="connsiteX1" fmla="*/ 1350963 w 5738813"/>
              <a:gd name="connsiteY1" fmla="*/ 0 h 5403850"/>
              <a:gd name="connsiteX2" fmla="*/ 4387851 w 5738813"/>
              <a:gd name="connsiteY2" fmla="*/ 0 h 5403850"/>
              <a:gd name="connsiteX3" fmla="*/ 5738813 w 5738813"/>
              <a:gd name="connsiteY3" fmla="*/ 5403850 h 5403850"/>
              <a:gd name="connsiteX4" fmla="*/ 0 w 5738813"/>
              <a:gd name="connsiteY4" fmla="*/ 5403850 h 5403850"/>
              <a:gd name="connsiteX0-1" fmla="*/ 0 w 5738813"/>
              <a:gd name="connsiteY0-2" fmla="*/ 5403850 h 5403850"/>
              <a:gd name="connsiteX1-3" fmla="*/ 11560 w 5738813"/>
              <a:gd name="connsiteY1-4" fmla="*/ 6440 h 5403850"/>
              <a:gd name="connsiteX2-5" fmla="*/ 4387851 w 5738813"/>
              <a:gd name="connsiteY2-6" fmla="*/ 0 h 5403850"/>
              <a:gd name="connsiteX3-7" fmla="*/ 5738813 w 5738813"/>
              <a:gd name="connsiteY3-8" fmla="*/ 5403850 h 5403850"/>
              <a:gd name="connsiteX4-9" fmla="*/ 0 w 5738813"/>
              <a:gd name="connsiteY4-10" fmla="*/ 5403850 h 5403850"/>
              <a:gd name="connsiteX0-11" fmla="*/ 0 w 5746572"/>
              <a:gd name="connsiteY0-12" fmla="*/ 5397410 h 5397410"/>
              <a:gd name="connsiteX1-13" fmla="*/ 11560 w 5746572"/>
              <a:gd name="connsiteY1-14" fmla="*/ 0 h 5397410"/>
              <a:gd name="connsiteX2-15" fmla="*/ 5746572 w 5746572"/>
              <a:gd name="connsiteY2-16" fmla="*/ 6439 h 5397410"/>
              <a:gd name="connsiteX3-17" fmla="*/ 5738813 w 5746572"/>
              <a:gd name="connsiteY3-18" fmla="*/ 5397410 h 5397410"/>
              <a:gd name="connsiteX4-19" fmla="*/ 0 w 5746572"/>
              <a:gd name="connsiteY4-20" fmla="*/ 5397410 h 5397410"/>
              <a:gd name="connsiteX0-21" fmla="*/ 0 w 6092996"/>
              <a:gd name="connsiteY0-22" fmla="*/ 5397410 h 5397410"/>
              <a:gd name="connsiteX1-23" fmla="*/ 11560 w 6092996"/>
              <a:gd name="connsiteY1-24" fmla="*/ 0 h 5397410"/>
              <a:gd name="connsiteX2-25" fmla="*/ 5746572 w 6092996"/>
              <a:gd name="connsiteY2-26" fmla="*/ 6439 h 5397410"/>
              <a:gd name="connsiteX3-27" fmla="*/ 6092982 w 6092996"/>
              <a:gd name="connsiteY3-28" fmla="*/ 4940210 h 5397410"/>
              <a:gd name="connsiteX4-29" fmla="*/ 0 w 6092996"/>
              <a:gd name="connsiteY4-30" fmla="*/ 5397410 h 5397410"/>
              <a:gd name="connsiteX0-31" fmla="*/ 0 w 6092982"/>
              <a:gd name="connsiteY0-32" fmla="*/ 5397410 h 5397410"/>
              <a:gd name="connsiteX1-33" fmla="*/ 11560 w 6092982"/>
              <a:gd name="connsiteY1-34" fmla="*/ 0 h 5397410"/>
              <a:gd name="connsiteX2-35" fmla="*/ 5746572 w 6092982"/>
              <a:gd name="connsiteY2-36" fmla="*/ 6439 h 5397410"/>
              <a:gd name="connsiteX3-37" fmla="*/ 6092982 w 6092982"/>
              <a:gd name="connsiteY3-38" fmla="*/ 4940210 h 5397410"/>
              <a:gd name="connsiteX4-39" fmla="*/ 0 w 6092982"/>
              <a:gd name="connsiteY4-40" fmla="*/ 5397410 h 5397410"/>
              <a:gd name="connsiteX0-41" fmla="*/ 0 w 6092982"/>
              <a:gd name="connsiteY0-42" fmla="*/ 5397410 h 5397410"/>
              <a:gd name="connsiteX1-43" fmla="*/ 11560 w 6092982"/>
              <a:gd name="connsiteY1-44" fmla="*/ 0 h 5397410"/>
              <a:gd name="connsiteX2-45" fmla="*/ 5746572 w 6092982"/>
              <a:gd name="connsiteY2-46" fmla="*/ 6439 h 5397410"/>
              <a:gd name="connsiteX3-47" fmla="*/ 6092982 w 6092982"/>
              <a:gd name="connsiteY3-48" fmla="*/ 4940210 h 5397410"/>
              <a:gd name="connsiteX4-49" fmla="*/ 0 w 6092982"/>
              <a:gd name="connsiteY4-50" fmla="*/ 5397410 h 5397410"/>
              <a:gd name="connsiteX0-51" fmla="*/ 0 w 6092982"/>
              <a:gd name="connsiteY0-52" fmla="*/ 5397410 h 5397410"/>
              <a:gd name="connsiteX1-53" fmla="*/ 11560 w 6092982"/>
              <a:gd name="connsiteY1-54" fmla="*/ 0 h 5397410"/>
              <a:gd name="connsiteX2-55" fmla="*/ 5746572 w 6092982"/>
              <a:gd name="connsiteY2-56" fmla="*/ 6439 h 5397410"/>
              <a:gd name="connsiteX3-57" fmla="*/ 6092982 w 6092982"/>
              <a:gd name="connsiteY3-58" fmla="*/ 4940210 h 5397410"/>
              <a:gd name="connsiteX4-59" fmla="*/ 0 w 6092982"/>
              <a:gd name="connsiteY4-60" fmla="*/ 5397410 h 5397410"/>
              <a:gd name="connsiteX0-61" fmla="*/ 0 w 6092982"/>
              <a:gd name="connsiteY0-62" fmla="*/ 5408602 h 5408602"/>
              <a:gd name="connsiteX1-63" fmla="*/ 11560 w 6092982"/>
              <a:gd name="connsiteY1-64" fmla="*/ 0 h 5408602"/>
              <a:gd name="connsiteX2-65" fmla="*/ 5746572 w 6092982"/>
              <a:gd name="connsiteY2-66" fmla="*/ 6439 h 5408602"/>
              <a:gd name="connsiteX3-67" fmla="*/ 6092982 w 6092982"/>
              <a:gd name="connsiteY3-68" fmla="*/ 4940210 h 5408602"/>
              <a:gd name="connsiteX4-69" fmla="*/ 0 w 6092982"/>
              <a:gd name="connsiteY4-70" fmla="*/ 5408602 h 5408602"/>
              <a:gd name="connsiteX0-71" fmla="*/ 0 w 6065273"/>
              <a:gd name="connsiteY0-72" fmla="*/ 5408602 h 5408602"/>
              <a:gd name="connsiteX1-73" fmla="*/ 11560 w 6065273"/>
              <a:gd name="connsiteY1-74" fmla="*/ 0 h 5408602"/>
              <a:gd name="connsiteX2-75" fmla="*/ 5746572 w 6065273"/>
              <a:gd name="connsiteY2-76" fmla="*/ 6439 h 5408602"/>
              <a:gd name="connsiteX3-77" fmla="*/ 6065273 w 6065273"/>
              <a:gd name="connsiteY3-78" fmla="*/ 4979386 h 5408602"/>
              <a:gd name="connsiteX4-79" fmla="*/ 0 w 6065273"/>
              <a:gd name="connsiteY4-80" fmla="*/ 5408602 h 5408602"/>
              <a:gd name="connsiteX0-81" fmla="*/ 0 w 6065273"/>
              <a:gd name="connsiteY0-82" fmla="*/ 5408602 h 5408602"/>
              <a:gd name="connsiteX1-83" fmla="*/ 11560 w 6065273"/>
              <a:gd name="connsiteY1-84" fmla="*/ 0 h 5408602"/>
              <a:gd name="connsiteX2-85" fmla="*/ 5724405 w 6065273"/>
              <a:gd name="connsiteY2-86" fmla="*/ 12034 h 5408602"/>
              <a:gd name="connsiteX3-87" fmla="*/ 6065273 w 6065273"/>
              <a:gd name="connsiteY3-88" fmla="*/ 4979386 h 5408602"/>
              <a:gd name="connsiteX4-89" fmla="*/ 0 w 6065273"/>
              <a:gd name="connsiteY4-90" fmla="*/ 5408602 h 5408602"/>
              <a:gd name="connsiteX0-91" fmla="*/ 0 w 6065273"/>
              <a:gd name="connsiteY0-92" fmla="*/ 5408602 h 5408602"/>
              <a:gd name="connsiteX1-93" fmla="*/ 11560 w 6065273"/>
              <a:gd name="connsiteY1-94" fmla="*/ 0 h 5408602"/>
              <a:gd name="connsiteX2-95" fmla="*/ 5724405 w 6065273"/>
              <a:gd name="connsiteY2-96" fmla="*/ 841 h 5408602"/>
              <a:gd name="connsiteX3-97" fmla="*/ 6065273 w 6065273"/>
              <a:gd name="connsiteY3-98" fmla="*/ 4979386 h 5408602"/>
              <a:gd name="connsiteX4-99" fmla="*/ 0 w 6065273"/>
              <a:gd name="connsiteY4-100" fmla="*/ 5408602 h 5408602"/>
              <a:gd name="connsiteX0-101" fmla="*/ 693 w 6065966"/>
              <a:gd name="connsiteY0-102" fmla="*/ 5408602 h 5408602"/>
              <a:gd name="connsiteX1-103" fmla="*/ 1170 w 6065966"/>
              <a:gd name="connsiteY1-104" fmla="*/ 0 h 5408602"/>
              <a:gd name="connsiteX2-105" fmla="*/ 5725098 w 6065966"/>
              <a:gd name="connsiteY2-106" fmla="*/ 841 h 5408602"/>
              <a:gd name="connsiteX3-107" fmla="*/ 6065966 w 6065966"/>
              <a:gd name="connsiteY3-108" fmla="*/ 4979386 h 5408602"/>
              <a:gd name="connsiteX4-109" fmla="*/ 693 w 6065966"/>
              <a:gd name="connsiteY4-110" fmla="*/ 5408602 h 540860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65966" h="5408602">
                <a:moveTo>
                  <a:pt x="693" y="5408602"/>
                </a:moveTo>
                <a:cubicBezTo>
                  <a:pt x="4546" y="3609465"/>
                  <a:pt x="-2683" y="1799137"/>
                  <a:pt x="1170" y="0"/>
                </a:cubicBezTo>
                <a:lnTo>
                  <a:pt x="5725098" y="841"/>
                </a:lnTo>
                <a:lnTo>
                  <a:pt x="6065966" y="4979386"/>
                </a:lnTo>
                <a:lnTo>
                  <a:pt x="693" y="5408602"/>
                </a:lnTo>
                <a:close/>
              </a:path>
            </a:pathLst>
          </a:custGeom>
          <a:ln>
            <a:noFill/>
          </a:ln>
        </p:spPr>
        <p:txBody>
          <a:bodyPr anchor="ctr" anchorCtr="0">
            <a:normAutofit/>
          </a:bodyPr>
          <a:lstStyle>
            <a:lvl1pPr marL="0" indent="0" algn="ctr">
              <a:buNone/>
              <a:defRPr sz="1400"/>
            </a:lvl1pPr>
          </a:lstStyle>
          <a:p>
            <a:r>
              <a:rPr lang="en-US" noProof="0"/>
              <a:t>Click icon to add picture</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wo Content with Subtitle">
    <p:spTree>
      <p:nvGrpSpPr>
        <p:cNvPr id="1" name=""/>
        <p:cNvGrpSpPr/>
        <p:nvPr/>
      </p:nvGrpSpPr>
      <p:grpSpPr>
        <a:xfrm>
          <a:off x="0" y="0"/>
          <a:ext cx="0" cy="0"/>
          <a:chOff x="0" y="0"/>
          <a:chExt cx="0" cy="0"/>
        </a:xfrm>
      </p:grpSpPr>
      <p:grpSp>
        <p:nvGrpSpPr>
          <p:cNvPr id="18" name="Graphic 16"/>
          <p:cNvGrpSpPr/>
          <p:nvPr/>
        </p:nvGrpSpPr>
        <p:grpSpPr>
          <a:xfrm>
            <a:off x="10962579" y="5678327"/>
            <a:ext cx="1234800" cy="1051200"/>
            <a:chOff x="5626893" y="3026568"/>
            <a:chExt cx="937260" cy="800760"/>
          </a:xfrm>
        </p:grpSpPr>
        <p:sp>
          <p:nvSpPr>
            <p:cNvPr id="19" name="Freeform: Shape 18"/>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20" name="Freeform: Shape 19"/>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3" name="Text Placeholder 2"/>
          <p:cNvSpPr>
            <a:spLocks noGrp="1"/>
          </p:cNvSpPr>
          <p:nvPr>
            <p:ph type="body" idx="1" hasCustomPrompt="1"/>
          </p:nvPr>
        </p:nvSpPr>
        <p:spPr>
          <a:xfrm>
            <a:off x="1032739" y="2647949"/>
            <a:ext cx="4593600" cy="600075"/>
          </a:xfrm>
        </p:spPr>
        <p:txBody>
          <a:bodyPr anchor="b">
            <a:normAutofit/>
          </a:bodyPr>
          <a:lstStyle>
            <a:lvl1pPr marL="0" indent="0">
              <a:buNone/>
              <a:defRPr sz="25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endParaRPr lang="en-US" noProof="0"/>
          </a:p>
        </p:txBody>
      </p:sp>
      <p:sp>
        <p:nvSpPr>
          <p:cNvPr id="4" name="Content Placeholder 3"/>
          <p:cNvSpPr>
            <a:spLocks noGrp="1"/>
          </p:cNvSpPr>
          <p:nvPr>
            <p:ph sz="half" idx="2"/>
          </p:nvPr>
        </p:nvSpPr>
        <p:spPr>
          <a:xfrm>
            <a:off x="1030139" y="3248025"/>
            <a:ext cx="4573338" cy="2311872"/>
          </a:xfrm>
        </p:spPr>
        <p:txBody>
          <a:bodyPr>
            <a:normAutofit/>
          </a:bodyPr>
          <a:lstStyle>
            <a:lvl1pPr>
              <a:buClr>
                <a:schemeClr val="accent2"/>
              </a:buClr>
              <a:defRPr sz="1600">
                <a:latin typeface="+mn-lt"/>
              </a:defRPr>
            </a:lvl1pPr>
            <a:lvl2pPr>
              <a:buClr>
                <a:schemeClr val="accent2"/>
              </a:buClr>
              <a:defRPr sz="1600">
                <a:latin typeface="+mn-lt"/>
              </a:defRPr>
            </a:lvl2pPr>
            <a:lvl3pPr>
              <a:buClr>
                <a:schemeClr val="accent2"/>
              </a:buClr>
              <a:defRPr sz="1600">
                <a:latin typeface="Franklin Gothic Book" panose="020B0503020102020204" pitchFamily="34" charset="0"/>
              </a:defRPr>
            </a:lvl3pPr>
            <a:lvl4pPr>
              <a:buClr>
                <a:schemeClr val="accent2"/>
              </a:buClr>
              <a:defRPr sz="1600">
                <a:latin typeface="Franklin Gothic Book" panose="020B0503020102020204" pitchFamily="34" charset="0"/>
              </a:defRPr>
            </a:lvl4pPr>
            <a:lvl5pPr>
              <a:buClr>
                <a:schemeClr val="accent2"/>
              </a:buClr>
              <a:defRPr sz="1600">
                <a:latin typeface="Franklin Gothic Book" panose="020B0503020102020204" pitchFamily="34" charset="0"/>
              </a:defRPr>
            </a:lvl5pPr>
          </a:lstStyle>
          <a:p>
            <a:pPr lvl="0"/>
            <a:r>
              <a:rPr lang="en-US" noProof="0"/>
              <a:t>Click to edit Master text styles</a:t>
            </a:r>
            <a:endParaRPr lang="en-US" noProof="0"/>
          </a:p>
          <a:p>
            <a:pPr lvl="1"/>
            <a:r>
              <a:rPr lang="en-US" noProof="0"/>
              <a:t>Second level</a:t>
            </a:r>
            <a:endParaRPr lang="en-US" noProof="0"/>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D18BFB-BD9F-403F-8B30-E977FA43EF4C}" type="slidenum">
              <a:rPr lang="en-IN" smtClean="0"/>
            </a:fld>
            <a:endParaRPr lang="en-IN"/>
          </a:p>
        </p:txBody>
      </p:sp>
      <p:sp>
        <p:nvSpPr>
          <p:cNvPr id="10" name="Graphic 23"/>
          <p:cNvSpPr/>
          <p:nvPr/>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11" name="Graphic 6"/>
          <p:cNvSpPr/>
          <p:nvPr/>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sp>
        <p:nvSpPr>
          <p:cNvPr id="13" name="Title 1"/>
          <p:cNvSpPr>
            <a:spLocks noGrp="1"/>
          </p:cNvSpPr>
          <p:nvPr>
            <p:ph type="title" hasCustomPrompt="1"/>
          </p:nvPr>
        </p:nvSpPr>
        <p:spPr>
          <a:xfrm rot="-360000">
            <a:off x="830561" y="849316"/>
            <a:ext cx="3923299" cy="1042492"/>
          </a:xfrm>
        </p:spPr>
        <p:txBody>
          <a:bodyPr/>
          <a:lstStyle>
            <a:lvl1pPr>
              <a:defRPr>
                <a:solidFill>
                  <a:schemeClr val="bg1"/>
                </a:solidFill>
              </a:defRPr>
            </a:lvl1pPr>
          </a:lstStyle>
          <a:p>
            <a:r>
              <a:rPr lang="en-US" noProof="0"/>
              <a:t>Comparison</a:t>
            </a:r>
            <a:endParaRPr lang="en-US" noProof="0"/>
          </a:p>
        </p:txBody>
      </p:sp>
      <p:sp>
        <p:nvSpPr>
          <p:cNvPr id="15" name="Text Placeholder 2"/>
          <p:cNvSpPr>
            <a:spLocks noGrp="1"/>
          </p:cNvSpPr>
          <p:nvPr>
            <p:ph type="body" idx="13" hasCustomPrompt="1"/>
          </p:nvPr>
        </p:nvSpPr>
        <p:spPr>
          <a:xfrm>
            <a:off x="6207364" y="2647949"/>
            <a:ext cx="5076010" cy="600075"/>
          </a:xfrm>
        </p:spPr>
        <p:txBody>
          <a:bodyPr anchor="b">
            <a:normAutofit/>
          </a:bodyPr>
          <a:lstStyle>
            <a:lvl1pPr marL="0" indent="0">
              <a:buNone/>
              <a:defRPr sz="25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endParaRPr lang="en-US" noProof="0"/>
          </a:p>
        </p:txBody>
      </p:sp>
      <p:sp>
        <p:nvSpPr>
          <p:cNvPr id="16" name="Content Placeholder 3"/>
          <p:cNvSpPr>
            <a:spLocks noGrp="1"/>
          </p:cNvSpPr>
          <p:nvPr>
            <p:ph sz="half" idx="14"/>
          </p:nvPr>
        </p:nvSpPr>
        <p:spPr>
          <a:xfrm>
            <a:off x="6207363" y="3248025"/>
            <a:ext cx="5073411" cy="2311872"/>
          </a:xfrm>
        </p:spPr>
        <p:txBody>
          <a:bodyPr>
            <a:normAutofit/>
          </a:bodyPr>
          <a:lstStyle>
            <a:lvl1pPr>
              <a:buClr>
                <a:schemeClr val="accent2"/>
              </a:buClr>
              <a:defRPr sz="1600">
                <a:latin typeface="+mn-lt"/>
              </a:defRPr>
            </a:lvl1pPr>
            <a:lvl2pPr>
              <a:buClr>
                <a:schemeClr val="accent2"/>
              </a:buClr>
              <a:defRPr sz="1600">
                <a:latin typeface="+mn-lt"/>
              </a:defRPr>
            </a:lvl2pPr>
            <a:lvl3pPr>
              <a:buClr>
                <a:schemeClr val="accent2"/>
              </a:buClr>
              <a:defRPr sz="1600">
                <a:latin typeface="Franklin Gothic Book" panose="020B0503020102020204" pitchFamily="34" charset="0"/>
              </a:defRPr>
            </a:lvl3pPr>
            <a:lvl4pPr>
              <a:buClr>
                <a:schemeClr val="accent2"/>
              </a:buClr>
              <a:defRPr sz="1600">
                <a:latin typeface="Franklin Gothic Book" panose="020B0503020102020204" pitchFamily="34" charset="0"/>
              </a:defRPr>
            </a:lvl4pPr>
            <a:lvl5pPr>
              <a:buClr>
                <a:schemeClr val="accent2"/>
              </a:buClr>
              <a:defRPr sz="1600">
                <a:latin typeface="Franklin Gothic Book" panose="020B0503020102020204" pitchFamily="34" charset="0"/>
              </a:defRPr>
            </a:lvl5pPr>
          </a:lstStyle>
          <a:p>
            <a:pPr lvl="0"/>
            <a:r>
              <a:rPr lang="en-US" noProof="0"/>
              <a:t>Click to edit Master text styles</a:t>
            </a:r>
            <a:endParaRPr lang="en-US" noProof="0"/>
          </a:p>
          <a:p>
            <a:pPr lvl="1"/>
            <a:r>
              <a:rPr lang="en-US" noProof="0"/>
              <a:t>Second level</a:t>
            </a:r>
            <a:endParaRPr lang="en-US" noProof="0"/>
          </a:p>
        </p:txBody>
      </p:sp>
      <p:sp>
        <p:nvSpPr>
          <p:cNvPr id="17" name="Text Placeholder 2"/>
          <p:cNvSpPr>
            <a:spLocks noGrp="1"/>
          </p:cNvSpPr>
          <p:nvPr>
            <p:ph type="body" idx="15" hasCustomPrompt="1"/>
          </p:nvPr>
        </p:nvSpPr>
        <p:spPr>
          <a:xfrm>
            <a:off x="5676900" y="1374622"/>
            <a:ext cx="5202936" cy="1115568"/>
          </a:xfrm>
          <a:gradFill flip="none" rotWithShape="1">
            <a:gsLst>
              <a:gs pos="0">
                <a:schemeClr val="tx2"/>
              </a:gs>
              <a:gs pos="100000">
                <a:schemeClr val="tx1"/>
              </a:gs>
            </a:gsLst>
            <a:lin ang="0" scaled="1"/>
            <a:tileRect/>
          </a:gradFill>
        </p:spPr>
        <p:txBody>
          <a:bodyPr lIns="144000" tIns="108000" rIns="108000" bIns="108000" anchor="ctr" anchorCtr="0">
            <a:normAutofit/>
          </a:bodyPr>
          <a:lstStyle>
            <a:lvl1pPr marL="0" indent="0">
              <a:buNone/>
              <a:defRPr sz="20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22" name="Freeform: Shape 21"/>
          <p:cNvSpPr/>
          <p:nvPr/>
        </p:nvSpPr>
        <p:spPr>
          <a:xfrm>
            <a:off x="4200902" y="5658793"/>
            <a:ext cx="1842058" cy="1206865"/>
          </a:xfrm>
          <a:custGeom>
            <a:avLst/>
            <a:gdLst>
              <a:gd name="connsiteX0" fmla="*/ 1838211 w 1842057"/>
              <a:gd name="connsiteY0" fmla="*/ 12668 h 1206865"/>
              <a:gd name="connsiteX1" fmla="*/ 1156014 w 1842057"/>
              <a:gd name="connsiteY1" fmla="*/ 331534 h 1206865"/>
              <a:gd name="connsiteX2" fmla="*/ 12668 w 1842057"/>
              <a:gd name="connsiteY2" fmla="*/ 1200477 h 1206865"/>
              <a:gd name="connsiteX3" fmla="*/ 557663 w 1842057"/>
              <a:gd name="connsiteY3" fmla="*/ 1200477 h 1206865"/>
              <a:gd name="connsiteX4" fmla="*/ 1389765 w 1842057"/>
              <a:gd name="connsiteY4" fmla="*/ 576719 h 120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57" h="1206865">
                <a:moveTo>
                  <a:pt x="1838211" y="12668"/>
                </a:moveTo>
                <a:lnTo>
                  <a:pt x="1156014" y="331534"/>
                </a:lnTo>
                <a:lnTo>
                  <a:pt x="12668" y="1200477"/>
                </a:lnTo>
                <a:lnTo>
                  <a:pt x="557663" y="1200477"/>
                </a:lnTo>
                <a:lnTo>
                  <a:pt x="1389765" y="576719"/>
                </a:lnTo>
                <a:close/>
              </a:path>
            </a:pathLst>
          </a:custGeom>
          <a:gradFill>
            <a:gsLst>
              <a:gs pos="0">
                <a:schemeClr val="bg2">
                  <a:alpha val="5000"/>
                </a:schemeClr>
              </a:gs>
              <a:gs pos="100000">
                <a:schemeClr val="bg2">
                  <a:alpha val="20000"/>
                </a:schemeClr>
              </a:gs>
            </a:gsLst>
            <a:lin ang="8340000" scaled="0"/>
          </a:gradFill>
          <a:ln w="12664" cap="flat">
            <a:noFill/>
            <a:prstDash val="solid"/>
            <a:miter/>
          </a:ln>
        </p:spPr>
        <p:txBody>
          <a:bodyPr rtlCol="0" anchor="ctr"/>
          <a:lstStyle/>
          <a:p>
            <a:endParaRPr lang="en-US" noProof="0"/>
          </a:p>
        </p:txBody>
      </p:sp>
      <p:sp>
        <p:nvSpPr>
          <p:cNvPr id="23" name="Freeform: Shape 22"/>
          <p:cNvSpPr/>
          <p:nvPr/>
        </p:nvSpPr>
        <p:spPr>
          <a:xfrm>
            <a:off x="4406705" y="5524132"/>
            <a:ext cx="2045319" cy="1346608"/>
          </a:xfrm>
          <a:custGeom>
            <a:avLst/>
            <a:gdLst>
              <a:gd name="connsiteX0" fmla="*/ 12668 w 2045319"/>
              <a:gd name="connsiteY0" fmla="*/ 1335138 h 1346607"/>
              <a:gd name="connsiteX1" fmla="*/ 705027 w 2045319"/>
              <a:gd name="connsiteY1" fmla="*/ 1335138 h 1346607"/>
              <a:gd name="connsiteX2" fmla="*/ 2044013 w 2045319"/>
              <a:gd name="connsiteY2" fmla="*/ 342968 h 1346607"/>
              <a:gd name="connsiteX3" fmla="*/ 1800099 w 2045319"/>
              <a:gd name="connsiteY3" fmla="*/ 12668 h 1346607"/>
            </a:gdLst>
            <a:ahLst/>
            <a:cxnLst>
              <a:cxn ang="0">
                <a:pos x="connsiteX0" y="connsiteY0"/>
              </a:cxn>
              <a:cxn ang="0">
                <a:pos x="connsiteX1" y="connsiteY1"/>
              </a:cxn>
              <a:cxn ang="0">
                <a:pos x="connsiteX2" y="connsiteY2"/>
              </a:cxn>
              <a:cxn ang="0">
                <a:pos x="connsiteX3" y="connsiteY3"/>
              </a:cxn>
            </a:cxnLst>
            <a:rect l="l" t="t" r="r" b="b"/>
            <a:pathLst>
              <a:path w="2045319" h="1346607">
                <a:moveTo>
                  <a:pt x="12668" y="1335138"/>
                </a:moveTo>
                <a:lnTo>
                  <a:pt x="705027" y="1335138"/>
                </a:lnTo>
                <a:lnTo>
                  <a:pt x="2044013" y="342968"/>
                </a:lnTo>
                <a:lnTo>
                  <a:pt x="1800099" y="12668"/>
                </a:lnTo>
                <a:close/>
              </a:path>
            </a:pathLst>
          </a:custGeom>
          <a:blipFill>
            <a:blip r:embed="rId2"/>
            <a:srcRect/>
            <a:stretch>
              <a:fillRect l="-51458" t="10702" r="5240" b="-85592"/>
            </a:stretch>
          </a:blipFill>
          <a:ln w="12664" cap="flat">
            <a:noFill/>
            <a:prstDash val="solid"/>
            <a:miter/>
          </a:ln>
        </p:spPr>
        <p:txBody>
          <a:bodyPr rtlCol="0" anchor="ctr"/>
          <a:lstStyle/>
          <a:p>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hart Slide">
    <p:spTree>
      <p:nvGrpSpPr>
        <p:cNvPr id="1" name=""/>
        <p:cNvGrpSpPr/>
        <p:nvPr/>
      </p:nvGrpSpPr>
      <p:grpSpPr>
        <a:xfrm>
          <a:off x="0" y="0"/>
          <a:ext cx="0" cy="0"/>
          <a:chOff x="0" y="0"/>
          <a:chExt cx="0" cy="0"/>
        </a:xfrm>
      </p:grpSpPr>
      <p:grpSp>
        <p:nvGrpSpPr>
          <p:cNvPr id="11" name="Graphic 16"/>
          <p:cNvGrpSpPr/>
          <p:nvPr/>
        </p:nvGrpSpPr>
        <p:grpSpPr>
          <a:xfrm>
            <a:off x="10962579" y="5678327"/>
            <a:ext cx="1234800" cy="1051200"/>
            <a:chOff x="5626893" y="3026568"/>
            <a:chExt cx="937260" cy="800760"/>
          </a:xfrm>
        </p:grpSpPr>
        <p:sp>
          <p:nvSpPr>
            <p:cNvPr id="12" name="Freeform: Shape 1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13" name="Freeform: Shape 1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D18BFB-BD9F-403F-8B30-E977FA43EF4C}" type="slidenum">
              <a:rPr lang="en-IN" smtClean="0"/>
            </a:fld>
            <a:endParaRPr lang="en-IN"/>
          </a:p>
        </p:txBody>
      </p:sp>
      <p:sp>
        <p:nvSpPr>
          <p:cNvPr id="6" name="Graphic 23"/>
          <p:cNvSpPr/>
          <p:nvPr/>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7" name="Graphic 6"/>
          <p:cNvSpPr/>
          <p:nvPr/>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sp>
        <p:nvSpPr>
          <p:cNvPr id="9" name="Title 1"/>
          <p:cNvSpPr>
            <a:spLocks noGrp="1"/>
          </p:cNvSpPr>
          <p:nvPr>
            <p:ph type="title" hasCustomPrompt="1"/>
          </p:nvPr>
        </p:nvSpPr>
        <p:spPr>
          <a:xfrm rot="-360000">
            <a:off x="837870" y="842706"/>
            <a:ext cx="3960711" cy="1061509"/>
          </a:xfrm>
        </p:spPr>
        <p:txBody>
          <a:bodyPr/>
          <a:lstStyle>
            <a:lvl1pPr>
              <a:defRPr>
                <a:solidFill>
                  <a:schemeClr val="bg1"/>
                </a:solidFill>
              </a:defRPr>
            </a:lvl1pPr>
          </a:lstStyle>
          <a:p>
            <a:r>
              <a:rPr lang="en-US" noProof="0"/>
              <a:t>Chart Slide</a:t>
            </a:r>
            <a:endParaRPr lang="en-US" noProof="0"/>
          </a:p>
        </p:txBody>
      </p:sp>
      <p:sp>
        <p:nvSpPr>
          <p:cNvPr id="10" name="Text Placeholder 2"/>
          <p:cNvSpPr>
            <a:spLocks noGrp="1"/>
          </p:cNvSpPr>
          <p:nvPr>
            <p:ph type="body" idx="1" hasCustomPrompt="1"/>
          </p:nvPr>
        </p:nvSpPr>
        <p:spPr>
          <a:xfrm>
            <a:off x="748030" y="2755778"/>
            <a:ext cx="2724912" cy="2267712"/>
          </a:xfrm>
          <a:gradFill>
            <a:gsLst>
              <a:gs pos="0">
                <a:schemeClr val="tx2"/>
              </a:gs>
              <a:gs pos="100000">
                <a:schemeClr val="tx1"/>
              </a:gs>
            </a:gsLst>
            <a:lin ang="10800000" scaled="1"/>
          </a:gradFill>
        </p:spPr>
        <p:txBody>
          <a:bodyPr lIns="144000" tIns="108000" rIns="108000" bIns="108000" anchor="ctr" anchorCtr="0">
            <a:normAutofit/>
          </a:bodyPr>
          <a:lstStyle>
            <a:lvl1pPr marL="0" indent="0">
              <a:buNone/>
              <a:defRPr sz="20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23" name="Chart Placeholder 21"/>
          <p:cNvSpPr>
            <a:spLocks noGrp="1"/>
          </p:cNvSpPr>
          <p:nvPr>
            <p:ph type="chart" sz="quarter" idx="14" hasCustomPrompt="1"/>
          </p:nvPr>
        </p:nvSpPr>
        <p:spPr>
          <a:xfrm>
            <a:off x="5159375" y="1347788"/>
            <a:ext cx="6121400" cy="4090987"/>
          </a:xfrm>
        </p:spPr>
        <p:txBody>
          <a:bodyPr anchor="ctr" anchorCtr="0">
            <a:normAutofit/>
          </a:bodyPr>
          <a:lstStyle>
            <a:lvl1pPr marL="0" indent="0" algn="ctr">
              <a:buNone/>
              <a:defRPr sz="1400"/>
            </a:lvl1pPr>
          </a:lstStyle>
          <a:p>
            <a:r>
              <a:rPr lang="en-US" noProof="0"/>
              <a:t>Click icon to add chart</a:t>
            </a:r>
            <a:endParaRPr lang="en-US" noProof="0"/>
          </a:p>
        </p:txBody>
      </p:sp>
      <p:sp>
        <p:nvSpPr>
          <p:cNvPr id="27" name="Freeform: Shape 26"/>
          <p:cNvSpPr/>
          <p:nvPr/>
        </p:nvSpPr>
        <p:spPr>
          <a:xfrm>
            <a:off x="6083299" y="-12701"/>
            <a:ext cx="1092308" cy="1016100"/>
          </a:xfrm>
          <a:custGeom>
            <a:avLst/>
            <a:gdLst>
              <a:gd name="connsiteX0" fmla="*/ 638873 w 1092307"/>
              <a:gd name="connsiteY0" fmla="*/ 12701 h 1016100"/>
              <a:gd name="connsiteX1" fmla="*/ 332773 w 1092307"/>
              <a:gd name="connsiteY1" fmla="*/ 361986 h 1016100"/>
              <a:gd name="connsiteX2" fmla="*/ 12701 w 1092307"/>
              <a:gd name="connsiteY2" fmla="*/ 1007209 h 1016100"/>
              <a:gd name="connsiteX3" fmla="*/ 12701 w 1092307"/>
              <a:gd name="connsiteY3" fmla="*/ 1007209 h 1016100"/>
              <a:gd name="connsiteX4" fmla="*/ 612200 w 1092307"/>
              <a:gd name="connsiteY4" fmla="*/ 553775 h 1016100"/>
              <a:gd name="connsiteX5" fmla="*/ 1079606 w 1092307"/>
              <a:gd name="connsiteY5" fmla="*/ 12701 h 101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307" h="1016100">
                <a:moveTo>
                  <a:pt x="638873" y="12701"/>
                </a:moveTo>
                <a:lnTo>
                  <a:pt x="332773" y="361986"/>
                </a:lnTo>
                <a:lnTo>
                  <a:pt x="12701" y="1007209"/>
                </a:lnTo>
                <a:lnTo>
                  <a:pt x="12701" y="1007209"/>
                </a:lnTo>
                <a:lnTo>
                  <a:pt x="612200" y="553775"/>
                </a:lnTo>
                <a:lnTo>
                  <a:pt x="1079606" y="12701"/>
                </a:lnTo>
                <a:close/>
              </a:path>
            </a:pathLst>
          </a:custGeom>
          <a:gradFill>
            <a:gsLst>
              <a:gs pos="0">
                <a:schemeClr val="accent5">
                  <a:alpha val="5000"/>
                </a:schemeClr>
              </a:gs>
              <a:gs pos="100000">
                <a:schemeClr val="bg2">
                  <a:alpha val="20000"/>
                </a:schemeClr>
              </a:gs>
            </a:gsLst>
            <a:lin ang="3180000" scaled="0"/>
          </a:gradFill>
          <a:ln w="12700" cap="flat">
            <a:noFill/>
            <a:prstDash val="solid"/>
            <a:miter/>
          </a:ln>
        </p:spPr>
        <p:txBody>
          <a:bodyPr rtlCol="0" anchor="ctr"/>
          <a:lstStyle/>
          <a:p>
            <a:endParaRPr lang="en-US" noProof="0"/>
          </a:p>
        </p:txBody>
      </p:sp>
      <p:sp>
        <p:nvSpPr>
          <p:cNvPr id="28" name="Freeform: Shape 27"/>
          <p:cNvSpPr/>
          <p:nvPr/>
        </p:nvSpPr>
        <p:spPr>
          <a:xfrm>
            <a:off x="5972798" y="-12701"/>
            <a:ext cx="1486046" cy="1333631"/>
          </a:xfrm>
          <a:custGeom>
            <a:avLst/>
            <a:gdLst>
              <a:gd name="connsiteX0" fmla="*/ 929732 w 1486046"/>
              <a:gd name="connsiteY0" fmla="*/ 12701 h 1333631"/>
              <a:gd name="connsiteX1" fmla="*/ 12701 w 1486046"/>
              <a:gd name="connsiteY1" fmla="*/ 1049123 h 1333631"/>
              <a:gd name="connsiteX2" fmla="*/ 321342 w 1486046"/>
              <a:gd name="connsiteY2" fmla="*/ 1322200 h 1333631"/>
              <a:gd name="connsiteX3" fmla="*/ 1478426 w 1486046"/>
              <a:gd name="connsiteY3" fmla="*/ 12701 h 1333631"/>
            </a:gdLst>
            <a:ahLst/>
            <a:cxnLst>
              <a:cxn ang="0">
                <a:pos x="connsiteX0" y="connsiteY0"/>
              </a:cxn>
              <a:cxn ang="0">
                <a:pos x="connsiteX1" y="connsiteY1"/>
              </a:cxn>
              <a:cxn ang="0">
                <a:pos x="connsiteX2" y="connsiteY2"/>
              </a:cxn>
              <a:cxn ang="0">
                <a:pos x="connsiteX3" y="connsiteY3"/>
              </a:cxn>
            </a:cxnLst>
            <a:rect l="l" t="t" r="r" b="b"/>
            <a:pathLst>
              <a:path w="1486046" h="1333631">
                <a:moveTo>
                  <a:pt x="929732" y="12701"/>
                </a:moveTo>
                <a:lnTo>
                  <a:pt x="12701" y="1049123"/>
                </a:lnTo>
                <a:lnTo>
                  <a:pt x="321342" y="1322200"/>
                </a:lnTo>
                <a:lnTo>
                  <a:pt x="1478426" y="12701"/>
                </a:lnTo>
                <a:close/>
              </a:path>
            </a:pathLst>
          </a:custGeom>
          <a:blipFill>
            <a:blip r:embed="rId2"/>
            <a:srcRect/>
            <a:stretch>
              <a:fillRect l="10565" t="-152624" r="-103969" b="10226"/>
            </a:stretch>
          </a:blipFill>
          <a:ln w="12700" cap="flat">
            <a:noFill/>
            <a:prstDash val="solid"/>
            <a:miter/>
          </a:ln>
        </p:spPr>
        <p:txBody>
          <a:bodyPr rtlCol="0" anchor="ctr"/>
          <a:lstStyle/>
          <a:p>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grpSp>
        <p:nvGrpSpPr>
          <p:cNvPr id="11" name="Graphic 16"/>
          <p:cNvGrpSpPr/>
          <p:nvPr/>
        </p:nvGrpSpPr>
        <p:grpSpPr>
          <a:xfrm>
            <a:off x="10962579" y="5678327"/>
            <a:ext cx="1234800" cy="1051200"/>
            <a:chOff x="5626893" y="3026568"/>
            <a:chExt cx="937260" cy="800760"/>
          </a:xfrm>
        </p:grpSpPr>
        <p:sp>
          <p:nvSpPr>
            <p:cNvPr id="12" name="Freeform: Shape 1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13" name="Freeform: Shape 1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D18BFB-BD9F-403F-8B30-E977FA43EF4C}" type="slidenum">
              <a:rPr lang="en-IN" smtClean="0"/>
            </a:fld>
            <a:endParaRPr lang="en-IN"/>
          </a:p>
        </p:txBody>
      </p:sp>
      <p:sp>
        <p:nvSpPr>
          <p:cNvPr id="6" name="Graphic 23"/>
          <p:cNvSpPr/>
          <p:nvPr/>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7" name="Graphic 6"/>
          <p:cNvSpPr/>
          <p:nvPr/>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sp>
        <p:nvSpPr>
          <p:cNvPr id="9" name="Title 1"/>
          <p:cNvSpPr>
            <a:spLocks noGrp="1"/>
          </p:cNvSpPr>
          <p:nvPr>
            <p:ph type="title" hasCustomPrompt="1"/>
          </p:nvPr>
        </p:nvSpPr>
        <p:spPr>
          <a:xfrm rot="-360000">
            <a:off x="837870" y="842706"/>
            <a:ext cx="3960711" cy="1061509"/>
          </a:xfrm>
        </p:spPr>
        <p:txBody>
          <a:bodyPr/>
          <a:lstStyle>
            <a:lvl1pPr>
              <a:defRPr>
                <a:solidFill>
                  <a:schemeClr val="bg1"/>
                </a:solidFill>
              </a:defRPr>
            </a:lvl1pPr>
          </a:lstStyle>
          <a:p>
            <a:r>
              <a:rPr lang="en-US" noProof="0"/>
              <a:t>Table Slide</a:t>
            </a:r>
            <a:endParaRPr lang="en-US" noProof="0"/>
          </a:p>
        </p:txBody>
      </p:sp>
      <p:sp>
        <p:nvSpPr>
          <p:cNvPr id="10" name="Text Placeholder 2"/>
          <p:cNvSpPr>
            <a:spLocks noGrp="1"/>
          </p:cNvSpPr>
          <p:nvPr>
            <p:ph type="body" idx="1" hasCustomPrompt="1"/>
          </p:nvPr>
        </p:nvSpPr>
        <p:spPr>
          <a:xfrm>
            <a:off x="748030" y="3314576"/>
            <a:ext cx="3200400" cy="1700784"/>
          </a:xfrm>
          <a:gradFill>
            <a:gsLst>
              <a:gs pos="0">
                <a:schemeClr val="tx2"/>
              </a:gs>
              <a:gs pos="100000">
                <a:schemeClr val="tx1"/>
              </a:gs>
            </a:gsLst>
            <a:lin ang="10800000" scaled="1"/>
          </a:gradFill>
        </p:spPr>
        <p:txBody>
          <a:bodyPr lIns="144000" tIns="108000" rIns="108000" bIns="108000" anchor="ctr" anchorCtr="0">
            <a:normAutofit/>
          </a:bodyPr>
          <a:lstStyle>
            <a:lvl1pPr marL="0" indent="0">
              <a:buNone/>
              <a:defRPr sz="20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15" name="Table Placeholder 14"/>
          <p:cNvSpPr>
            <a:spLocks noGrp="1"/>
          </p:cNvSpPr>
          <p:nvPr>
            <p:ph type="tbl" sz="quarter" idx="13" hasCustomPrompt="1"/>
          </p:nvPr>
        </p:nvSpPr>
        <p:spPr>
          <a:xfrm>
            <a:off x="5159375" y="1347788"/>
            <a:ext cx="6121400" cy="4090987"/>
          </a:xfrm>
        </p:spPr>
        <p:txBody>
          <a:bodyPr anchor="ctr" anchorCtr="0">
            <a:normAutofit/>
          </a:bodyPr>
          <a:lstStyle>
            <a:lvl1pPr marL="0" indent="0" algn="ctr">
              <a:buNone/>
              <a:defRPr sz="1400"/>
            </a:lvl1pPr>
          </a:lstStyle>
          <a:p>
            <a:r>
              <a:rPr lang="en-US" noProof="0"/>
              <a:t>Click icon to add table</a:t>
            </a:r>
            <a:endParaRPr lang="en-US" noProof="0"/>
          </a:p>
        </p:txBody>
      </p:sp>
      <p:sp>
        <p:nvSpPr>
          <p:cNvPr id="17" name="Freeform: Shape 16"/>
          <p:cNvSpPr/>
          <p:nvPr/>
        </p:nvSpPr>
        <p:spPr>
          <a:xfrm>
            <a:off x="2641930" y="5658793"/>
            <a:ext cx="1842058" cy="1206865"/>
          </a:xfrm>
          <a:custGeom>
            <a:avLst/>
            <a:gdLst>
              <a:gd name="connsiteX0" fmla="*/ 1838211 w 1842057"/>
              <a:gd name="connsiteY0" fmla="*/ 12668 h 1206865"/>
              <a:gd name="connsiteX1" fmla="*/ 1156014 w 1842057"/>
              <a:gd name="connsiteY1" fmla="*/ 331534 h 1206865"/>
              <a:gd name="connsiteX2" fmla="*/ 12668 w 1842057"/>
              <a:gd name="connsiteY2" fmla="*/ 1200477 h 1206865"/>
              <a:gd name="connsiteX3" fmla="*/ 557663 w 1842057"/>
              <a:gd name="connsiteY3" fmla="*/ 1200477 h 1206865"/>
              <a:gd name="connsiteX4" fmla="*/ 1389765 w 1842057"/>
              <a:gd name="connsiteY4" fmla="*/ 576719 h 120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57" h="1206865">
                <a:moveTo>
                  <a:pt x="1838211" y="12668"/>
                </a:moveTo>
                <a:lnTo>
                  <a:pt x="1156014" y="331534"/>
                </a:lnTo>
                <a:lnTo>
                  <a:pt x="12668" y="1200477"/>
                </a:lnTo>
                <a:lnTo>
                  <a:pt x="557663" y="1200477"/>
                </a:lnTo>
                <a:lnTo>
                  <a:pt x="1389765" y="576719"/>
                </a:lnTo>
                <a:close/>
              </a:path>
            </a:pathLst>
          </a:custGeom>
          <a:gradFill>
            <a:gsLst>
              <a:gs pos="0">
                <a:schemeClr val="bg2">
                  <a:alpha val="5000"/>
                </a:schemeClr>
              </a:gs>
              <a:gs pos="100000">
                <a:schemeClr val="bg2">
                  <a:alpha val="20000"/>
                </a:schemeClr>
              </a:gs>
            </a:gsLst>
            <a:lin ang="8340000" scaled="0"/>
          </a:gradFill>
          <a:ln w="12664" cap="flat">
            <a:noFill/>
            <a:prstDash val="solid"/>
            <a:miter/>
          </a:ln>
        </p:spPr>
        <p:txBody>
          <a:bodyPr rtlCol="0" anchor="ctr"/>
          <a:lstStyle/>
          <a:p>
            <a:endParaRPr lang="en-US" noProof="0"/>
          </a:p>
        </p:txBody>
      </p:sp>
      <p:sp>
        <p:nvSpPr>
          <p:cNvPr id="18" name="Freeform: Shape 17"/>
          <p:cNvSpPr/>
          <p:nvPr/>
        </p:nvSpPr>
        <p:spPr>
          <a:xfrm>
            <a:off x="2847733" y="5524132"/>
            <a:ext cx="2045319" cy="1346608"/>
          </a:xfrm>
          <a:custGeom>
            <a:avLst/>
            <a:gdLst>
              <a:gd name="connsiteX0" fmla="*/ 12668 w 2045319"/>
              <a:gd name="connsiteY0" fmla="*/ 1335138 h 1346607"/>
              <a:gd name="connsiteX1" fmla="*/ 705027 w 2045319"/>
              <a:gd name="connsiteY1" fmla="*/ 1335138 h 1346607"/>
              <a:gd name="connsiteX2" fmla="*/ 2044013 w 2045319"/>
              <a:gd name="connsiteY2" fmla="*/ 342968 h 1346607"/>
              <a:gd name="connsiteX3" fmla="*/ 1800099 w 2045319"/>
              <a:gd name="connsiteY3" fmla="*/ 12668 h 1346607"/>
            </a:gdLst>
            <a:ahLst/>
            <a:cxnLst>
              <a:cxn ang="0">
                <a:pos x="connsiteX0" y="connsiteY0"/>
              </a:cxn>
              <a:cxn ang="0">
                <a:pos x="connsiteX1" y="connsiteY1"/>
              </a:cxn>
              <a:cxn ang="0">
                <a:pos x="connsiteX2" y="connsiteY2"/>
              </a:cxn>
              <a:cxn ang="0">
                <a:pos x="connsiteX3" y="connsiteY3"/>
              </a:cxn>
            </a:cxnLst>
            <a:rect l="l" t="t" r="r" b="b"/>
            <a:pathLst>
              <a:path w="2045319" h="1346607">
                <a:moveTo>
                  <a:pt x="12668" y="1335138"/>
                </a:moveTo>
                <a:lnTo>
                  <a:pt x="705027" y="1335138"/>
                </a:lnTo>
                <a:lnTo>
                  <a:pt x="2044013" y="342968"/>
                </a:lnTo>
                <a:lnTo>
                  <a:pt x="1800099" y="12668"/>
                </a:lnTo>
                <a:close/>
              </a:path>
            </a:pathLst>
          </a:custGeom>
          <a:blipFill>
            <a:blip r:embed="rId2"/>
            <a:srcRect/>
            <a:stretch>
              <a:fillRect l="-76814" t="10702" r="6336" b="-114608"/>
            </a:stretch>
          </a:blipFill>
          <a:ln w="12664" cap="flat">
            <a:noFill/>
            <a:prstDash val="solid"/>
            <a:miter/>
          </a:ln>
        </p:spPr>
        <p:txBody>
          <a:bodyPr rtlCol="0" anchor="ctr"/>
          <a:lstStyle/>
          <a:p>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grpSp>
        <p:nvGrpSpPr>
          <p:cNvPr id="18" name="Graphic 16"/>
          <p:cNvGrpSpPr/>
          <p:nvPr userDrawn="1"/>
        </p:nvGrpSpPr>
        <p:grpSpPr>
          <a:xfrm>
            <a:off x="10962579" y="5678327"/>
            <a:ext cx="1234800" cy="1051200"/>
            <a:chOff x="5626893" y="3026568"/>
            <a:chExt cx="937260" cy="800760"/>
          </a:xfrm>
        </p:grpSpPr>
        <p:sp>
          <p:nvSpPr>
            <p:cNvPr id="19" name="Freeform: Shape 18"/>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20" name="Freeform: Shape 19"/>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3" name="Text Placeholder 2"/>
          <p:cNvSpPr>
            <a:spLocks noGrp="1"/>
          </p:cNvSpPr>
          <p:nvPr>
            <p:ph type="body" idx="1" hasCustomPrompt="1"/>
          </p:nvPr>
        </p:nvSpPr>
        <p:spPr>
          <a:xfrm>
            <a:off x="1032739" y="2647949"/>
            <a:ext cx="4593600" cy="600075"/>
          </a:xfrm>
        </p:spPr>
        <p:txBody>
          <a:bodyPr anchor="b">
            <a:normAutofit/>
          </a:bodyPr>
          <a:lstStyle>
            <a:lvl1pPr marL="0" indent="0">
              <a:buNone/>
              <a:defRPr sz="25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endParaRPr lang="en-US" noProof="0"/>
          </a:p>
        </p:txBody>
      </p:sp>
      <p:sp>
        <p:nvSpPr>
          <p:cNvPr id="4" name="Content Placeholder 3"/>
          <p:cNvSpPr>
            <a:spLocks noGrp="1"/>
          </p:cNvSpPr>
          <p:nvPr>
            <p:ph sz="half" idx="2"/>
          </p:nvPr>
        </p:nvSpPr>
        <p:spPr>
          <a:xfrm>
            <a:off x="1030139" y="3248025"/>
            <a:ext cx="4573338" cy="2311872"/>
          </a:xfrm>
        </p:spPr>
        <p:txBody>
          <a:bodyPr>
            <a:normAutofit/>
          </a:bodyPr>
          <a:lstStyle>
            <a:lvl1pPr>
              <a:buClr>
                <a:schemeClr val="accent2"/>
              </a:buClr>
              <a:defRPr sz="1600">
                <a:latin typeface="+mn-lt"/>
              </a:defRPr>
            </a:lvl1pPr>
            <a:lvl2pPr>
              <a:buClr>
                <a:schemeClr val="accent2"/>
              </a:buClr>
              <a:defRPr sz="1600">
                <a:latin typeface="+mn-lt"/>
              </a:defRPr>
            </a:lvl2pPr>
            <a:lvl3pPr>
              <a:buClr>
                <a:schemeClr val="accent2"/>
              </a:buClr>
              <a:defRPr sz="1600">
                <a:latin typeface="Franklin Gothic Book" panose="020B0503020102020204" pitchFamily="34" charset="0"/>
              </a:defRPr>
            </a:lvl3pPr>
            <a:lvl4pPr>
              <a:buClr>
                <a:schemeClr val="accent2"/>
              </a:buClr>
              <a:defRPr sz="1600">
                <a:latin typeface="Franklin Gothic Book" panose="020B0503020102020204" pitchFamily="34" charset="0"/>
              </a:defRPr>
            </a:lvl4pPr>
            <a:lvl5pPr>
              <a:buClr>
                <a:schemeClr val="accent2"/>
              </a:buClr>
              <a:defRPr sz="1600">
                <a:latin typeface="Franklin Gothic Book" panose="020B0503020102020204" pitchFamily="34" charset="0"/>
              </a:defRPr>
            </a:lvl5pPr>
          </a:lstStyle>
          <a:p>
            <a:pPr lvl="0"/>
            <a:r>
              <a:rPr lang="en-US" noProof="0"/>
              <a:t>Click to edit Master text styles</a:t>
            </a:r>
            <a:endParaRPr lang="en-US" noProof="0"/>
          </a:p>
          <a:p>
            <a:pPr lvl="1"/>
            <a:r>
              <a:rPr lang="en-US" noProof="0"/>
              <a:t>Second level</a:t>
            </a:r>
            <a:endParaRPr lang="en-US" noProof="0"/>
          </a:p>
        </p:txBody>
      </p:sp>
      <p:sp>
        <p:nvSpPr>
          <p:cNvPr id="8" name="Footer Placeholder 7"/>
          <p:cNvSpPr>
            <a:spLocks noGrp="1"/>
          </p:cNvSpPr>
          <p:nvPr>
            <p:ph type="ftr" sz="quarter" idx="11"/>
          </p:nvPr>
        </p:nvSpPr>
        <p:spPr/>
        <p:txBody>
          <a:bodyPr/>
          <a:lstStyle/>
          <a:p>
            <a:r>
              <a:rPr lang="en-US" noProof="0"/>
              <a:t>ADD A FOOTER</a:t>
            </a:r>
            <a:endParaRPr lang="en-US" noProof="0"/>
          </a:p>
        </p:txBody>
      </p:sp>
      <p:sp>
        <p:nvSpPr>
          <p:cNvPr id="9" name="Slide Number Placeholder 8"/>
          <p:cNvSpPr>
            <a:spLocks noGrp="1"/>
          </p:cNvSpPr>
          <p:nvPr>
            <p:ph type="sldNum" sz="quarter" idx="12"/>
          </p:nvPr>
        </p:nvSpPr>
        <p:spPr/>
        <p:txBody>
          <a:bodyPr/>
          <a:lstStyle/>
          <a:p>
            <a:fld id="{98C0CDE5-970C-4CC4-BF43-0DA127E73E82}" type="slidenum">
              <a:rPr lang="en-US" noProof="0" smtClean="0"/>
            </a:fld>
            <a:endParaRPr lang="en-US" noProof="0"/>
          </a:p>
        </p:txBody>
      </p:sp>
      <p:sp>
        <p:nvSpPr>
          <p:cNvPr id="10" name="Graphic 23"/>
          <p:cNvSpPr/>
          <p:nvPr userDrawn="1"/>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11" name="Graphic 6"/>
          <p:cNvSpPr/>
          <p:nvPr userDrawn="1"/>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sp>
        <p:nvSpPr>
          <p:cNvPr id="13" name="Title 1"/>
          <p:cNvSpPr>
            <a:spLocks noGrp="1"/>
          </p:cNvSpPr>
          <p:nvPr>
            <p:ph type="title" hasCustomPrompt="1"/>
          </p:nvPr>
        </p:nvSpPr>
        <p:spPr>
          <a:xfrm rot="-360000">
            <a:off x="830561" y="849316"/>
            <a:ext cx="3923299" cy="1042492"/>
          </a:xfrm>
        </p:spPr>
        <p:txBody>
          <a:bodyPr/>
          <a:lstStyle>
            <a:lvl1pPr>
              <a:defRPr>
                <a:solidFill>
                  <a:schemeClr val="bg1"/>
                </a:solidFill>
              </a:defRPr>
            </a:lvl1pPr>
          </a:lstStyle>
          <a:p>
            <a:r>
              <a:rPr lang="en-US" noProof="0"/>
              <a:t>Comparison</a:t>
            </a:r>
            <a:endParaRPr lang="en-US" noProof="0"/>
          </a:p>
        </p:txBody>
      </p:sp>
      <p:sp>
        <p:nvSpPr>
          <p:cNvPr id="15" name="Text Placeholder 2"/>
          <p:cNvSpPr>
            <a:spLocks noGrp="1"/>
          </p:cNvSpPr>
          <p:nvPr>
            <p:ph type="body" idx="13" hasCustomPrompt="1"/>
          </p:nvPr>
        </p:nvSpPr>
        <p:spPr>
          <a:xfrm>
            <a:off x="6207364" y="2647949"/>
            <a:ext cx="5076010" cy="600075"/>
          </a:xfrm>
        </p:spPr>
        <p:txBody>
          <a:bodyPr anchor="b">
            <a:normAutofit/>
          </a:bodyPr>
          <a:lstStyle>
            <a:lvl1pPr marL="0" indent="0">
              <a:buNone/>
              <a:defRPr sz="25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endParaRPr lang="en-US" noProof="0"/>
          </a:p>
        </p:txBody>
      </p:sp>
      <p:sp>
        <p:nvSpPr>
          <p:cNvPr id="16" name="Content Placeholder 3"/>
          <p:cNvSpPr>
            <a:spLocks noGrp="1"/>
          </p:cNvSpPr>
          <p:nvPr>
            <p:ph sz="half" idx="14"/>
          </p:nvPr>
        </p:nvSpPr>
        <p:spPr>
          <a:xfrm>
            <a:off x="6207363" y="3248025"/>
            <a:ext cx="5073411" cy="2311872"/>
          </a:xfrm>
        </p:spPr>
        <p:txBody>
          <a:bodyPr>
            <a:normAutofit/>
          </a:bodyPr>
          <a:lstStyle>
            <a:lvl1pPr>
              <a:buClr>
                <a:schemeClr val="accent2"/>
              </a:buClr>
              <a:defRPr sz="1600">
                <a:latin typeface="+mn-lt"/>
              </a:defRPr>
            </a:lvl1pPr>
            <a:lvl2pPr>
              <a:buClr>
                <a:schemeClr val="accent2"/>
              </a:buClr>
              <a:defRPr sz="1600">
                <a:latin typeface="+mn-lt"/>
              </a:defRPr>
            </a:lvl2pPr>
            <a:lvl3pPr>
              <a:buClr>
                <a:schemeClr val="accent2"/>
              </a:buClr>
              <a:defRPr sz="1600">
                <a:latin typeface="Franklin Gothic Book" panose="020B0503020102020204" pitchFamily="34" charset="0"/>
              </a:defRPr>
            </a:lvl3pPr>
            <a:lvl4pPr>
              <a:buClr>
                <a:schemeClr val="accent2"/>
              </a:buClr>
              <a:defRPr sz="1600">
                <a:latin typeface="Franklin Gothic Book" panose="020B0503020102020204" pitchFamily="34" charset="0"/>
              </a:defRPr>
            </a:lvl4pPr>
            <a:lvl5pPr>
              <a:buClr>
                <a:schemeClr val="accent2"/>
              </a:buClr>
              <a:defRPr sz="1600">
                <a:latin typeface="Franklin Gothic Book" panose="020B0503020102020204" pitchFamily="34" charset="0"/>
              </a:defRPr>
            </a:lvl5pPr>
          </a:lstStyle>
          <a:p>
            <a:pPr lvl="0"/>
            <a:r>
              <a:rPr lang="en-US" noProof="0"/>
              <a:t>Click to edit Master text styles</a:t>
            </a:r>
            <a:endParaRPr lang="en-US" noProof="0"/>
          </a:p>
          <a:p>
            <a:pPr lvl="1"/>
            <a:r>
              <a:rPr lang="en-US" noProof="0"/>
              <a:t>Second level</a:t>
            </a:r>
            <a:endParaRPr lang="en-US" noProof="0"/>
          </a:p>
        </p:txBody>
      </p:sp>
      <p:sp>
        <p:nvSpPr>
          <p:cNvPr id="17" name="Text Placeholder 2"/>
          <p:cNvSpPr>
            <a:spLocks noGrp="1"/>
          </p:cNvSpPr>
          <p:nvPr>
            <p:ph type="body" idx="15" hasCustomPrompt="1"/>
          </p:nvPr>
        </p:nvSpPr>
        <p:spPr>
          <a:xfrm>
            <a:off x="5676900" y="1374622"/>
            <a:ext cx="5202936" cy="1115568"/>
          </a:xfrm>
          <a:gradFill flip="none" rotWithShape="1">
            <a:gsLst>
              <a:gs pos="0">
                <a:schemeClr val="tx2"/>
              </a:gs>
              <a:gs pos="100000">
                <a:schemeClr val="tx1"/>
              </a:gs>
            </a:gsLst>
            <a:lin ang="0" scaled="1"/>
            <a:tileRect/>
          </a:gradFill>
        </p:spPr>
        <p:txBody>
          <a:bodyPr lIns="144000" tIns="108000" rIns="108000" bIns="108000" anchor="ctr" anchorCtr="0">
            <a:normAutofit/>
          </a:bodyPr>
          <a:lstStyle>
            <a:lvl1pPr marL="0" indent="0">
              <a:buNone/>
              <a:defRPr sz="20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22" name="Freeform: Shape 21"/>
          <p:cNvSpPr/>
          <p:nvPr/>
        </p:nvSpPr>
        <p:spPr>
          <a:xfrm>
            <a:off x="4200902" y="5658793"/>
            <a:ext cx="1842058" cy="1206865"/>
          </a:xfrm>
          <a:custGeom>
            <a:avLst/>
            <a:gdLst>
              <a:gd name="connsiteX0" fmla="*/ 1838211 w 1842057"/>
              <a:gd name="connsiteY0" fmla="*/ 12668 h 1206865"/>
              <a:gd name="connsiteX1" fmla="*/ 1156014 w 1842057"/>
              <a:gd name="connsiteY1" fmla="*/ 331534 h 1206865"/>
              <a:gd name="connsiteX2" fmla="*/ 12668 w 1842057"/>
              <a:gd name="connsiteY2" fmla="*/ 1200477 h 1206865"/>
              <a:gd name="connsiteX3" fmla="*/ 557663 w 1842057"/>
              <a:gd name="connsiteY3" fmla="*/ 1200477 h 1206865"/>
              <a:gd name="connsiteX4" fmla="*/ 1389765 w 1842057"/>
              <a:gd name="connsiteY4" fmla="*/ 576719 h 120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57" h="1206865">
                <a:moveTo>
                  <a:pt x="1838211" y="12668"/>
                </a:moveTo>
                <a:lnTo>
                  <a:pt x="1156014" y="331534"/>
                </a:lnTo>
                <a:lnTo>
                  <a:pt x="12668" y="1200477"/>
                </a:lnTo>
                <a:lnTo>
                  <a:pt x="557663" y="1200477"/>
                </a:lnTo>
                <a:lnTo>
                  <a:pt x="1389765" y="576719"/>
                </a:lnTo>
                <a:close/>
              </a:path>
            </a:pathLst>
          </a:custGeom>
          <a:gradFill>
            <a:gsLst>
              <a:gs pos="0">
                <a:schemeClr val="bg2">
                  <a:alpha val="5000"/>
                </a:schemeClr>
              </a:gs>
              <a:gs pos="100000">
                <a:schemeClr val="bg2">
                  <a:alpha val="20000"/>
                </a:schemeClr>
              </a:gs>
            </a:gsLst>
            <a:lin ang="8340000" scaled="0"/>
          </a:gradFill>
          <a:ln w="12664" cap="flat">
            <a:noFill/>
            <a:prstDash val="solid"/>
            <a:miter/>
          </a:ln>
        </p:spPr>
        <p:txBody>
          <a:bodyPr rtlCol="0" anchor="ctr"/>
          <a:lstStyle/>
          <a:p>
            <a:endParaRPr lang="en-US" noProof="0"/>
          </a:p>
        </p:txBody>
      </p:sp>
      <p:sp>
        <p:nvSpPr>
          <p:cNvPr id="23" name="Freeform: Shape 22"/>
          <p:cNvSpPr/>
          <p:nvPr/>
        </p:nvSpPr>
        <p:spPr>
          <a:xfrm>
            <a:off x="4406705" y="5524132"/>
            <a:ext cx="2045319" cy="1346608"/>
          </a:xfrm>
          <a:custGeom>
            <a:avLst/>
            <a:gdLst>
              <a:gd name="connsiteX0" fmla="*/ 12668 w 2045319"/>
              <a:gd name="connsiteY0" fmla="*/ 1335138 h 1346607"/>
              <a:gd name="connsiteX1" fmla="*/ 705027 w 2045319"/>
              <a:gd name="connsiteY1" fmla="*/ 1335138 h 1346607"/>
              <a:gd name="connsiteX2" fmla="*/ 2044013 w 2045319"/>
              <a:gd name="connsiteY2" fmla="*/ 342968 h 1346607"/>
              <a:gd name="connsiteX3" fmla="*/ 1800099 w 2045319"/>
              <a:gd name="connsiteY3" fmla="*/ 12668 h 1346607"/>
            </a:gdLst>
            <a:ahLst/>
            <a:cxnLst>
              <a:cxn ang="0">
                <a:pos x="connsiteX0" y="connsiteY0"/>
              </a:cxn>
              <a:cxn ang="0">
                <a:pos x="connsiteX1" y="connsiteY1"/>
              </a:cxn>
              <a:cxn ang="0">
                <a:pos x="connsiteX2" y="connsiteY2"/>
              </a:cxn>
              <a:cxn ang="0">
                <a:pos x="connsiteX3" y="connsiteY3"/>
              </a:cxn>
            </a:cxnLst>
            <a:rect l="l" t="t" r="r" b="b"/>
            <a:pathLst>
              <a:path w="2045319" h="1346607">
                <a:moveTo>
                  <a:pt x="12668" y="1335138"/>
                </a:moveTo>
                <a:lnTo>
                  <a:pt x="705027" y="1335138"/>
                </a:lnTo>
                <a:lnTo>
                  <a:pt x="2044013" y="342968"/>
                </a:lnTo>
                <a:lnTo>
                  <a:pt x="1800099" y="12668"/>
                </a:lnTo>
                <a:close/>
              </a:path>
            </a:pathLst>
          </a:custGeom>
          <a:blipFill>
            <a:blip r:embed="rId2"/>
            <a:srcRect/>
            <a:stretch>
              <a:fillRect l="-51458" t="10702" r="5240" b="-85592"/>
            </a:stretch>
          </a:blipFill>
          <a:ln w="12664" cap="flat">
            <a:noFill/>
            <a:prstDash val="solid"/>
            <a:miter/>
          </a:ln>
        </p:spPr>
        <p:txBody>
          <a:bodyPr rtlCol="0" anchor="ctr"/>
          <a:lstStyle/>
          <a:p>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grpSp>
        <p:nvGrpSpPr>
          <p:cNvPr id="6" name="Graphic 16"/>
          <p:cNvGrpSpPr/>
          <p:nvPr/>
        </p:nvGrpSpPr>
        <p:grpSpPr>
          <a:xfrm>
            <a:off x="10962579" y="5678327"/>
            <a:ext cx="1234800" cy="1051200"/>
            <a:chOff x="5626893" y="3026568"/>
            <a:chExt cx="937260" cy="800760"/>
          </a:xfrm>
        </p:grpSpPr>
        <p:sp>
          <p:nvSpPr>
            <p:cNvPr id="7" name="Freeform: Shape 6"/>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8" name="Freeform: Shape 7"/>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D18BFB-BD9F-403F-8B30-E977FA43EF4C}" type="slidenum">
              <a:rPr lang="en-IN" smtClean="0"/>
            </a:fld>
            <a:endParaRPr lang="en-IN"/>
          </a:p>
        </p:txBody>
      </p:sp>
      <p:grpSp>
        <p:nvGrpSpPr>
          <p:cNvPr id="9" name="Graphic 4"/>
          <p:cNvGrpSpPr/>
          <p:nvPr/>
        </p:nvGrpSpPr>
        <p:grpSpPr>
          <a:xfrm>
            <a:off x="3101009" y="-12694"/>
            <a:ext cx="9094808" cy="5689901"/>
            <a:chOff x="227974" y="-12694"/>
            <a:chExt cx="11967843" cy="5689901"/>
          </a:xfrm>
        </p:grpSpPr>
        <p:sp>
          <p:nvSpPr>
            <p:cNvPr id="10" name="Freeform: Shape 9"/>
            <p:cNvSpPr/>
            <p:nvPr/>
          </p:nvSpPr>
          <p:spPr>
            <a:xfrm>
              <a:off x="227974" y="-12694"/>
              <a:ext cx="2146414" cy="5677200"/>
            </a:xfrm>
            <a:custGeom>
              <a:avLst/>
              <a:gdLst>
                <a:gd name="connsiteX0" fmla="*/ 1684102 w 2146413"/>
                <a:gd name="connsiteY0" fmla="*/ 12694 h 5677200"/>
                <a:gd name="connsiteX1" fmla="*/ 12694 w 2146413"/>
                <a:gd name="connsiteY1" fmla="*/ 508020 h 5677200"/>
                <a:gd name="connsiteX2" fmla="*/ 1184966 w 2146413"/>
                <a:gd name="connsiteY2" fmla="*/ 5677194 h 5677200"/>
                <a:gd name="connsiteX3" fmla="*/ 2136246 w 2146413"/>
                <a:gd name="connsiteY3" fmla="*/ 5494304 h 5677200"/>
                <a:gd name="connsiteX4" fmla="*/ 1945736 w 2146413"/>
                <a:gd name="connsiteY4" fmla="*/ 12694 h 5677200"/>
                <a:gd name="connsiteX5" fmla="*/ 1684102 w 2146413"/>
                <a:gd name="connsiteY5" fmla="*/ 12694 h 567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6413" h="5677200">
                  <a:moveTo>
                    <a:pt x="1684102" y="12694"/>
                  </a:moveTo>
                  <a:cubicBezTo>
                    <a:pt x="1158295" y="151131"/>
                    <a:pt x="12694" y="508020"/>
                    <a:pt x="12694" y="508020"/>
                  </a:cubicBezTo>
                  <a:cubicBezTo>
                    <a:pt x="12694" y="508020"/>
                    <a:pt x="764574" y="1905094"/>
                    <a:pt x="1184966" y="5677194"/>
                  </a:cubicBezTo>
                  <a:cubicBezTo>
                    <a:pt x="1404688" y="5606070"/>
                    <a:pt x="2136246" y="5494304"/>
                    <a:pt x="2136246" y="5494304"/>
                  </a:cubicBezTo>
                  <a:cubicBezTo>
                    <a:pt x="2136246" y="5494304"/>
                    <a:pt x="1963517" y="568983"/>
                    <a:pt x="1945736" y="12694"/>
                  </a:cubicBezTo>
                  <a:lnTo>
                    <a:pt x="1684102" y="12694"/>
                  </a:lnTo>
                  <a:close/>
                </a:path>
              </a:pathLst>
            </a:custGeom>
            <a:gradFill>
              <a:gsLst>
                <a:gs pos="0">
                  <a:schemeClr val="accent5">
                    <a:alpha val="5000"/>
                  </a:schemeClr>
                </a:gs>
                <a:gs pos="100000">
                  <a:schemeClr val="accent5"/>
                </a:gs>
              </a:gsLst>
              <a:lin ang="360000" scaled="0"/>
            </a:gradFill>
            <a:ln w="12693" cap="flat">
              <a:noFill/>
              <a:prstDash val="solid"/>
              <a:miter/>
            </a:ln>
          </p:spPr>
          <p:txBody>
            <a:bodyPr rtlCol="0" anchor="ctr"/>
            <a:lstStyle/>
            <a:p>
              <a:endParaRPr lang="en-US" noProof="0"/>
            </a:p>
          </p:txBody>
        </p:sp>
        <p:sp>
          <p:nvSpPr>
            <p:cNvPr id="11" name="Freeform: Shape 10"/>
            <p:cNvSpPr/>
            <p:nvPr/>
          </p:nvSpPr>
          <p:spPr>
            <a:xfrm>
              <a:off x="866818" y="-12694"/>
              <a:ext cx="11328999" cy="5689901"/>
            </a:xfrm>
            <a:custGeom>
              <a:avLst/>
              <a:gdLst>
                <a:gd name="connsiteX0" fmla="*/ 11322642 w 11328999"/>
                <a:gd name="connsiteY0" fmla="*/ 4653519 h 5689900"/>
                <a:gd name="connsiteX1" fmla="*/ 11322642 w 11328999"/>
                <a:gd name="connsiteY1" fmla="*/ 12694 h 5689900"/>
                <a:gd name="connsiteX2" fmla="*/ 12694 w 11328999"/>
                <a:gd name="connsiteY2" fmla="*/ 12694 h 5689900"/>
                <a:gd name="connsiteX3" fmla="*/ 560093 w 11328999"/>
                <a:gd name="connsiteY3" fmla="*/ 5689894 h 5689900"/>
              </a:gdLst>
              <a:ahLst/>
              <a:cxnLst>
                <a:cxn ang="0">
                  <a:pos x="connsiteX0" y="connsiteY0"/>
                </a:cxn>
                <a:cxn ang="0">
                  <a:pos x="connsiteX1" y="connsiteY1"/>
                </a:cxn>
                <a:cxn ang="0">
                  <a:pos x="connsiteX2" y="connsiteY2"/>
                </a:cxn>
                <a:cxn ang="0">
                  <a:pos x="connsiteX3" y="connsiteY3"/>
                </a:cxn>
              </a:cxnLst>
              <a:rect l="l" t="t" r="r" b="b"/>
              <a:pathLst>
                <a:path w="11328999" h="5689900">
                  <a:moveTo>
                    <a:pt x="11322642" y="4653519"/>
                  </a:moveTo>
                  <a:lnTo>
                    <a:pt x="11322642" y="12694"/>
                  </a:lnTo>
                  <a:lnTo>
                    <a:pt x="12694" y="12694"/>
                  </a:lnTo>
                  <a:lnTo>
                    <a:pt x="560093" y="5689894"/>
                  </a:lnTo>
                  <a:close/>
                </a:path>
              </a:pathLst>
            </a:custGeom>
            <a:gradFill>
              <a:gsLst>
                <a:gs pos="0">
                  <a:schemeClr val="accent5"/>
                </a:gs>
                <a:gs pos="100000">
                  <a:schemeClr val="bg2"/>
                </a:gs>
              </a:gsLst>
              <a:lin ang="360000" scaled="0"/>
            </a:gradFill>
            <a:ln w="12693" cap="flat">
              <a:noFill/>
              <a:prstDash val="solid"/>
              <a:miter/>
            </a:ln>
          </p:spPr>
          <p:txBody>
            <a:bodyPr rtlCol="0" anchor="ctr"/>
            <a:lstStyle/>
            <a:p>
              <a:endParaRPr lang="en-US" noProof="0"/>
            </a:p>
          </p:txBody>
        </p:sp>
        <p:sp>
          <p:nvSpPr>
            <p:cNvPr id="13" name="Freeform: Shape 12"/>
            <p:cNvSpPr/>
            <p:nvPr/>
          </p:nvSpPr>
          <p:spPr>
            <a:xfrm>
              <a:off x="1152583" y="-12694"/>
              <a:ext cx="11036884" cy="5410486"/>
            </a:xfrm>
            <a:custGeom>
              <a:avLst/>
              <a:gdLst>
                <a:gd name="connsiteX0" fmla="*/ 11036877 w 11036883"/>
                <a:gd name="connsiteY0" fmla="*/ 4372834 h 5410485"/>
                <a:gd name="connsiteX1" fmla="*/ 555013 w 11036883"/>
                <a:gd name="connsiteY1" fmla="*/ 5382538 h 5410485"/>
                <a:gd name="connsiteX2" fmla="*/ 38095 w 11036883"/>
                <a:gd name="connsiteY2" fmla="*/ 12694 h 5410485"/>
                <a:gd name="connsiteX3" fmla="*/ 12694 w 11036883"/>
                <a:gd name="connsiteY3" fmla="*/ 12694 h 5410485"/>
                <a:gd name="connsiteX4" fmla="*/ 530881 w 11036883"/>
                <a:gd name="connsiteY4" fmla="*/ 5396509 h 5410485"/>
                <a:gd name="connsiteX5" fmla="*/ 532151 w 11036883"/>
                <a:gd name="connsiteY5" fmla="*/ 5409209 h 5410485"/>
                <a:gd name="connsiteX6" fmla="*/ 11036877 w 11036883"/>
                <a:gd name="connsiteY6" fmla="*/ 4398236 h 5410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6883" h="5410485">
                  <a:moveTo>
                    <a:pt x="11036877" y="4372834"/>
                  </a:moveTo>
                  <a:lnTo>
                    <a:pt x="555013" y="5382538"/>
                  </a:lnTo>
                  <a:lnTo>
                    <a:pt x="38095" y="12694"/>
                  </a:lnTo>
                  <a:lnTo>
                    <a:pt x="12694" y="12694"/>
                  </a:lnTo>
                  <a:lnTo>
                    <a:pt x="530881" y="5396509"/>
                  </a:lnTo>
                  <a:lnTo>
                    <a:pt x="532151" y="5409209"/>
                  </a:lnTo>
                  <a:lnTo>
                    <a:pt x="11036877" y="4398236"/>
                  </a:lnTo>
                  <a:close/>
                </a:path>
              </a:pathLst>
            </a:custGeom>
            <a:solidFill>
              <a:schemeClr val="bg1"/>
            </a:solidFill>
            <a:ln w="12693" cap="flat">
              <a:noFill/>
              <a:prstDash val="solid"/>
              <a:miter/>
            </a:ln>
          </p:spPr>
          <p:txBody>
            <a:bodyPr rtlCol="0" anchor="ctr"/>
            <a:lstStyle/>
            <a:p>
              <a:endParaRPr lang="en-US" noProof="0"/>
            </a:p>
          </p:txBody>
        </p:sp>
      </p:grpSp>
      <p:sp>
        <p:nvSpPr>
          <p:cNvPr id="16" name="Text Placeholder 3"/>
          <p:cNvSpPr>
            <a:spLocks noGrp="1"/>
          </p:cNvSpPr>
          <p:nvPr>
            <p:ph type="body" sz="half" idx="2" hasCustomPrompt="1"/>
          </p:nvPr>
        </p:nvSpPr>
        <p:spPr>
          <a:xfrm>
            <a:off x="494969" y="2282951"/>
            <a:ext cx="3055579" cy="3402714"/>
          </a:xfrm>
          <a:gradFill>
            <a:gsLst>
              <a:gs pos="0">
                <a:schemeClr val="tx2"/>
              </a:gs>
              <a:gs pos="100000">
                <a:schemeClr val="tx1"/>
              </a:gs>
            </a:gsLst>
            <a:lin ang="10800000" scaled="1"/>
          </a:gradFill>
        </p:spPr>
        <p:txBody>
          <a:bodyPr vert="horz" lIns="144000" tIns="108000" rIns="108000" bIns="108000" rtlCol="0" anchor="ctr" anchorCtr="0">
            <a:normAutofit/>
          </a:bodyPr>
          <a:lstStyle>
            <a:lvl1pPr marL="0" indent="0" algn="l">
              <a:buFont typeface="Arial" panose="020B0604020202020204" pitchFamily="34" charset="0"/>
              <a:buNone/>
              <a:defRPr lang="en-US" sz="2000" b="1">
                <a:solidFill>
                  <a:schemeClr val="bg1"/>
                </a:solidFill>
              </a:defRPr>
            </a:lvl1pPr>
          </a:lstStyle>
          <a:p>
            <a:pPr marL="228600" lvl="0" indent="-228600"/>
            <a:r>
              <a:rPr lang="en-US" noProof="0"/>
              <a:t>EDIT MASTER TEXT STYLES</a:t>
            </a:r>
            <a:endParaRPr lang="en-US" noProof="0"/>
          </a:p>
        </p:txBody>
      </p:sp>
      <p:sp>
        <p:nvSpPr>
          <p:cNvPr id="20" name="Picture Placeholder 19"/>
          <p:cNvSpPr>
            <a:spLocks noGrp="1"/>
          </p:cNvSpPr>
          <p:nvPr>
            <p:ph type="pic" idx="1"/>
          </p:nvPr>
        </p:nvSpPr>
        <p:spPr>
          <a:xfrm>
            <a:off x="3703978" y="1"/>
            <a:ext cx="8495014" cy="5685664"/>
          </a:xfrm>
          <a:custGeom>
            <a:avLst/>
            <a:gdLst>
              <a:gd name="connsiteX0" fmla="*/ 0 w 10973163"/>
              <a:gd name="connsiteY0" fmla="*/ 0 h 5778507"/>
              <a:gd name="connsiteX1" fmla="*/ 10973163 w 10973163"/>
              <a:gd name="connsiteY1" fmla="*/ 0 h 5778507"/>
              <a:gd name="connsiteX2" fmla="*/ 10973163 w 10973163"/>
              <a:gd name="connsiteY2" fmla="*/ 4708234 h 5778507"/>
              <a:gd name="connsiteX3" fmla="*/ 637629 w 10973163"/>
              <a:gd name="connsiteY3" fmla="*/ 5778507 h 5778507"/>
              <a:gd name="connsiteX4" fmla="*/ 513924 w 10973163"/>
              <a:gd name="connsiteY4" fmla="*/ 5778507 h 5778507"/>
              <a:gd name="connsiteX5" fmla="*/ 0 w 10973163"/>
              <a:gd name="connsiteY5" fmla="*/ 11 h 57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73163" h="5778507">
                <a:moveTo>
                  <a:pt x="0" y="0"/>
                </a:moveTo>
                <a:lnTo>
                  <a:pt x="10973163" y="0"/>
                </a:lnTo>
                <a:lnTo>
                  <a:pt x="10973163" y="4708234"/>
                </a:lnTo>
                <a:lnTo>
                  <a:pt x="637629" y="5778507"/>
                </a:lnTo>
                <a:lnTo>
                  <a:pt x="513924" y="5778507"/>
                </a:lnTo>
                <a:lnTo>
                  <a:pt x="0" y="11"/>
                </a:ln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a:p>
        </p:txBody>
      </p:sp>
      <p:sp>
        <p:nvSpPr>
          <p:cNvPr id="25" name="Title 22"/>
          <p:cNvSpPr>
            <a:spLocks noGrp="1"/>
          </p:cNvSpPr>
          <p:nvPr>
            <p:ph type="title" hasCustomPrompt="1"/>
          </p:nvPr>
        </p:nvSpPr>
        <p:spPr>
          <a:xfrm rot="-360000">
            <a:off x="-61166" y="919125"/>
            <a:ext cx="3890555" cy="1091949"/>
          </a:xfrm>
          <a:custGeom>
            <a:avLst/>
            <a:gdLst>
              <a:gd name="connsiteX0" fmla="*/ 0 w 4011780"/>
              <a:gd name="connsiteY0" fmla="*/ 916770 h 916770"/>
              <a:gd name="connsiteX1" fmla="*/ 229193 w 4011780"/>
              <a:gd name="connsiteY1" fmla="*/ 0 h 916770"/>
              <a:gd name="connsiteX2" fmla="*/ 3782588 w 4011780"/>
              <a:gd name="connsiteY2" fmla="*/ 0 h 916770"/>
              <a:gd name="connsiteX3" fmla="*/ 4011780 w 4011780"/>
              <a:gd name="connsiteY3" fmla="*/ 916770 h 916770"/>
              <a:gd name="connsiteX4" fmla="*/ 0 w 4011780"/>
              <a:gd name="connsiteY4" fmla="*/ 916770 h 916770"/>
              <a:gd name="connsiteX0-1" fmla="*/ 0 w 4187844"/>
              <a:gd name="connsiteY0-2" fmla="*/ 916770 h 1051526"/>
              <a:gd name="connsiteX1-3" fmla="*/ 229193 w 4187844"/>
              <a:gd name="connsiteY1-4" fmla="*/ 0 h 1051526"/>
              <a:gd name="connsiteX2-5" fmla="*/ 3782588 w 4187844"/>
              <a:gd name="connsiteY2-6" fmla="*/ 0 h 1051526"/>
              <a:gd name="connsiteX3-7" fmla="*/ 4187844 w 4187844"/>
              <a:gd name="connsiteY3-8" fmla="*/ 1051526 h 1051526"/>
              <a:gd name="connsiteX4-9" fmla="*/ 0 w 4187844"/>
              <a:gd name="connsiteY4-10" fmla="*/ 916770 h 1051526"/>
              <a:gd name="connsiteX0-11" fmla="*/ 0 w 4187844"/>
              <a:gd name="connsiteY0-12" fmla="*/ 939936 h 1074692"/>
              <a:gd name="connsiteX1-13" fmla="*/ 229193 w 4187844"/>
              <a:gd name="connsiteY1-14" fmla="*/ 23166 h 1074692"/>
              <a:gd name="connsiteX2-15" fmla="*/ 4165479 w 4187844"/>
              <a:gd name="connsiteY2-16" fmla="*/ 0 h 1074692"/>
              <a:gd name="connsiteX3-17" fmla="*/ 4187844 w 4187844"/>
              <a:gd name="connsiteY3-18" fmla="*/ 1074692 h 1074692"/>
              <a:gd name="connsiteX4-19" fmla="*/ 0 w 4187844"/>
              <a:gd name="connsiteY4-20" fmla="*/ 939936 h 1074692"/>
              <a:gd name="connsiteX0-21" fmla="*/ 0 w 4860085"/>
              <a:gd name="connsiteY0-22" fmla="*/ 1101781 h 1101781"/>
              <a:gd name="connsiteX1-23" fmla="*/ 901434 w 4860085"/>
              <a:gd name="connsiteY1-24" fmla="*/ 23166 h 1101781"/>
              <a:gd name="connsiteX2-25" fmla="*/ 4837720 w 4860085"/>
              <a:gd name="connsiteY2-26" fmla="*/ 0 h 1101781"/>
              <a:gd name="connsiteX3-27" fmla="*/ 4860085 w 4860085"/>
              <a:gd name="connsiteY3-28" fmla="*/ 1074692 h 1101781"/>
              <a:gd name="connsiteX4-29" fmla="*/ 0 w 4860085"/>
              <a:gd name="connsiteY4-30" fmla="*/ 1101781 h 1101781"/>
              <a:gd name="connsiteX0-31" fmla="*/ 0 w 4860085"/>
              <a:gd name="connsiteY0-32" fmla="*/ 1101781 h 1101781"/>
              <a:gd name="connsiteX1-33" fmla="*/ 84487 w 4860085"/>
              <a:gd name="connsiteY1-34" fmla="*/ 53552 h 1101781"/>
              <a:gd name="connsiteX2-35" fmla="*/ 4837720 w 4860085"/>
              <a:gd name="connsiteY2-36" fmla="*/ 0 h 1101781"/>
              <a:gd name="connsiteX3-37" fmla="*/ 4860085 w 4860085"/>
              <a:gd name="connsiteY3-38" fmla="*/ 1074692 h 1101781"/>
              <a:gd name="connsiteX4-39" fmla="*/ 0 w 4860085"/>
              <a:gd name="connsiteY4-40" fmla="*/ 1101781 h 1101781"/>
              <a:gd name="connsiteX0-41" fmla="*/ 0 w 4886832"/>
              <a:gd name="connsiteY0-42" fmla="*/ 1098969 h 1098969"/>
              <a:gd name="connsiteX1-43" fmla="*/ 111234 w 4886832"/>
              <a:gd name="connsiteY1-44" fmla="*/ 53552 h 1098969"/>
              <a:gd name="connsiteX2-45" fmla="*/ 4864467 w 4886832"/>
              <a:gd name="connsiteY2-46" fmla="*/ 0 h 1098969"/>
              <a:gd name="connsiteX3-47" fmla="*/ 4886832 w 4886832"/>
              <a:gd name="connsiteY3-48" fmla="*/ 1074692 h 1098969"/>
              <a:gd name="connsiteX4-49" fmla="*/ 0 w 4886832"/>
              <a:gd name="connsiteY4-50" fmla="*/ 1098969 h 1098969"/>
              <a:gd name="connsiteX0-51" fmla="*/ 0 w 4886832"/>
              <a:gd name="connsiteY0-52" fmla="*/ 1098969 h 1098969"/>
              <a:gd name="connsiteX1-53" fmla="*/ 95749 w 4886832"/>
              <a:gd name="connsiteY1-54" fmla="*/ 46516 h 1098969"/>
              <a:gd name="connsiteX2-55" fmla="*/ 4864467 w 4886832"/>
              <a:gd name="connsiteY2-56" fmla="*/ 0 h 1098969"/>
              <a:gd name="connsiteX3-57" fmla="*/ 4886832 w 4886832"/>
              <a:gd name="connsiteY3-58" fmla="*/ 1074692 h 1098969"/>
              <a:gd name="connsiteX4-59" fmla="*/ 0 w 4886832"/>
              <a:gd name="connsiteY4-60" fmla="*/ 1098969 h 1098969"/>
              <a:gd name="connsiteX0-61" fmla="*/ 0 w 4892182"/>
              <a:gd name="connsiteY0-62" fmla="*/ 1098407 h 1098407"/>
              <a:gd name="connsiteX1-63" fmla="*/ 101099 w 4892182"/>
              <a:gd name="connsiteY1-64" fmla="*/ 46516 h 1098407"/>
              <a:gd name="connsiteX2-65" fmla="*/ 4869817 w 4892182"/>
              <a:gd name="connsiteY2-66" fmla="*/ 0 h 1098407"/>
              <a:gd name="connsiteX3-67" fmla="*/ 4892182 w 4892182"/>
              <a:gd name="connsiteY3-68" fmla="*/ 1074692 h 1098407"/>
              <a:gd name="connsiteX4-69" fmla="*/ 0 w 4892182"/>
              <a:gd name="connsiteY4-70" fmla="*/ 1098407 h 1098407"/>
              <a:gd name="connsiteX0-71" fmla="*/ 5888 w 4898070"/>
              <a:gd name="connsiteY0-72" fmla="*/ 1098407 h 1098407"/>
              <a:gd name="connsiteX1-73" fmla="*/ 0 w 4898070"/>
              <a:gd name="connsiteY1-74" fmla="*/ 35271 h 1098407"/>
              <a:gd name="connsiteX2-75" fmla="*/ 4875705 w 4898070"/>
              <a:gd name="connsiteY2-76" fmla="*/ 0 h 1098407"/>
              <a:gd name="connsiteX3-77" fmla="*/ 4898070 w 4898070"/>
              <a:gd name="connsiteY3-78" fmla="*/ 1074692 h 1098407"/>
              <a:gd name="connsiteX4-79" fmla="*/ 5888 w 4898070"/>
              <a:gd name="connsiteY4-80" fmla="*/ 1098407 h 1098407"/>
              <a:gd name="connsiteX0-81" fmla="*/ 25 w 5005106"/>
              <a:gd name="connsiteY0-82" fmla="*/ 1091949 h 1091949"/>
              <a:gd name="connsiteX1-83" fmla="*/ 107036 w 5005106"/>
              <a:gd name="connsiteY1-84" fmla="*/ 35271 h 1091949"/>
              <a:gd name="connsiteX2-85" fmla="*/ 4982741 w 5005106"/>
              <a:gd name="connsiteY2-86" fmla="*/ 0 h 1091949"/>
              <a:gd name="connsiteX3-87" fmla="*/ 5005106 w 5005106"/>
              <a:gd name="connsiteY3-88" fmla="*/ 1074692 h 1091949"/>
              <a:gd name="connsiteX4-89" fmla="*/ 25 w 5005106"/>
              <a:gd name="connsiteY4-90" fmla="*/ 1091949 h 1091949"/>
              <a:gd name="connsiteX0-91" fmla="*/ 0 w 5005081"/>
              <a:gd name="connsiteY0-92" fmla="*/ 1091949 h 1091949"/>
              <a:gd name="connsiteX1-93" fmla="*/ 107011 w 5005081"/>
              <a:gd name="connsiteY1-94" fmla="*/ 35271 h 1091949"/>
              <a:gd name="connsiteX2-95" fmla="*/ 4982716 w 5005081"/>
              <a:gd name="connsiteY2-96" fmla="*/ 0 h 1091949"/>
              <a:gd name="connsiteX3-97" fmla="*/ 5005081 w 5005081"/>
              <a:gd name="connsiteY3-98" fmla="*/ 1074692 h 1091949"/>
              <a:gd name="connsiteX4-99" fmla="*/ 0 w 5005081"/>
              <a:gd name="connsiteY4-100" fmla="*/ 1091949 h 1091949"/>
              <a:gd name="connsiteX0-101" fmla="*/ 0 w 5005081"/>
              <a:gd name="connsiteY0-102" fmla="*/ 1091949 h 1091949"/>
              <a:gd name="connsiteX1-103" fmla="*/ 107011 w 5005081"/>
              <a:gd name="connsiteY1-104" fmla="*/ 35271 h 1091949"/>
              <a:gd name="connsiteX2-105" fmla="*/ 4982716 w 5005081"/>
              <a:gd name="connsiteY2-106" fmla="*/ 0 h 1091949"/>
              <a:gd name="connsiteX3-107" fmla="*/ 5005081 w 5005081"/>
              <a:gd name="connsiteY3-108" fmla="*/ 1074692 h 1091949"/>
              <a:gd name="connsiteX4-109" fmla="*/ 0 w 5005081"/>
              <a:gd name="connsiteY4-110" fmla="*/ 1091949 h 109194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005081" h="1091949">
                <a:moveTo>
                  <a:pt x="0" y="1091949"/>
                </a:moveTo>
                <a:lnTo>
                  <a:pt x="107011" y="35271"/>
                </a:lnTo>
                <a:lnTo>
                  <a:pt x="4982716" y="0"/>
                </a:lnTo>
                <a:lnTo>
                  <a:pt x="5005081" y="1074692"/>
                </a:lnTo>
                <a:lnTo>
                  <a:pt x="0" y="1091949"/>
                </a:lnTo>
                <a:close/>
              </a:path>
            </a:pathLst>
          </a:custGeom>
          <a:gradFill>
            <a:gsLst>
              <a:gs pos="9000">
                <a:schemeClr val="accent1"/>
              </a:gs>
              <a:gs pos="100000">
                <a:schemeClr val="accent2"/>
              </a:gs>
            </a:gsLst>
            <a:lin ang="360000" scaled="0"/>
          </a:gradFill>
          <a:ln>
            <a:solidFill>
              <a:srgbClr val="99B898"/>
            </a:solidFill>
          </a:ln>
        </p:spPr>
        <p:txBody>
          <a:bodyPr lIns="954000"/>
          <a:lstStyle>
            <a:lvl1pPr>
              <a:defRPr>
                <a:solidFill>
                  <a:schemeClr val="bg1"/>
                </a:solidFill>
              </a:defRPr>
            </a:lvl1pPr>
          </a:lstStyle>
          <a:p>
            <a:r>
              <a:rPr lang="en-US" noProof="0"/>
              <a:t>Big Picture</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Video with Caption">
    <p:spTree>
      <p:nvGrpSpPr>
        <p:cNvPr id="1" name=""/>
        <p:cNvGrpSpPr/>
        <p:nvPr/>
      </p:nvGrpSpPr>
      <p:grpSpPr>
        <a:xfrm>
          <a:off x="0" y="0"/>
          <a:ext cx="0" cy="0"/>
          <a:chOff x="0" y="0"/>
          <a:chExt cx="0" cy="0"/>
        </a:xfrm>
      </p:grpSpPr>
      <p:grpSp>
        <p:nvGrpSpPr>
          <p:cNvPr id="9" name="Graphic 16"/>
          <p:cNvGrpSpPr/>
          <p:nvPr/>
        </p:nvGrpSpPr>
        <p:grpSpPr>
          <a:xfrm>
            <a:off x="10962579" y="5678327"/>
            <a:ext cx="1234800" cy="1051200"/>
            <a:chOff x="5626893" y="3026568"/>
            <a:chExt cx="937260" cy="800760"/>
          </a:xfrm>
        </p:grpSpPr>
        <p:sp>
          <p:nvSpPr>
            <p:cNvPr id="10" name="Freeform: Shape 9"/>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11" name="Freeform: Shape 10"/>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2" name="Title 1"/>
          <p:cNvSpPr>
            <a:spLocks noGrp="1"/>
          </p:cNvSpPr>
          <p:nvPr>
            <p:ph type="title" hasCustomPrompt="1"/>
          </p:nvPr>
        </p:nvSpPr>
        <p:spPr>
          <a:xfrm>
            <a:off x="4111752" y="5382175"/>
            <a:ext cx="3968496" cy="832104"/>
          </a:xfrm>
          <a:gradFill>
            <a:gsLst>
              <a:gs pos="0">
                <a:schemeClr val="tx2"/>
              </a:gs>
              <a:gs pos="100000">
                <a:schemeClr val="tx1"/>
              </a:gs>
            </a:gsLst>
            <a:lin ang="10800000" scaled="1"/>
          </a:gradFill>
        </p:spPr>
        <p:txBody>
          <a:bodyPr lIns="144000" anchor="ctr" anchorCtr="0">
            <a:normAutofit/>
          </a:bodyPr>
          <a:lstStyle>
            <a:lvl1pPr algn="l">
              <a:defRPr sz="2000" b="1">
                <a:solidFill>
                  <a:schemeClr val="bg1"/>
                </a:solidFill>
                <a:latin typeface="+mn-lt"/>
              </a:defRPr>
            </a:lvl1pPr>
          </a:lstStyle>
          <a:p>
            <a:r>
              <a:rPr lang="en-US" noProof="0"/>
              <a:t>CLICK TO EDIT MASTER TITLE STYLE</a:t>
            </a:r>
            <a:endParaRPr lang="en-US" noProof="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D18BFB-BD9F-403F-8B30-E977FA43EF4C}" type="slidenum">
              <a:rPr lang="en-IN" smtClean="0"/>
            </a:fld>
            <a:endParaRPr lang="en-IN"/>
          </a:p>
        </p:txBody>
      </p:sp>
      <p:sp>
        <p:nvSpPr>
          <p:cNvPr id="13" name="Media Placeholder 12"/>
          <p:cNvSpPr>
            <a:spLocks noGrp="1"/>
          </p:cNvSpPr>
          <p:nvPr>
            <p:ph type="media" sz="quarter" idx="13" hasCustomPrompt="1"/>
          </p:nvPr>
        </p:nvSpPr>
        <p:spPr>
          <a:xfrm>
            <a:off x="1743456" y="1113044"/>
            <a:ext cx="8705088" cy="4050792"/>
          </a:xfrm>
        </p:spPr>
        <p:txBody>
          <a:bodyPr anchor="ctr" anchorCtr="0">
            <a:normAutofit/>
          </a:bodyPr>
          <a:lstStyle>
            <a:lvl1pPr marL="0" indent="0" algn="ctr">
              <a:buNone/>
              <a:defRPr sz="1400"/>
            </a:lvl1pPr>
          </a:lstStyle>
          <a:p>
            <a:r>
              <a:rPr lang="en-US" noProof="0"/>
              <a:t>Click icon to add media</a:t>
            </a:r>
            <a:endParaRPr lang="en-US" noProof="0"/>
          </a:p>
        </p:txBody>
      </p:sp>
      <p:sp>
        <p:nvSpPr>
          <p:cNvPr id="17" name="Freeform: Shape 16"/>
          <p:cNvSpPr/>
          <p:nvPr/>
        </p:nvSpPr>
        <p:spPr>
          <a:xfrm>
            <a:off x="-12729" y="3056551"/>
            <a:ext cx="1309593" cy="470436"/>
          </a:xfrm>
          <a:custGeom>
            <a:avLst/>
            <a:gdLst>
              <a:gd name="connsiteX0" fmla="*/ 1296892 w 1309592"/>
              <a:gd name="connsiteY0" fmla="*/ 12728 h 470436"/>
              <a:gd name="connsiteX1" fmla="*/ 544194 w 1309592"/>
              <a:gd name="connsiteY1" fmla="*/ 13999 h 470436"/>
              <a:gd name="connsiteX2" fmla="*/ 12728 w 1309592"/>
              <a:gd name="connsiteY2" fmla="*/ 128430 h 470436"/>
              <a:gd name="connsiteX3" fmla="*/ 12728 w 1309592"/>
              <a:gd name="connsiteY3" fmla="*/ 469178 h 470436"/>
              <a:gd name="connsiteX4" fmla="*/ 652267 w 1309592"/>
              <a:gd name="connsiteY4" fmla="*/ 335676 h 47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592" h="470436">
                <a:moveTo>
                  <a:pt x="1296892" y="12728"/>
                </a:moveTo>
                <a:lnTo>
                  <a:pt x="544194" y="13999"/>
                </a:lnTo>
                <a:lnTo>
                  <a:pt x="12728" y="128430"/>
                </a:lnTo>
                <a:lnTo>
                  <a:pt x="12728" y="469178"/>
                </a:lnTo>
                <a:lnTo>
                  <a:pt x="652267" y="335676"/>
                </a:lnTo>
                <a:close/>
              </a:path>
            </a:pathLst>
          </a:custGeom>
          <a:gradFill>
            <a:gsLst>
              <a:gs pos="0">
                <a:schemeClr val="tx2">
                  <a:alpha val="5000"/>
                </a:schemeClr>
              </a:gs>
              <a:gs pos="100000">
                <a:schemeClr val="tx1">
                  <a:alpha val="20000"/>
                </a:schemeClr>
              </a:gs>
            </a:gsLst>
            <a:lin ang="9840000" scaled="0"/>
          </a:gradFill>
          <a:ln w="12713" cap="flat">
            <a:noFill/>
            <a:prstDash val="solid"/>
            <a:miter/>
          </a:ln>
        </p:spPr>
        <p:txBody>
          <a:bodyPr rtlCol="0" anchor="ctr"/>
          <a:lstStyle/>
          <a:p>
            <a:endParaRPr lang="en-US" noProof="0"/>
          </a:p>
        </p:txBody>
      </p:sp>
      <p:sp>
        <p:nvSpPr>
          <p:cNvPr id="16" name="Freeform: Shape 15"/>
          <p:cNvSpPr/>
          <p:nvPr/>
        </p:nvSpPr>
        <p:spPr>
          <a:xfrm>
            <a:off x="-12729" y="2995521"/>
            <a:ext cx="1525739" cy="737441"/>
          </a:xfrm>
          <a:custGeom>
            <a:avLst/>
            <a:gdLst>
              <a:gd name="connsiteX0" fmla="*/ 12728 w 1525739"/>
              <a:gd name="connsiteY0" fmla="*/ 736182 h 737440"/>
              <a:gd name="connsiteX1" fmla="*/ 1520667 w 1525739"/>
              <a:gd name="connsiteY1" fmla="*/ 415777 h 737440"/>
              <a:gd name="connsiteX2" fmla="*/ 1435480 w 1525739"/>
              <a:gd name="connsiteY2" fmla="*/ 12728 h 737440"/>
              <a:gd name="connsiteX3" fmla="*/ 12728 w 1525739"/>
              <a:gd name="connsiteY3" fmla="*/ 315333 h 737440"/>
            </a:gdLst>
            <a:ahLst/>
            <a:cxnLst>
              <a:cxn ang="0">
                <a:pos x="connsiteX0" y="connsiteY0"/>
              </a:cxn>
              <a:cxn ang="0">
                <a:pos x="connsiteX1" y="connsiteY1"/>
              </a:cxn>
              <a:cxn ang="0">
                <a:pos x="connsiteX2" y="connsiteY2"/>
              </a:cxn>
              <a:cxn ang="0">
                <a:pos x="connsiteX3" y="connsiteY3"/>
              </a:cxn>
            </a:cxnLst>
            <a:rect l="l" t="t" r="r" b="b"/>
            <a:pathLst>
              <a:path w="1525739" h="737440">
                <a:moveTo>
                  <a:pt x="12728" y="736182"/>
                </a:moveTo>
                <a:lnTo>
                  <a:pt x="1520667" y="415777"/>
                </a:lnTo>
                <a:lnTo>
                  <a:pt x="1435480" y="12728"/>
                </a:lnTo>
                <a:lnTo>
                  <a:pt x="12728" y="315333"/>
                </a:lnTo>
                <a:close/>
              </a:path>
            </a:pathLst>
          </a:custGeom>
          <a:blipFill>
            <a:blip r:embed="rId2"/>
            <a:srcRect/>
            <a:stretch>
              <a:fillRect l="-173104" t="23847" r="3068" b="-74795"/>
            </a:stretch>
          </a:blipFill>
          <a:ln w="12713" cap="flat">
            <a:noFill/>
            <a:prstDash val="solid"/>
            <a:miter/>
          </a:ln>
        </p:spPr>
        <p:txBody>
          <a:bodyPr rtlCol="0" anchor="ctr"/>
          <a:lstStyle/>
          <a:p>
            <a:r>
              <a:rPr lang="en-US" noProof="0"/>
              <a:t> </a:t>
            </a:r>
            <a:endParaRPr lang="en-US" noProof="0"/>
          </a:p>
        </p:txBody>
      </p:sp>
      <p:sp>
        <p:nvSpPr>
          <p:cNvPr id="19" name="Freeform: Shape 18"/>
          <p:cNvSpPr/>
          <p:nvPr/>
        </p:nvSpPr>
        <p:spPr>
          <a:xfrm>
            <a:off x="10792048" y="-12728"/>
            <a:ext cx="1398594" cy="1665599"/>
          </a:xfrm>
          <a:custGeom>
            <a:avLst/>
            <a:gdLst>
              <a:gd name="connsiteX0" fmla="*/ 1206619 w 1398594"/>
              <a:gd name="connsiteY0" fmla="*/ 12728 h 1665598"/>
              <a:gd name="connsiteX1" fmla="*/ 333133 w 1398594"/>
              <a:gd name="connsiteY1" fmla="*/ 1010815 h 1665598"/>
              <a:gd name="connsiteX2" fmla="*/ 12728 w 1398594"/>
              <a:gd name="connsiteY2" fmla="*/ 1656712 h 1665598"/>
              <a:gd name="connsiteX3" fmla="*/ 612852 w 1398594"/>
              <a:gd name="connsiteY3" fmla="*/ 1202804 h 1665598"/>
              <a:gd name="connsiteX4" fmla="*/ 1394793 w 1398594"/>
              <a:gd name="connsiteY4" fmla="*/ 297532 h 1665598"/>
              <a:gd name="connsiteX5" fmla="*/ 1394793 w 1398594"/>
              <a:gd name="connsiteY5" fmla="*/ 12728 h 1665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8594" h="1665598">
                <a:moveTo>
                  <a:pt x="1206619" y="12728"/>
                </a:moveTo>
                <a:lnTo>
                  <a:pt x="333133" y="1010815"/>
                </a:lnTo>
                <a:lnTo>
                  <a:pt x="12728" y="1656712"/>
                </a:lnTo>
                <a:lnTo>
                  <a:pt x="612852" y="1202804"/>
                </a:lnTo>
                <a:lnTo>
                  <a:pt x="1394793" y="297532"/>
                </a:lnTo>
                <a:lnTo>
                  <a:pt x="1394793" y="12728"/>
                </a:lnTo>
                <a:close/>
              </a:path>
            </a:pathLst>
          </a:custGeom>
          <a:gradFill>
            <a:gsLst>
              <a:gs pos="0">
                <a:schemeClr val="accent5">
                  <a:alpha val="5000"/>
                </a:schemeClr>
              </a:gs>
              <a:gs pos="100000">
                <a:schemeClr val="bg2">
                  <a:alpha val="20000"/>
                </a:schemeClr>
              </a:gs>
            </a:gsLst>
            <a:lin ang="3180000" scaled="0"/>
          </a:gradFill>
          <a:ln w="12713" cap="flat">
            <a:noFill/>
            <a:prstDash val="solid"/>
            <a:miter/>
          </a:ln>
        </p:spPr>
        <p:txBody>
          <a:bodyPr rtlCol="0" anchor="ctr"/>
          <a:lstStyle/>
          <a:p>
            <a:endParaRPr lang="en-US" noProof="0"/>
          </a:p>
        </p:txBody>
      </p:sp>
      <p:sp>
        <p:nvSpPr>
          <p:cNvPr id="18" name="Freeform: Shape 17"/>
          <p:cNvSpPr/>
          <p:nvPr/>
        </p:nvSpPr>
        <p:spPr>
          <a:xfrm>
            <a:off x="10686456" y="-12728"/>
            <a:ext cx="1513025" cy="1983461"/>
          </a:xfrm>
          <a:custGeom>
            <a:avLst/>
            <a:gdLst>
              <a:gd name="connsiteX0" fmla="*/ 1505410 w 1513024"/>
              <a:gd name="connsiteY0" fmla="*/ 12728 h 1983460"/>
              <a:gd name="connsiteX1" fmla="*/ 1504139 w 1513024"/>
              <a:gd name="connsiteY1" fmla="*/ 12728 h 1983460"/>
              <a:gd name="connsiteX2" fmla="*/ 12728 w 1513024"/>
              <a:gd name="connsiteY2" fmla="*/ 1699941 h 1983460"/>
              <a:gd name="connsiteX3" fmla="*/ 321691 w 1513024"/>
              <a:gd name="connsiteY3" fmla="*/ 1972031 h 1983460"/>
              <a:gd name="connsiteX4" fmla="*/ 1505410 w 1513024"/>
              <a:gd name="connsiteY4" fmla="*/ 633195 h 1983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024" h="1983460">
                <a:moveTo>
                  <a:pt x="1505410" y="12728"/>
                </a:moveTo>
                <a:lnTo>
                  <a:pt x="1504139" y="12728"/>
                </a:lnTo>
                <a:lnTo>
                  <a:pt x="12728" y="1699941"/>
                </a:lnTo>
                <a:lnTo>
                  <a:pt x="321691" y="1972031"/>
                </a:lnTo>
                <a:lnTo>
                  <a:pt x="1505410" y="633195"/>
                </a:lnTo>
                <a:close/>
              </a:path>
            </a:pathLst>
          </a:custGeom>
          <a:blipFill>
            <a:blip r:embed="rId3"/>
            <a:srcRect/>
            <a:stretch>
              <a:fillRect l="10185" t="-69719" r="-101663" b="6375"/>
            </a:stretch>
          </a:blipFill>
          <a:ln w="12713" cap="flat">
            <a:noFill/>
            <a:prstDash val="solid"/>
            <a:miter/>
          </a:ln>
        </p:spPr>
        <p:txBody>
          <a:bodyPr rtlCol="0" anchor="ctr"/>
          <a:lstStyle/>
          <a:p>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hanks Slide">
    <p:spTree>
      <p:nvGrpSpPr>
        <p:cNvPr id="1" name=""/>
        <p:cNvGrpSpPr/>
        <p:nvPr/>
      </p:nvGrpSpPr>
      <p:grpSpPr>
        <a:xfrm>
          <a:off x="0" y="0"/>
          <a:ext cx="0" cy="0"/>
          <a:chOff x="0" y="0"/>
          <a:chExt cx="0" cy="0"/>
        </a:xfrm>
      </p:grpSpPr>
      <p:grpSp>
        <p:nvGrpSpPr>
          <p:cNvPr id="40" name="Graphic 35"/>
          <p:cNvGrpSpPr/>
          <p:nvPr/>
        </p:nvGrpSpPr>
        <p:grpSpPr>
          <a:xfrm>
            <a:off x="6678503" y="1430186"/>
            <a:ext cx="5526208" cy="2613848"/>
            <a:chOff x="6678503" y="665690"/>
            <a:chExt cx="5526208" cy="2613848"/>
          </a:xfrm>
        </p:grpSpPr>
        <p:sp>
          <p:nvSpPr>
            <p:cNvPr id="42" name="Freeform: Shape 41"/>
            <p:cNvSpPr/>
            <p:nvPr/>
          </p:nvSpPr>
          <p:spPr>
            <a:xfrm>
              <a:off x="6678503" y="1272318"/>
              <a:ext cx="5526208" cy="2007220"/>
            </a:xfrm>
            <a:custGeom>
              <a:avLst/>
              <a:gdLst>
                <a:gd name="connsiteX0" fmla="*/ 5514767 w 5526207"/>
                <a:gd name="connsiteY0" fmla="*/ 573560 h 2007220"/>
                <a:gd name="connsiteX1" fmla="*/ 355703 w 5526207"/>
                <a:gd name="connsiteY1" fmla="*/ 33643 h 2007220"/>
                <a:gd name="connsiteX2" fmla="*/ 12697 w 5526207"/>
                <a:gd name="connsiteY2" fmla="*/ 1284980 h 2007220"/>
                <a:gd name="connsiteX3" fmla="*/ 5514767 w 5526207"/>
                <a:gd name="connsiteY3" fmla="*/ 1998940 h 2007220"/>
                <a:gd name="connsiteX4" fmla="*/ 5514767 w 5526207"/>
                <a:gd name="connsiteY4" fmla="*/ 573560 h 2007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6207" h="2007220">
                  <a:moveTo>
                    <a:pt x="5514767" y="573560"/>
                  </a:moveTo>
                  <a:cubicBezTo>
                    <a:pt x="2157119" y="-150564"/>
                    <a:pt x="355703" y="33643"/>
                    <a:pt x="355703" y="33643"/>
                  </a:cubicBezTo>
                  <a:lnTo>
                    <a:pt x="12697" y="1284980"/>
                  </a:lnTo>
                  <a:cubicBezTo>
                    <a:pt x="12697" y="1284980"/>
                    <a:pt x="1368206" y="967381"/>
                    <a:pt x="5514767" y="1998940"/>
                  </a:cubicBezTo>
                  <a:lnTo>
                    <a:pt x="5514767" y="573560"/>
                  </a:lnTo>
                  <a:close/>
                </a:path>
              </a:pathLst>
            </a:custGeom>
            <a:gradFill>
              <a:gsLst>
                <a:gs pos="22000">
                  <a:schemeClr val="accent2">
                    <a:alpha val="10000"/>
                  </a:schemeClr>
                </a:gs>
                <a:gs pos="100000">
                  <a:schemeClr val="accent2">
                    <a:alpha val="40000"/>
                  </a:schemeClr>
                </a:gs>
              </a:gsLst>
              <a:lin ang="1020000" scaled="0"/>
            </a:gradFill>
            <a:ln w="12693" cap="flat">
              <a:noFill/>
              <a:prstDash val="solid"/>
              <a:miter/>
            </a:ln>
          </p:spPr>
          <p:txBody>
            <a:bodyPr rtlCol="0" anchor="ctr"/>
            <a:lstStyle/>
            <a:p>
              <a:endParaRPr lang="en-US" noProof="0"/>
            </a:p>
          </p:txBody>
        </p:sp>
        <p:sp>
          <p:nvSpPr>
            <p:cNvPr id="41" name="Freeform: Shape 40"/>
            <p:cNvSpPr/>
            <p:nvPr/>
          </p:nvSpPr>
          <p:spPr>
            <a:xfrm>
              <a:off x="7262884" y="665690"/>
              <a:ext cx="4941827" cy="2591601"/>
            </a:xfrm>
            <a:custGeom>
              <a:avLst/>
              <a:gdLst>
                <a:gd name="connsiteX0" fmla="*/ 4930387 w 4941827"/>
                <a:gd name="connsiteY0" fmla="*/ 1138265 h 2591601"/>
                <a:gd name="connsiteX1" fmla="*/ 383651 w 4941827"/>
                <a:gd name="connsiteY1" fmla="*/ 12697 h 2591601"/>
                <a:gd name="connsiteX2" fmla="*/ 12697 w 4941827"/>
                <a:gd name="connsiteY2" fmla="*/ 1366935 h 2591601"/>
                <a:gd name="connsiteX3" fmla="*/ 4930387 w 4941827"/>
                <a:gd name="connsiteY3" fmla="*/ 2583971 h 2591601"/>
              </a:gdLst>
              <a:ahLst/>
              <a:cxnLst>
                <a:cxn ang="0">
                  <a:pos x="connsiteX0" y="connsiteY0"/>
                </a:cxn>
                <a:cxn ang="0">
                  <a:pos x="connsiteX1" y="connsiteY1"/>
                </a:cxn>
                <a:cxn ang="0">
                  <a:pos x="connsiteX2" y="connsiteY2"/>
                </a:cxn>
                <a:cxn ang="0">
                  <a:pos x="connsiteX3" y="connsiteY3"/>
                </a:cxn>
              </a:cxnLst>
              <a:rect l="l" t="t" r="r" b="b"/>
              <a:pathLst>
                <a:path w="4941827" h="2591601">
                  <a:moveTo>
                    <a:pt x="4930387" y="1138265"/>
                  </a:moveTo>
                  <a:lnTo>
                    <a:pt x="383651" y="12697"/>
                  </a:lnTo>
                  <a:lnTo>
                    <a:pt x="12697" y="1366935"/>
                  </a:lnTo>
                  <a:lnTo>
                    <a:pt x="4930387" y="2583971"/>
                  </a:lnTo>
                  <a:close/>
                </a:path>
              </a:pathLst>
            </a:custGeom>
            <a:gradFill>
              <a:gsLst>
                <a:gs pos="0">
                  <a:schemeClr val="accent1"/>
                </a:gs>
                <a:gs pos="100000">
                  <a:schemeClr val="accent2"/>
                </a:gs>
              </a:gsLst>
              <a:lin ang="10440000" scaled="0"/>
            </a:gradFill>
            <a:ln w="12693" cap="flat">
              <a:noFill/>
              <a:prstDash val="solid"/>
              <a:miter/>
            </a:ln>
          </p:spPr>
          <p:txBody>
            <a:bodyPr rtlCol="0" anchor="ctr"/>
            <a:lstStyle/>
            <a:p>
              <a:endParaRPr lang="en-US" noProof="0"/>
            </a:p>
          </p:txBody>
        </p:sp>
      </p:grpSp>
      <p:sp>
        <p:nvSpPr>
          <p:cNvPr id="14" name="Freeform: Shape 13"/>
          <p:cNvSpPr/>
          <p:nvPr/>
        </p:nvSpPr>
        <p:spPr>
          <a:xfrm>
            <a:off x="5886429" y="5240536"/>
            <a:ext cx="1486046" cy="1625760"/>
          </a:xfrm>
          <a:custGeom>
            <a:avLst/>
            <a:gdLst>
              <a:gd name="connsiteX0" fmla="*/ 1482236 w 1486046"/>
              <a:gd name="connsiteY0" fmla="*/ 12701 h 1625760"/>
              <a:gd name="connsiteX1" fmla="*/ 901789 w 1486046"/>
              <a:gd name="connsiteY1" fmla="*/ 491538 h 1625760"/>
              <a:gd name="connsiteX2" fmla="*/ 12701 w 1486046"/>
              <a:gd name="connsiteY2" fmla="*/ 1618139 h 1625760"/>
              <a:gd name="connsiteX3" fmla="*/ 431843 w 1486046"/>
              <a:gd name="connsiteY3" fmla="*/ 1618139 h 1625760"/>
              <a:gd name="connsiteX4" fmla="*/ 1188837 w 1486046"/>
              <a:gd name="connsiteY4" fmla="*/ 670626 h 1625760"/>
              <a:gd name="connsiteX5" fmla="*/ 1482236 w 1486046"/>
              <a:gd name="connsiteY5" fmla="*/ 12701 h 162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6046" h="1625760">
                <a:moveTo>
                  <a:pt x="1482236" y="12701"/>
                </a:moveTo>
                <a:lnTo>
                  <a:pt x="901789" y="491538"/>
                </a:lnTo>
                <a:lnTo>
                  <a:pt x="12701" y="1618139"/>
                </a:lnTo>
                <a:lnTo>
                  <a:pt x="431843" y="1618139"/>
                </a:lnTo>
                <a:lnTo>
                  <a:pt x="1188837" y="670626"/>
                </a:lnTo>
                <a:lnTo>
                  <a:pt x="1482236" y="12701"/>
                </a:lnTo>
                <a:close/>
              </a:path>
            </a:pathLst>
          </a:custGeom>
          <a:gradFill>
            <a:gsLst>
              <a:gs pos="0">
                <a:schemeClr val="accent3">
                  <a:alpha val="5000"/>
                </a:schemeClr>
              </a:gs>
              <a:gs pos="100000">
                <a:schemeClr val="accent6">
                  <a:alpha val="20000"/>
                </a:schemeClr>
              </a:gs>
            </a:gsLst>
            <a:lin ang="7440000" scaled="0"/>
          </a:gradFill>
          <a:ln w="12700" cap="flat">
            <a:noFill/>
            <a:prstDash val="solid"/>
            <a:miter/>
          </a:ln>
        </p:spPr>
        <p:txBody>
          <a:bodyPr rtlCol="0" anchor="ctr"/>
          <a:lstStyle/>
          <a:p>
            <a:endParaRPr lang="en-US" noProof="0"/>
          </a:p>
        </p:txBody>
      </p:sp>
      <p:sp>
        <p:nvSpPr>
          <p:cNvPr id="10" name="Freeform: Shape 9"/>
          <p:cNvSpPr/>
          <p:nvPr/>
        </p:nvSpPr>
        <p:spPr>
          <a:xfrm>
            <a:off x="-13301" y="298479"/>
            <a:ext cx="2679964" cy="762075"/>
          </a:xfrm>
          <a:custGeom>
            <a:avLst/>
            <a:gdLst>
              <a:gd name="connsiteX0" fmla="*/ 12701 w 2679963"/>
              <a:gd name="connsiteY0" fmla="*/ 425492 h 762075"/>
              <a:gd name="connsiteX1" fmla="*/ 12701 w 2679963"/>
              <a:gd name="connsiteY1" fmla="*/ 755724 h 762075"/>
              <a:gd name="connsiteX2" fmla="*/ 2023309 w 2679963"/>
              <a:gd name="connsiteY2" fmla="*/ 334043 h 762075"/>
              <a:gd name="connsiteX3" fmla="*/ 2667263 w 2679963"/>
              <a:gd name="connsiteY3" fmla="*/ 12701 h 762075"/>
              <a:gd name="connsiteX4" fmla="*/ 2667263 w 2679963"/>
              <a:gd name="connsiteY4" fmla="*/ 12701 h 762075"/>
              <a:gd name="connsiteX5" fmla="*/ 1915349 w 2679963"/>
              <a:gd name="connsiteY5" fmla="*/ 12701 h 7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9963" h="762075">
                <a:moveTo>
                  <a:pt x="12701" y="425492"/>
                </a:moveTo>
                <a:lnTo>
                  <a:pt x="12701" y="755724"/>
                </a:lnTo>
                <a:lnTo>
                  <a:pt x="2023309" y="334043"/>
                </a:lnTo>
                <a:lnTo>
                  <a:pt x="2667263" y="12701"/>
                </a:lnTo>
                <a:lnTo>
                  <a:pt x="2667263" y="12701"/>
                </a:lnTo>
                <a:lnTo>
                  <a:pt x="1915349" y="12701"/>
                </a:lnTo>
                <a:close/>
              </a:path>
            </a:pathLst>
          </a:custGeom>
          <a:gradFill>
            <a:gsLst>
              <a:gs pos="0">
                <a:schemeClr val="tx2">
                  <a:alpha val="5000"/>
                </a:schemeClr>
              </a:gs>
              <a:gs pos="100000">
                <a:schemeClr val="tx1">
                  <a:alpha val="20000"/>
                </a:schemeClr>
              </a:gs>
            </a:gsLst>
            <a:lin ang="9840000" scaled="0"/>
          </a:gradFill>
          <a:ln w="12700" cap="flat">
            <a:noFill/>
            <a:prstDash val="solid"/>
            <a:miter/>
          </a:ln>
        </p:spPr>
        <p:txBody>
          <a:bodyPr rtlCol="0" anchor="ctr"/>
          <a:lstStyle/>
          <a:p>
            <a:endParaRPr lang="en-US" noProof="0"/>
          </a:p>
        </p:txBody>
      </p:sp>
      <p:sp>
        <p:nvSpPr>
          <p:cNvPr id="12" name="Freeform: Shape 11"/>
          <p:cNvSpPr/>
          <p:nvPr/>
        </p:nvSpPr>
        <p:spPr>
          <a:xfrm>
            <a:off x="6083299" y="-12701"/>
            <a:ext cx="1092308" cy="1016100"/>
          </a:xfrm>
          <a:custGeom>
            <a:avLst/>
            <a:gdLst>
              <a:gd name="connsiteX0" fmla="*/ 638873 w 1092307"/>
              <a:gd name="connsiteY0" fmla="*/ 12701 h 1016100"/>
              <a:gd name="connsiteX1" fmla="*/ 332773 w 1092307"/>
              <a:gd name="connsiteY1" fmla="*/ 361986 h 1016100"/>
              <a:gd name="connsiteX2" fmla="*/ 12701 w 1092307"/>
              <a:gd name="connsiteY2" fmla="*/ 1007209 h 1016100"/>
              <a:gd name="connsiteX3" fmla="*/ 12701 w 1092307"/>
              <a:gd name="connsiteY3" fmla="*/ 1007209 h 1016100"/>
              <a:gd name="connsiteX4" fmla="*/ 612200 w 1092307"/>
              <a:gd name="connsiteY4" fmla="*/ 553775 h 1016100"/>
              <a:gd name="connsiteX5" fmla="*/ 1079606 w 1092307"/>
              <a:gd name="connsiteY5" fmla="*/ 12701 h 101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307" h="1016100">
                <a:moveTo>
                  <a:pt x="638873" y="12701"/>
                </a:moveTo>
                <a:lnTo>
                  <a:pt x="332773" y="361986"/>
                </a:lnTo>
                <a:lnTo>
                  <a:pt x="12701" y="1007209"/>
                </a:lnTo>
                <a:lnTo>
                  <a:pt x="12701" y="1007209"/>
                </a:lnTo>
                <a:lnTo>
                  <a:pt x="612200" y="553775"/>
                </a:lnTo>
                <a:lnTo>
                  <a:pt x="1079606" y="12701"/>
                </a:lnTo>
                <a:close/>
              </a:path>
            </a:pathLst>
          </a:custGeom>
          <a:gradFill>
            <a:gsLst>
              <a:gs pos="0">
                <a:schemeClr val="accent5">
                  <a:alpha val="5000"/>
                </a:schemeClr>
              </a:gs>
              <a:gs pos="100000">
                <a:schemeClr val="bg2">
                  <a:alpha val="20000"/>
                </a:schemeClr>
              </a:gs>
            </a:gsLst>
            <a:lin ang="3180000" scaled="0"/>
          </a:gradFill>
          <a:ln w="12700" cap="flat">
            <a:noFill/>
            <a:prstDash val="solid"/>
            <a:miter/>
          </a:ln>
        </p:spPr>
        <p:txBody>
          <a:bodyPr rtlCol="0" anchor="ctr"/>
          <a:lstStyle/>
          <a:p>
            <a:endParaRPr lang="en-US" noProof="0"/>
          </a:p>
        </p:txBody>
      </p:sp>
      <p:sp>
        <p:nvSpPr>
          <p:cNvPr id="16" name="Freeform: Shape 15"/>
          <p:cNvSpPr/>
          <p:nvPr/>
        </p:nvSpPr>
        <p:spPr>
          <a:xfrm>
            <a:off x="7752243" y="4099514"/>
            <a:ext cx="4445438" cy="1105009"/>
          </a:xfrm>
          <a:custGeom>
            <a:avLst/>
            <a:gdLst>
              <a:gd name="connsiteX0" fmla="*/ 4441627 w 4445437"/>
              <a:gd name="connsiteY0" fmla="*/ 297539 h 1105008"/>
              <a:gd name="connsiteX1" fmla="*/ 204490 w 4445437"/>
              <a:gd name="connsiteY1" fmla="*/ 13031 h 1105008"/>
              <a:gd name="connsiteX2" fmla="*/ 12701 w 4445437"/>
              <a:gd name="connsiteY2" fmla="*/ 786537 h 1105008"/>
              <a:gd name="connsiteX3" fmla="*/ 4441627 w 4445437"/>
              <a:gd name="connsiteY3" fmla="*/ 1092638 h 1105008"/>
              <a:gd name="connsiteX4" fmla="*/ 4441627 w 4445437"/>
              <a:gd name="connsiteY4" fmla="*/ 297539 h 1105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5437" h="1105008">
                <a:moveTo>
                  <a:pt x="4441627" y="297539"/>
                </a:moveTo>
                <a:cubicBezTo>
                  <a:pt x="2135080" y="-8561"/>
                  <a:pt x="204490" y="13031"/>
                  <a:pt x="204490" y="13031"/>
                </a:cubicBezTo>
                <a:lnTo>
                  <a:pt x="12701" y="786537"/>
                </a:lnTo>
                <a:cubicBezTo>
                  <a:pt x="12701" y="786537"/>
                  <a:pt x="2273524" y="725572"/>
                  <a:pt x="4441627" y="1092638"/>
                </a:cubicBezTo>
                <a:lnTo>
                  <a:pt x="4441627" y="297539"/>
                </a:lnTo>
                <a:close/>
              </a:path>
            </a:pathLst>
          </a:custGeom>
          <a:gradFill>
            <a:gsLst>
              <a:gs pos="0">
                <a:schemeClr val="tx2">
                  <a:alpha val="5000"/>
                </a:schemeClr>
              </a:gs>
              <a:gs pos="100000">
                <a:schemeClr val="tx1">
                  <a:alpha val="20000"/>
                </a:schemeClr>
              </a:gs>
            </a:gsLst>
            <a:lin ang="900000" scaled="0"/>
          </a:gradFill>
          <a:ln w="12700" cap="flat">
            <a:noFill/>
            <a:prstDash val="solid"/>
            <a:miter/>
          </a:ln>
        </p:spPr>
        <p:txBody>
          <a:bodyPr rtlCol="0" anchor="ctr"/>
          <a:lstStyle/>
          <a:p>
            <a:endParaRPr lang="en-US" noProof="0"/>
          </a:p>
        </p:txBody>
      </p:sp>
      <p:sp>
        <p:nvSpPr>
          <p:cNvPr id="9" name="Freeform: Shape 8"/>
          <p:cNvSpPr/>
          <p:nvPr/>
        </p:nvSpPr>
        <p:spPr>
          <a:xfrm>
            <a:off x="-13301" y="237513"/>
            <a:ext cx="2895885" cy="1028801"/>
          </a:xfrm>
          <a:custGeom>
            <a:avLst/>
            <a:gdLst>
              <a:gd name="connsiteX0" fmla="*/ 12701 w 2895885"/>
              <a:gd name="connsiteY0" fmla="*/ 1026261 h 1028801"/>
              <a:gd name="connsiteX1" fmla="*/ 2890805 w 2895885"/>
              <a:gd name="connsiteY1" fmla="*/ 414061 h 1028801"/>
              <a:gd name="connsiteX2" fmla="*/ 2805706 w 2895885"/>
              <a:gd name="connsiteY2" fmla="*/ 12701 h 1028801"/>
              <a:gd name="connsiteX3" fmla="*/ 12701 w 2895885"/>
              <a:gd name="connsiteY3" fmla="*/ 605850 h 1028801"/>
            </a:gdLst>
            <a:ahLst/>
            <a:cxnLst>
              <a:cxn ang="0">
                <a:pos x="connsiteX0" y="connsiteY0"/>
              </a:cxn>
              <a:cxn ang="0">
                <a:pos x="connsiteX1" y="connsiteY1"/>
              </a:cxn>
              <a:cxn ang="0">
                <a:pos x="connsiteX2" y="connsiteY2"/>
              </a:cxn>
              <a:cxn ang="0">
                <a:pos x="connsiteX3" y="connsiteY3"/>
              </a:cxn>
            </a:cxnLst>
            <a:rect l="l" t="t" r="r" b="b"/>
            <a:pathLst>
              <a:path w="2895885" h="1028801">
                <a:moveTo>
                  <a:pt x="12701" y="1026261"/>
                </a:moveTo>
                <a:lnTo>
                  <a:pt x="2890805" y="414061"/>
                </a:lnTo>
                <a:lnTo>
                  <a:pt x="2805706" y="12701"/>
                </a:lnTo>
                <a:lnTo>
                  <a:pt x="12701" y="605850"/>
                </a:lnTo>
                <a:close/>
              </a:path>
            </a:pathLst>
          </a:custGeom>
          <a:blipFill>
            <a:blip r:embed="rId2"/>
            <a:srcRect/>
            <a:stretch>
              <a:fillRect l="-39712" t="16306" r="1769" b="-21354"/>
            </a:stretch>
          </a:blipFill>
          <a:ln w="12700" cap="flat">
            <a:noFill/>
            <a:prstDash val="solid"/>
            <a:miter/>
          </a:ln>
        </p:spPr>
        <p:txBody>
          <a:bodyPr rtlCol="0" anchor="ctr"/>
          <a:lstStyle/>
          <a:p>
            <a:endParaRPr lang="en-US" noProof="0"/>
          </a:p>
        </p:txBody>
      </p:sp>
      <p:sp>
        <p:nvSpPr>
          <p:cNvPr id="11" name="Freeform: Shape 10"/>
          <p:cNvSpPr/>
          <p:nvPr/>
        </p:nvSpPr>
        <p:spPr>
          <a:xfrm>
            <a:off x="5972798" y="-12701"/>
            <a:ext cx="1486046" cy="1333631"/>
          </a:xfrm>
          <a:custGeom>
            <a:avLst/>
            <a:gdLst>
              <a:gd name="connsiteX0" fmla="*/ 929732 w 1486046"/>
              <a:gd name="connsiteY0" fmla="*/ 12701 h 1333631"/>
              <a:gd name="connsiteX1" fmla="*/ 12701 w 1486046"/>
              <a:gd name="connsiteY1" fmla="*/ 1049123 h 1333631"/>
              <a:gd name="connsiteX2" fmla="*/ 321342 w 1486046"/>
              <a:gd name="connsiteY2" fmla="*/ 1322200 h 1333631"/>
              <a:gd name="connsiteX3" fmla="*/ 1478426 w 1486046"/>
              <a:gd name="connsiteY3" fmla="*/ 12701 h 1333631"/>
            </a:gdLst>
            <a:ahLst/>
            <a:cxnLst>
              <a:cxn ang="0">
                <a:pos x="connsiteX0" y="connsiteY0"/>
              </a:cxn>
              <a:cxn ang="0">
                <a:pos x="connsiteX1" y="connsiteY1"/>
              </a:cxn>
              <a:cxn ang="0">
                <a:pos x="connsiteX2" y="connsiteY2"/>
              </a:cxn>
              <a:cxn ang="0">
                <a:pos x="connsiteX3" y="connsiteY3"/>
              </a:cxn>
            </a:cxnLst>
            <a:rect l="l" t="t" r="r" b="b"/>
            <a:pathLst>
              <a:path w="1486046" h="1333631">
                <a:moveTo>
                  <a:pt x="929732" y="12701"/>
                </a:moveTo>
                <a:lnTo>
                  <a:pt x="12701" y="1049123"/>
                </a:lnTo>
                <a:lnTo>
                  <a:pt x="321342" y="1322200"/>
                </a:lnTo>
                <a:lnTo>
                  <a:pt x="1478426" y="12701"/>
                </a:lnTo>
                <a:close/>
              </a:path>
            </a:pathLst>
          </a:custGeom>
          <a:blipFill>
            <a:blip r:embed="rId3"/>
            <a:srcRect/>
            <a:stretch>
              <a:fillRect l="10612" t="-169914" r="-117944" b="10062"/>
            </a:stretch>
          </a:blipFill>
          <a:ln w="12700" cap="flat">
            <a:noFill/>
            <a:prstDash val="solid"/>
            <a:miter/>
          </a:ln>
        </p:spPr>
        <p:txBody>
          <a:bodyPr rtlCol="0" anchor="ctr"/>
          <a:lstStyle/>
          <a:p>
            <a:endParaRPr lang="en-US" noProof="0"/>
          </a:p>
        </p:txBody>
      </p:sp>
      <p:sp>
        <p:nvSpPr>
          <p:cNvPr id="13" name="Freeform: Shape 12"/>
          <p:cNvSpPr/>
          <p:nvPr/>
        </p:nvSpPr>
        <p:spPr>
          <a:xfrm>
            <a:off x="6033764" y="5121144"/>
            <a:ext cx="1714669" cy="1740071"/>
          </a:xfrm>
          <a:custGeom>
            <a:avLst/>
            <a:gdLst>
              <a:gd name="connsiteX0" fmla="*/ 12701 w 1714668"/>
              <a:gd name="connsiteY0" fmla="*/ 1737531 h 1740071"/>
              <a:gd name="connsiteX1" fmla="*/ 538533 w 1714668"/>
              <a:gd name="connsiteY1" fmla="*/ 1737531 h 1740071"/>
              <a:gd name="connsiteX2" fmla="*/ 1707048 w 1714668"/>
              <a:gd name="connsiteY2" fmla="*/ 269266 h 1740071"/>
              <a:gd name="connsiteX3" fmla="*/ 1385707 w 1714668"/>
              <a:gd name="connsiteY3" fmla="*/ 12701 h 1740071"/>
            </a:gdLst>
            <a:ahLst/>
            <a:cxnLst>
              <a:cxn ang="0">
                <a:pos x="connsiteX0" y="connsiteY0"/>
              </a:cxn>
              <a:cxn ang="0">
                <a:pos x="connsiteX1" y="connsiteY1"/>
              </a:cxn>
              <a:cxn ang="0">
                <a:pos x="connsiteX2" y="connsiteY2"/>
              </a:cxn>
              <a:cxn ang="0">
                <a:pos x="connsiteX3" y="connsiteY3"/>
              </a:cxn>
            </a:cxnLst>
            <a:rect l="l" t="t" r="r" b="b"/>
            <a:pathLst>
              <a:path w="1714668" h="1740071">
                <a:moveTo>
                  <a:pt x="12701" y="1737531"/>
                </a:moveTo>
                <a:lnTo>
                  <a:pt x="538533" y="1737531"/>
                </a:lnTo>
                <a:lnTo>
                  <a:pt x="1707048" y="269266"/>
                </a:lnTo>
                <a:lnTo>
                  <a:pt x="1385707" y="12701"/>
                </a:lnTo>
                <a:close/>
              </a:path>
            </a:pathLst>
          </a:custGeom>
          <a:blipFill>
            <a:blip r:embed="rId4"/>
            <a:srcRect/>
            <a:stretch>
              <a:fillRect l="-67195" t="6186" r="8111" b="-100456"/>
            </a:stretch>
          </a:blipFill>
          <a:ln w="12700" cap="flat">
            <a:noFill/>
            <a:prstDash val="solid"/>
            <a:miter/>
          </a:ln>
        </p:spPr>
        <p:txBody>
          <a:bodyPr rtlCol="0" anchor="ctr"/>
          <a:lstStyle/>
          <a:p>
            <a:endParaRPr lang="en-US" noProof="0"/>
          </a:p>
        </p:txBody>
      </p:sp>
      <p:sp>
        <p:nvSpPr>
          <p:cNvPr id="15" name="Freeform: Shape 14"/>
          <p:cNvSpPr/>
          <p:nvPr/>
        </p:nvSpPr>
        <p:spPr>
          <a:xfrm>
            <a:off x="8228540" y="3516857"/>
            <a:ext cx="3975491" cy="1663864"/>
          </a:xfrm>
          <a:custGeom>
            <a:avLst/>
            <a:gdLst>
              <a:gd name="connsiteX0" fmla="*/ 187978 w 3975491"/>
              <a:gd name="connsiteY0" fmla="*/ 12701 h 1663863"/>
              <a:gd name="connsiteX1" fmla="*/ 12701 w 3975491"/>
              <a:gd name="connsiteY1" fmla="*/ 859875 h 1663863"/>
              <a:gd name="connsiteX2" fmla="*/ 3965330 w 3975491"/>
              <a:gd name="connsiteY2" fmla="*/ 1657513 h 1663863"/>
              <a:gd name="connsiteX3" fmla="*/ 3965330 w 3975491"/>
              <a:gd name="connsiteY3" fmla="*/ 773506 h 1663863"/>
            </a:gdLst>
            <a:ahLst/>
            <a:cxnLst>
              <a:cxn ang="0">
                <a:pos x="connsiteX0" y="connsiteY0"/>
              </a:cxn>
              <a:cxn ang="0">
                <a:pos x="connsiteX1" y="connsiteY1"/>
              </a:cxn>
              <a:cxn ang="0">
                <a:pos x="connsiteX2" y="connsiteY2"/>
              </a:cxn>
              <a:cxn ang="0">
                <a:pos x="connsiteX3" y="connsiteY3"/>
              </a:cxn>
            </a:cxnLst>
            <a:rect l="l" t="t" r="r" b="b"/>
            <a:pathLst>
              <a:path w="3975491" h="1663863">
                <a:moveTo>
                  <a:pt x="187978" y="12701"/>
                </a:moveTo>
                <a:lnTo>
                  <a:pt x="12701" y="859875"/>
                </a:lnTo>
                <a:lnTo>
                  <a:pt x="3965330" y="1657513"/>
                </a:lnTo>
                <a:lnTo>
                  <a:pt x="3965330" y="773506"/>
                </a:lnTo>
                <a:close/>
              </a:path>
            </a:pathLst>
          </a:custGeom>
          <a:gradFill flip="none" rotWithShape="1">
            <a:gsLst>
              <a:gs pos="0">
                <a:schemeClr val="tx2"/>
              </a:gs>
              <a:gs pos="100000">
                <a:schemeClr val="tx1"/>
              </a:gs>
            </a:gsLst>
            <a:lin ang="0" scaled="1"/>
            <a:tileRect/>
          </a:gradFill>
          <a:ln w="12700" cap="flat">
            <a:noFill/>
            <a:prstDash val="solid"/>
            <a:miter/>
          </a:ln>
        </p:spPr>
        <p:txBody>
          <a:bodyPr rtlCol="0" anchor="ctr"/>
          <a:lstStyle/>
          <a:p>
            <a:endParaRPr lang="en-US" noProof="0"/>
          </a:p>
        </p:txBody>
      </p:sp>
      <p:sp>
        <p:nvSpPr>
          <p:cNvPr id="21" name="Title 1"/>
          <p:cNvSpPr>
            <a:spLocks noGrp="1"/>
          </p:cNvSpPr>
          <p:nvPr>
            <p:ph type="title" hasCustomPrompt="1"/>
          </p:nvPr>
        </p:nvSpPr>
        <p:spPr>
          <a:xfrm rot="840000">
            <a:off x="7388594" y="2045086"/>
            <a:ext cx="4821219" cy="1325563"/>
          </a:xfrm>
        </p:spPr>
        <p:txBody>
          <a:bodyPr>
            <a:normAutofit/>
          </a:bodyPr>
          <a:lstStyle>
            <a:lvl1pPr algn="ctr">
              <a:defRPr sz="5500">
                <a:solidFill>
                  <a:schemeClr val="bg1"/>
                </a:solidFill>
              </a:defRPr>
            </a:lvl1pPr>
          </a:lstStyle>
          <a:p>
            <a:r>
              <a:rPr lang="en-US" noProof="0"/>
              <a:t>Thank You!</a:t>
            </a:r>
            <a:endParaRPr lang="en-US" noProof="0"/>
          </a:p>
        </p:txBody>
      </p:sp>
      <p:grpSp>
        <p:nvGrpSpPr>
          <p:cNvPr id="23" name="Graphic 21"/>
          <p:cNvGrpSpPr/>
          <p:nvPr/>
        </p:nvGrpSpPr>
        <p:grpSpPr>
          <a:xfrm>
            <a:off x="-12667" y="718133"/>
            <a:ext cx="6444343" cy="6146228"/>
            <a:chOff x="-12667" y="718133"/>
            <a:chExt cx="6444343" cy="6146228"/>
          </a:xfrm>
        </p:grpSpPr>
        <p:sp>
          <p:nvSpPr>
            <p:cNvPr id="24" name="Freeform: Shape 23"/>
            <p:cNvSpPr/>
            <p:nvPr/>
          </p:nvSpPr>
          <p:spPr>
            <a:xfrm>
              <a:off x="-12667" y="4352590"/>
              <a:ext cx="6431657" cy="2511771"/>
            </a:xfrm>
            <a:custGeom>
              <a:avLst/>
              <a:gdLst>
                <a:gd name="connsiteX0" fmla="*/ 6224862 w 6431657"/>
                <a:gd name="connsiteY0" fmla="*/ 12667 h 2511771"/>
                <a:gd name="connsiteX1" fmla="*/ 12667 w 6431657"/>
                <a:gd name="connsiteY1" fmla="*/ 1593307 h 2511771"/>
                <a:gd name="connsiteX2" fmla="*/ 12667 w 6431657"/>
                <a:gd name="connsiteY2" fmla="*/ 2500336 h 2511771"/>
                <a:gd name="connsiteX3" fmla="*/ 1746804 w 6431657"/>
                <a:gd name="connsiteY3" fmla="*/ 2500336 h 2511771"/>
                <a:gd name="connsiteX4" fmla="*/ 6431638 w 6431657"/>
                <a:gd name="connsiteY4" fmla="*/ 1191170 h 2511771"/>
                <a:gd name="connsiteX5" fmla="*/ 6224862 w 6431657"/>
                <a:gd name="connsiteY5" fmla="*/ 12667 h 251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31657" h="2511771">
                  <a:moveTo>
                    <a:pt x="6224862" y="12667"/>
                  </a:moveTo>
                  <a:cubicBezTo>
                    <a:pt x="3088953" y="398313"/>
                    <a:pt x="777616" y="1274896"/>
                    <a:pt x="12667" y="1593307"/>
                  </a:cubicBezTo>
                  <a:lnTo>
                    <a:pt x="12667" y="2500336"/>
                  </a:lnTo>
                  <a:lnTo>
                    <a:pt x="1746804" y="2500336"/>
                  </a:lnTo>
                  <a:cubicBezTo>
                    <a:pt x="2964633" y="2034770"/>
                    <a:pt x="4634073" y="1490553"/>
                    <a:pt x="6431638" y="1191170"/>
                  </a:cubicBezTo>
                  <a:cubicBezTo>
                    <a:pt x="6351719" y="725604"/>
                    <a:pt x="6316198" y="469353"/>
                    <a:pt x="6224862" y="12667"/>
                  </a:cubicBezTo>
                  <a:close/>
                </a:path>
              </a:pathLst>
            </a:custGeom>
            <a:gradFill>
              <a:gsLst>
                <a:gs pos="0">
                  <a:schemeClr val="accent5">
                    <a:alpha val="5000"/>
                  </a:schemeClr>
                </a:gs>
                <a:gs pos="100000">
                  <a:schemeClr val="bg2">
                    <a:alpha val="20000"/>
                  </a:schemeClr>
                </a:gs>
              </a:gsLst>
              <a:lin ang="540000" scaled="0"/>
            </a:gradFill>
            <a:ln w="12681" cap="flat">
              <a:noFill/>
              <a:prstDash val="solid"/>
              <a:miter/>
            </a:ln>
          </p:spPr>
          <p:txBody>
            <a:bodyPr rtlCol="0" anchor="ctr"/>
            <a:lstStyle/>
            <a:p>
              <a:endParaRPr lang="en-US" noProof="0"/>
            </a:p>
          </p:txBody>
        </p:sp>
        <p:sp>
          <p:nvSpPr>
            <p:cNvPr id="25" name="Freeform: Shape 24"/>
            <p:cNvSpPr/>
            <p:nvPr/>
          </p:nvSpPr>
          <p:spPr>
            <a:xfrm>
              <a:off x="-12667" y="718133"/>
              <a:ext cx="6444343" cy="5936914"/>
            </a:xfrm>
            <a:custGeom>
              <a:avLst/>
              <a:gdLst>
                <a:gd name="connsiteX0" fmla="*/ 12667 w 6444342"/>
                <a:gd name="connsiteY0" fmla="*/ 5930553 h 5936914"/>
                <a:gd name="connsiteX1" fmla="*/ 6443056 w 6444342"/>
                <a:gd name="connsiteY1" fmla="*/ 4796450 h 5936914"/>
                <a:gd name="connsiteX2" fmla="*/ 6443056 w 6444342"/>
                <a:gd name="connsiteY2" fmla="*/ 4785033 h 5936914"/>
                <a:gd name="connsiteX3" fmla="*/ 5605798 w 6444342"/>
                <a:gd name="connsiteY3" fmla="*/ 12667 h 5936914"/>
                <a:gd name="connsiteX4" fmla="*/ 12667 w 6444342"/>
                <a:gd name="connsiteY4" fmla="*/ 994541 h 5936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4342" h="5936914">
                  <a:moveTo>
                    <a:pt x="12667" y="5930553"/>
                  </a:moveTo>
                  <a:lnTo>
                    <a:pt x="6443056" y="4796450"/>
                  </a:lnTo>
                  <a:lnTo>
                    <a:pt x="6443056" y="4785033"/>
                  </a:lnTo>
                  <a:lnTo>
                    <a:pt x="5605798" y="12667"/>
                  </a:lnTo>
                  <a:lnTo>
                    <a:pt x="12667" y="994541"/>
                  </a:lnTo>
                  <a:close/>
                </a:path>
              </a:pathLst>
            </a:custGeom>
            <a:gradFill flip="none" rotWithShape="1">
              <a:gsLst>
                <a:gs pos="0">
                  <a:schemeClr val="accent5"/>
                </a:gs>
                <a:gs pos="100000">
                  <a:schemeClr val="bg2"/>
                </a:gs>
              </a:gsLst>
              <a:lin ang="10800000" scaled="1"/>
              <a:tileRect/>
            </a:gradFill>
            <a:ln w="12681" cap="flat">
              <a:noFill/>
              <a:prstDash val="solid"/>
              <a:miter/>
            </a:ln>
          </p:spPr>
          <p:txBody>
            <a:bodyPr rtlCol="0" anchor="ctr"/>
            <a:lstStyle/>
            <a:p>
              <a:endParaRPr lang="en-US" noProof="0"/>
            </a:p>
          </p:txBody>
        </p:sp>
        <p:sp>
          <p:nvSpPr>
            <p:cNvPr id="27" name="Freeform: Shape 26"/>
            <p:cNvSpPr/>
            <p:nvPr/>
          </p:nvSpPr>
          <p:spPr>
            <a:xfrm>
              <a:off x="-12667" y="1036544"/>
              <a:ext cx="6114514" cy="5366057"/>
            </a:xfrm>
            <a:custGeom>
              <a:avLst/>
              <a:gdLst>
                <a:gd name="connsiteX0" fmla="*/ 5366039 w 6114514"/>
                <a:gd name="connsiteY0" fmla="*/ 12667 h 5366057"/>
                <a:gd name="connsiteX1" fmla="*/ 12667 w 6114514"/>
                <a:gd name="connsiteY1" fmla="*/ 976781 h 5366057"/>
                <a:gd name="connsiteX2" fmla="*/ 12667 w 6114514"/>
                <a:gd name="connsiteY2" fmla="*/ 1014838 h 5366057"/>
                <a:gd name="connsiteX3" fmla="*/ 5335593 w 6114514"/>
                <a:gd name="connsiteY3" fmla="*/ 57067 h 5366057"/>
                <a:gd name="connsiteX4" fmla="*/ 6062484 w 6114514"/>
                <a:gd name="connsiteY4" fmla="*/ 4231936 h 5366057"/>
                <a:gd name="connsiteX5" fmla="*/ 12667 w 6114514"/>
                <a:gd name="connsiteY5" fmla="*/ 5320370 h 5366057"/>
                <a:gd name="connsiteX6" fmla="*/ 12667 w 6114514"/>
                <a:gd name="connsiteY6" fmla="*/ 5358427 h 5366057"/>
                <a:gd name="connsiteX7" fmla="*/ 6087856 w 6114514"/>
                <a:gd name="connsiteY7" fmla="*/ 4266187 h 5366057"/>
                <a:gd name="connsiteX8" fmla="*/ 6106884 w 6114514"/>
                <a:gd name="connsiteY8" fmla="*/ 4262382 h 5366057"/>
                <a:gd name="connsiteX9" fmla="*/ 5369844 w 6114514"/>
                <a:gd name="connsiteY9" fmla="*/ 31696 h 536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14514" h="5366057">
                  <a:moveTo>
                    <a:pt x="5366039" y="12667"/>
                  </a:moveTo>
                  <a:lnTo>
                    <a:pt x="12667" y="976781"/>
                  </a:lnTo>
                  <a:lnTo>
                    <a:pt x="12667" y="1014838"/>
                  </a:lnTo>
                  <a:lnTo>
                    <a:pt x="5335593" y="57067"/>
                  </a:lnTo>
                  <a:lnTo>
                    <a:pt x="6062484" y="4231936"/>
                  </a:lnTo>
                  <a:lnTo>
                    <a:pt x="12667" y="5320370"/>
                  </a:lnTo>
                  <a:lnTo>
                    <a:pt x="12667" y="5358427"/>
                  </a:lnTo>
                  <a:lnTo>
                    <a:pt x="6087856" y="4266187"/>
                  </a:lnTo>
                  <a:lnTo>
                    <a:pt x="6106884" y="4262382"/>
                  </a:lnTo>
                  <a:lnTo>
                    <a:pt x="5369844" y="31696"/>
                  </a:lnTo>
                  <a:close/>
                </a:path>
              </a:pathLst>
            </a:custGeom>
            <a:solidFill>
              <a:schemeClr val="bg1"/>
            </a:solidFill>
            <a:ln w="12681" cap="flat">
              <a:noFill/>
              <a:prstDash val="solid"/>
              <a:miter/>
            </a:ln>
          </p:spPr>
          <p:txBody>
            <a:bodyPr rtlCol="0" anchor="ctr"/>
            <a:lstStyle/>
            <a:p>
              <a:endParaRPr lang="en-US" noProof="0"/>
            </a:p>
          </p:txBody>
        </p:sp>
      </p:grpSp>
      <p:sp>
        <p:nvSpPr>
          <p:cNvPr id="30" name="Picture Placeholder 28"/>
          <p:cNvSpPr>
            <a:spLocks noGrp="1"/>
          </p:cNvSpPr>
          <p:nvPr>
            <p:ph type="pic" sz="quarter" idx="13"/>
          </p:nvPr>
        </p:nvSpPr>
        <p:spPr>
          <a:xfrm>
            <a:off x="-1600" y="1096296"/>
            <a:ext cx="6052552" cy="5259842"/>
          </a:xfrm>
          <a:custGeom>
            <a:avLst/>
            <a:gdLst>
              <a:gd name="connsiteX0" fmla="*/ 0 w 914400"/>
              <a:gd name="connsiteY0" fmla="*/ 914400 h 914400"/>
              <a:gd name="connsiteX1" fmla="*/ 228600 w 914400"/>
              <a:gd name="connsiteY1" fmla="*/ 0 h 914400"/>
              <a:gd name="connsiteX2" fmla="*/ 685800 w 914400"/>
              <a:gd name="connsiteY2" fmla="*/ 0 h 914400"/>
              <a:gd name="connsiteX3" fmla="*/ 914400 w 914400"/>
              <a:gd name="connsiteY3" fmla="*/ 914400 h 914400"/>
              <a:gd name="connsiteX4" fmla="*/ 0 w 914400"/>
              <a:gd name="connsiteY4" fmla="*/ 914400 h 914400"/>
              <a:gd name="connsiteX0-1" fmla="*/ 0 w 914400"/>
              <a:gd name="connsiteY0-2" fmla="*/ 939114 h 939114"/>
              <a:gd name="connsiteX1-3" fmla="*/ 228600 w 914400"/>
              <a:gd name="connsiteY1-4" fmla="*/ 24714 h 939114"/>
              <a:gd name="connsiteX2-5" fmla="*/ 681681 w 914400"/>
              <a:gd name="connsiteY2-6" fmla="*/ 0 h 939114"/>
              <a:gd name="connsiteX3-7" fmla="*/ 914400 w 914400"/>
              <a:gd name="connsiteY3-8" fmla="*/ 939114 h 939114"/>
              <a:gd name="connsiteX4-9" fmla="*/ 0 w 914400"/>
              <a:gd name="connsiteY4-10" fmla="*/ 939114 h 939114"/>
              <a:gd name="connsiteX0-11" fmla="*/ 891746 w 1806146"/>
              <a:gd name="connsiteY0-12" fmla="*/ 939114 h 939114"/>
              <a:gd name="connsiteX1-13" fmla="*/ 0 w 1806146"/>
              <a:gd name="connsiteY1-14" fmla="*/ 284206 h 939114"/>
              <a:gd name="connsiteX2-15" fmla="*/ 1573427 w 1806146"/>
              <a:gd name="connsiteY2-16" fmla="*/ 0 h 939114"/>
              <a:gd name="connsiteX3-17" fmla="*/ 1806146 w 1806146"/>
              <a:gd name="connsiteY3-18" fmla="*/ 939114 h 939114"/>
              <a:gd name="connsiteX4-19" fmla="*/ 891746 w 1806146"/>
              <a:gd name="connsiteY4-20" fmla="*/ 939114 h 939114"/>
              <a:gd name="connsiteX0-21" fmla="*/ 891746 w 1806146"/>
              <a:gd name="connsiteY0-22" fmla="*/ 943233 h 943233"/>
              <a:gd name="connsiteX1-23" fmla="*/ 0 w 1806146"/>
              <a:gd name="connsiteY1-24" fmla="*/ 288325 h 943233"/>
              <a:gd name="connsiteX2-25" fmla="*/ 1577546 w 1806146"/>
              <a:gd name="connsiteY2-26" fmla="*/ 0 h 943233"/>
              <a:gd name="connsiteX3-27" fmla="*/ 1806146 w 1806146"/>
              <a:gd name="connsiteY3-28" fmla="*/ 943233 h 943233"/>
              <a:gd name="connsiteX4-29" fmla="*/ 891746 w 1806146"/>
              <a:gd name="connsiteY4-30" fmla="*/ 943233 h 943233"/>
              <a:gd name="connsiteX0-31" fmla="*/ 891746 w 2286594"/>
              <a:gd name="connsiteY0-32" fmla="*/ 943233 h 4182379"/>
              <a:gd name="connsiteX1-33" fmla="*/ 0 w 2286594"/>
              <a:gd name="connsiteY1-34" fmla="*/ 288325 h 4182379"/>
              <a:gd name="connsiteX2-35" fmla="*/ 1577546 w 2286594"/>
              <a:gd name="connsiteY2-36" fmla="*/ 0 h 4182379"/>
              <a:gd name="connsiteX3-37" fmla="*/ 2286594 w 2286594"/>
              <a:gd name="connsiteY3-38" fmla="*/ 4182379 h 4182379"/>
              <a:gd name="connsiteX4-39" fmla="*/ 891746 w 2286594"/>
              <a:gd name="connsiteY4-40" fmla="*/ 943233 h 4182379"/>
              <a:gd name="connsiteX0-41" fmla="*/ 0 w 5997845"/>
              <a:gd name="connsiteY0-42" fmla="*/ 5220765 h 5220765"/>
              <a:gd name="connsiteX1-43" fmla="*/ 3711251 w 5997845"/>
              <a:gd name="connsiteY1-44" fmla="*/ 288325 h 5220765"/>
              <a:gd name="connsiteX2-45" fmla="*/ 5288797 w 5997845"/>
              <a:gd name="connsiteY2-46" fmla="*/ 0 h 5220765"/>
              <a:gd name="connsiteX3-47" fmla="*/ 5997845 w 5997845"/>
              <a:gd name="connsiteY3-48" fmla="*/ 4182379 h 5220765"/>
              <a:gd name="connsiteX4-49" fmla="*/ 0 w 5997845"/>
              <a:gd name="connsiteY4-50" fmla="*/ 5220765 h 5220765"/>
              <a:gd name="connsiteX0-51" fmla="*/ 0 w 5997845"/>
              <a:gd name="connsiteY0-52" fmla="*/ 5220765 h 5220765"/>
              <a:gd name="connsiteX1-53" fmla="*/ 7156 w 5997845"/>
              <a:gd name="connsiteY1-54" fmla="*/ 970251 h 5220765"/>
              <a:gd name="connsiteX2-55" fmla="*/ 5288797 w 5997845"/>
              <a:gd name="connsiteY2-56" fmla="*/ 0 h 5220765"/>
              <a:gd name="connsiteX3-57" fmla="*/ 5997845 w 5997845"/>
              <a:gd name="connsiteY3-58" fmla="*/ 4182379 h 5220765"/>
              <a:gd name="connsiteX4-59" fmla="*/ 0 w 5997845"/>
              <a:gd name="connsiteY4-60" fmla="*/ 5220765 h 5220765"/>
              <a:gd name="connsiteX0-61" fmla="*/ 20358 w 6018203"/>
              <a:gd name="connsiteY0-62" fmla="*/ 5220765 h 5220765"/>
              <a:gd name="connsiteX1-63" fmla="*/ 160 w 6018203"/>
              <a:gd name="connsiteY1-64" fmla="*/ 950713 h 5220765"/>
              <a:gd name="connsiteX2-65" fmla="*/ 5309155 w 6018203"/>
              <a:gd name="connsiteY2-66" fmla="*/ 0 h 5220765"/>
              <a:gd name="connsiteX3-67" fmla="*/ 6018203 w 6018203"/>
              <a:gd name="connsiteY3-68" fmla="*/ 4182379 h 5220765"/>
              <a:gd name="connsiteX4-69" fmla="*/ 20358 w 6018203"/>
              <a:gd name="connsiteY4-70" fmla="*/ 5220765 h 5220765"/>
              <a:gd name="connsiteX0-71" fmla="*/ 0 w 6025199"/>
              <a:gd name="connsiteY0-72" fmla="*/ 5252027 h 5252027"/>
              <a:gd name="connsiteX1-73" fmla="*/ 7156 w 6025199"/>
              <a:gd name="connsiteY1-74" fmla="*/ 950713 h 5252027"/>
              <a:gd name="connsiteX2-75" fmla="*/ 5316151 w 6025199"/>
              <a:gd name="connsiteY2-76" fmla="*/ 0 h 5252027"/>
              <a:gd name="connsiteX3-77" fmla="*/ 6025199 w 6025199"/>
              <a:gd name="connsiteY3-78" fmla="*/ 4182379 h 5252027"/>
              <a:gd name="connsiteX4-79" fmla="*/ 0 w 6025199"/>
              <a:gd name="connsiteY4-80" fmla="*/ 5252027 h 5252027"/>
              <a:gd name="connsiteX0-81" fmla="*/ 0 w 6048645"/>
              <a:gd name="connsiteY0-82" fmla="*/ 5252027 h 5252027"/>
              <a:gd name="connsiteX1-83" fmla="*/ 7156 w 6048645"/>
              <a:gd name="connsiteY1-84" fmla="*/ 950713 h 5252027"/>
              <a:gd name="connsiteX2-85" fmla="*/ 5316151 w 6048645"/>
              <a:gd name="connsiteY2-86" fmla="*/ 0 h 5252027"/>
              <a:gd name="connsiteX3-87" fmla="*/ 6048645 w 6048645"/>
              <a:gd name="connsiteY3-88" fmla="*/ 4162841 h 5252027"/>
              <a:gd name="connsiteX4-89" fmla="*/ 0 w 6048645"/>
              <a:gd name="connsiteY4-90" fmla="*/ 5252027 h 5252027"/>
              <a:gd name="connsiteX0-91" fmla="*/ 0 w 6052552"/>
              <a:gd name="connsiteY0-92" fmla="*/ 5252027 h 5252027"/>
              <a:gd name="connsiteX1-93" fmla="*/ 7156 w 6052552"/>
              <a:gd name="connsiteY1-94" fmla="*/ 950713 h 5252027"/>
              <a:gd name="connsiteX2-95" fmla="*/ 5316151 w 6052552"/>
              <a:gd name="connsiteY2-96" fmla="*/ 0 h 5252027"/>
              <a:gd name="connsiteX3-97" fmla="*/ 6052552 w 6052552"/>
              <a:gd name="connsiteY3-98" fmla="*/ 4158933 h 5252027"/>
              <a:gd name="connsiteX4-99" fmla="*/ 0 w 6052552"/>
              <a:gd name="connsiteY4-100" fmla="*/ 5252027 h 5252027"/>
              <a:gd name="connsiteX0-101" fmla="*/ 0 w 6052552"/>
              <a:gd name="connsiteY0-102" fmla="*/ 5259842 h 5259842"/>
              <a:gd name="connsiteX1-103" fmla="*/ 7156 w 6052552"/>
              <a:gd name="connsiteY1-104" fmla="*/ 958528 h 5259842"/>
              <a:gd name="connsiteX2-105" fmla="*/ 5320059 w 6052552"/>
              <a:gd name="connsiteY2-106" fmla="*/ 0 h 5259842"/>
              <a:gd name="connsiteX3-107" fmla="*/ 6052552 w 6052552"/>
              <a:gd name="connsiteY3-108" fmla="*/ 4166748 h 5259842"/>
              <a:gd name="connsiteX4-109" fmla="*/ 0 w 6052552"/>
              <a:gd name="connsiteY4-110" fmla="*/ 5259842 h 525984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52552" h="5259842">
                <a:moveTo>
                  <a:pt x="0" y="5259842"/>
                </a:moveTo>
                <a:cubicBezTo>
                  <a:pt x="2385" y="3843004"/>
                  <a:pt x="4771" y="2375366"/>
                  <a:pt x="7156" y="958528"/>
                </a:cubicBezTo>
                <a:lnTo>
                  <a:pt x="5320059" y="0"/>
                </a:lnTo>
                <a:lnTo>
                  <a:pt x="6052552" y="4166748"/>
                </a:lnTo>
                <a:lnTo>
                  <a:pt x="0" y="5259842"/>
                </a:lnTo>
                <a:close/>
              </a:path>
            </a:pathLst>
          </a:custGeom>
          <a:ln>
            <a:solidFill>
              <a:schemeClr val="bg1">
                <a:lumMod val="75000"/>
              </a:schemeClr>
            </a:solidFill>
          </a:ln>
        </p:spPr>
        <p:txBody>
          <a:bodyPr anchor="ctr" anchorCtr="0">
            <a:normAutofit/>
          </a:bodyPr>
          <a:lstStyle>
            <a:lvl1pPr marL="0" indent="0" algn="ctr">
              <a:buNone/>
              <a:defRPr sz="1400"/>
            </a:lvl1pPr>
          </a:lstStyle>
          <a:p>
            <a:r>
              <a:rPr lang="en-US" noProof="0"/>
              <a:t>Click icon to add picture</a:t>
            </a:r>
            <a:endParaRPr lang="en-US" noProof="0"/>
          </a:p>
        </p:txBody>
      </p:sp>
      <p:sp>
        <p:nvSpPr>
          <p:cNvPr id="35" name="Text Placeholder 34"/>
          <p:cNvSpPr>
            <a:spLocks noGrp="1"/>
          </p:cNvSpPr>
          <p:nvPr>
            <p:ph type="body" sz="quarter" idx="14"/>
          </p:nvPr>
        </p:nvSpPr>
        <p:spPr>
          <a:xfrm rot="720000">
            <a:off x="8526498" y="4052877"/>
            <a:ext cx="3689627" cy="642938"/>
          </a:xfrm>
        </p:spPr>
        <p:txBody>
          <a:bodyPr anchor="ctr" anchorCtr="0">
            <a:noAutofit/>
          </a:bodyPr>
          <a:lstStyle>
            <a:lvl1pPr marL="0" indent="0">
              <a:buNone/>
              <a:defRPr sz="2600" b="1">
                <a:solidFill>
                  <a:schemeClr val="bg1"/>
                </a:solidFill>
              </a:defRPr>
            </a:lvl1pPr>
            <a:lvl2pPr marL="457200" indent="0">
              <a:buNone/>
              <a:defRPr sz="2600">
                <a:solidFill>
                  <a:schemeClr val="bg1"/>
                </a:solidFill>
              </a:defRPr>
            </a:lvl2pPr>
            <a:lvl3pPr marL="914400" indent="0">
              <a:buNone/>
              <a:defRPr sz="2600">
                <a:solidFill>
                  <a:schemeClr val="bg1"/>
                </a:solidFill>
              </a:defRPr>
            </a:lvl3pPr>
            <a:lvl4pPr marL="1371600" indent="0">
              <a:buNone/>
              <a:defRPr sz="2600">
                <a:solidFill>
                  <a:schemeClr val="bg1"/>
                </a:solidFill>
              </a:defRPr>
            </a:lvl4pPr>
            <a:lvl5pPr marL="1828800" indent="0">
              <a:buNone/>
              <a:defRPr sz="2600">
                <a:solidFill>
                  <a:schemeClr val="bg1"/>
                </a:solidFill>
              </a:defRPr>
            </a:lvl5pPr>
          </a:lstStyle>
          <a:p>
            <a:pPr lvl="0"/>
            <a:r>
              <a:rPr lang="en-US" noProof="0"/>
              <a:t>Click to edit Master text styles</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25" name="Graphic 23"/>
          <p:cNvGrpSpPr/>
          <p:nvPr/>
        </p:nvGrpSpPr>
        <p:grpSpPr>
          <a:xfrm>
            <a:off x="-12700" y="-12700"/>
            <a:ext cx="12212320" cy="6882130"/>
            <a:chOff x="-12700" y="-12700"/>
            <a:chExt cx="12212320" cy="6882130"/>
          </a:xfrm>
        </p:grpSpPr>
        <p:sp>
          <p:nvSpPr>
            <p:cNvPr id="38" name="Freeform: Shape 37"/>
            <p:cNvSpPr/>
            <p:nvPr/>
          </p:nvSpPr>
          <p:spPr>
            <a:xfrm>
              <a:off x="6134100" y="2558390"/>
              <a:ext cx="6057900" cy="2717800"/>
            </a:xfrm>
            <a:custGeom>
              <a:avLst/>
              <a:gdLst>
                <a:gd name="connsiteX0" fmla="*/ 12700 w 6057900"/>
                <a:gd name="connsiteY0" fmla="*/ 1852320 h 2717800"/>
                <a:gd name="connsiteX1" fmla="*/ 6055360 w 6057900"/>
                <a:gd name="connsiteY1" fmla="*/ 2705760 h 2717800"/>
                <a:gd name="connsiteX2" fmla="*/ 6055360 w 6057900"/>
                <a:gd name="connsiteY2" fmla="*/ 664870 h 2717800"/>
                <a:gd name="connsiteX3" fmla="*/ 486410 w 6057900"/>
                <a:gd name="connsiteY3" fmla="*/ 33680 h 2717800"/>
                <a:gd name="connsiteX4" fmla="*/ 12700 w 6057900"/>
                <a:gd name="connsiteY4" fmla="*/ 1852320 h 271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2717800">
                  <a:moveTo>
                    <a:pt x="12700" y="1852320"/>
                  </a:moveTo>
                  <a:cubicBezTo>
                    <a:pt x="12700" y="1852320"/>
                    <a:pt x="1485900" y="1508150"/>
                    <a:pt x="6055360" y="2705760"/>
                  </a:cubicBezTo>
                  <a:lnTo>
                    <a:pt x="6055360" y="664870"/>
                  </a:lnTo>
                  <a:cubicBezTo>
                    <a:pt x="2434590" y="-165710"/>
                    <a:pt x="486410" y="33680"/>
                    <a:pt x="486410" y="33680"/>
                  </a:cubicBezTo>
                  <a:lnTo>
                    <a:pt x="12700" y="1852320"/>
                  </a:lnTo>
                  <a:close/>
                </a:path>
              </a:pathLst>
            </a:custGeom>
            <a:gradFill>
              <a:gsLst>
                <a:gs pos="0">
                  <a:schemeClr val="accent2">
                    <a:alpha val="5000"/>
                  </a:schemeClr>
                </a:gs>
                <a:gs pos="100000">
                  <a:schemeClr val="accent1">
                    <a:alpha val="40000"/>
                  </a:schemeClr>
                </a:gs>
              </a:gsLst>
              <a:lin ang="1080000" scaled="0"/>
            </a:gradFill>
            <a:ln w="12700" cap="flat">
              <a:noFill/>
              <a:prstDash val="solid"/>
              <a:miter/>
            </a:ln>
          </p:spPr>
          <p:txBody>
            <a:bodyPr rtlCol="0" anchor="ctr"/>
            <a:lstStyle/>
            <a:p>
              <a:endParaRPr lang="en-US" noProof="0"/>
            </a:p>
          </p:txBody>
        </p:sp>
        <p:sp>
          <p:nvSpPr>
            <p:cNvPr id="40" name="Freeform: Shape 39"/>
            <p:cNvSpPr/>
            <p:nvPr/>
          </p:nvSpPr>
          <p:spPr>
            <a:xfrm>
              <a:off x="5767070" y="5688330"/>
              <a:ext cx="1130300" cy="1181100"/>
            </a:xfrm>
            <a:custGeom>
              <a:avLst/>
              <a:gdLst>
                <a:gd name="connsiteX0" fmla="*/ 1127760 w 1130300"/>
                <a:gd name="connsiteY0" fmla="*/ 12700 h 1181100"/>
                <a:gd name="connsiteX1" fmla="*/ 1127760 w 1130300"/>
                <a:gd name="connsiteY1" fmla="*/ 12700 h 1181100"/>
                <a:gd name="connsiteX2" fmla="*/ 547370 w 1130300"/>
                <a:gd name="connsiteY2" fmla="*/ 491490 h 1181100"/>
                <a:gd name="connsiteX3" fmla="*/ 12700 w 1130300"/>
                <a:gd name="connsiteY3" fmla="*/ 1169670 h 1181100"/>
                <a:gd name="connsiteX4" fmla="*/ 435610 w 1130300"/>
                <a:gd name="connsiteY4" fmla="*/ 1169670 h 1181100"/>
                <a:gd name="connsiteX5" fmla="*/ 835660 w 1130300"/>
                <a:gd name="connsiteY5" fmla="*/ 67056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300" h="1181100">
                  <a:moveTo>
                    <a:pt x="1127760" y="12700"/>
                  </a:moveTo>
                  <a:lnTo>
                    <a:pt x="1127760" y="12700"/>
                  </a:lnTo>
                  <a:lnTo>
                    <a:pt x="547370" y="491490"/>
                  </a:lnTo>
                  <a:lnTo>
                    <a:pt x="12700" y="1169670"/>
                  </a:lnTo>
                  <a:lnTo>
                    <a:pt x="435610" y="1169670"/>
                  </a:lnTo>
                  <a:lnTo>
                    <a:pt x="835660" y="670560"/>
                  </a:lnTo>
                  <a:close/>
                </a:path>
              </a:pathLst>
            </a:custGeom>
            <a:gradFill>
              <a:gsLst>
                <a:gs pos="100000">
                  <a:schemeClr val="accent3">
                    <a:alpha val="20000"/>
                  </a:schemeClr>
                </a:gs>
                <a:gs pos="0">
                  <a:schemeClr val="accent3">
                    <a:alpha val="5000"/>
                  </a:schemeClr>
                </a:gs>
              </a:gsLst>
              <a:lin ang="7440000" scaled="0"/>
            </a:gradFill>
            <a:ln w="12700" cap="flat">
              <a:noFill/>
              <a:prstDash val="solid"/>
              <a:miter/>
            </a:ln>
          </p:spPr>
          <p:txBody>
            <a:bodyPr rtlCol="0" anchor="ctr"/>
            <a:lstStyle/>
            <a:p>
              <a:endParaRPr lang="en-US" noProof="0"/>
            </a:p>
          </p:txBody>
        </p:sp>
        <p:sp>
          <p:nvSpPr>
            <p:cNvPr id="41" name="Freeform: Shape 40"/>
            <p:cNvSpPr/>
            <p:nvPr/>
          </p:nvSpPr>
          <p:spPr>
            <a:xfrm>
              <a:off x="-12700" y="492760"/>
              <a:ext cx="2692400" cy="762000"/>
            </a:xfrm>
            <a:custGeom>
              <a:avLst/>
              <a:gdLst>
                <a:gd name="connsiteX0" fmla="*/ 12700 w 2692400"/>
                <a:gd name="connsiteY0" fmla="*/ 429260 h 762000"/>
                <a:gd name="connsiteX1" fmla="*/ 12700 w 2692400"/>
                <a:gd name="connsiteY1" fmla="*/ 759460 h 762000"/>
                <a:gd name="connsiteX2" fmla="*/ 2044700 w 2692400"/>
                <a:gd name="connsiteY2" fmla="*/ 334010 h 762000"/>
                <a:gd name="connsiteX3" fmla="*/ 2689860 w 2692400"/>
                <a:gd name="connsiteY3" fmla="*/ 12700 h 762000"/>
                <a:gd name="connsiteX4" fmla="*/ 2689860 w 2692400"/>
                <a:gd name="connsiteY4" fmla="*/ 12700 h 762000"/>
                <a:gd name="connsiteX5" fmla="*/ 1936750 w 2692400"/>
                <a:gd name="connsiteY5" fmla="*/ 127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762000">
                  <a:moveTo>
                    <a:pt x="12700" y="429260"/>
                  </a:moveTo>
                  <a:lnTo>
                    <a:pt x="12700" y="759460"/>
                  </a:lnTo>
                  <a:lnTo>
                    <a:pt x="2044700" y="334010"/>
                  </a:lnTo>
                  <a:lnTo>
                    <a:pt x="2689860" y="12700"/>
                  </a:lnTo>
                  <a:lnTo>
                    <a:pt x="2689860" y="12700"/>
                  </a:lnTo>
                  <a:lnTo>
                    <a:pt x="1936750" y="12700"/>
                  </a:lnTo>
                  <a:close/>
                </a:path>
              </a:pathLst>
            </a:custGeom>
            <a:gradFill>
              <a:gsLst>
                <a:gs pos="100000">
                  <a:schemeClr val="tx2">
                    <a:alpha val="20000"/>
                  </a:schemeClr>
                </a:gs>
                <a:gs pos="0">
                  <a:schemeClr val="tx2">
                    <a:alpha val="5000"/>
                  </a:schemeClr>
                </a:gs>
              </a:gsLst>
              <a:lin ang="9840000" scaled="0"/>
            </a:gradFill>
            <a:ln w="12700" cap="flat">
              <a:noFill/>
              <a:prstDash val="solid"/>
              <a:miter/>
            </a:ln>
          </p:spPr>
          <p:txBody>
            <a:bodyPr rtlCol="0" anchor="ctr"/>
            <a:lstStyle/>
            <a:p>
              <a:endParaRPr lang="en-US" noProof="0"/>
            </a:p>
          </p:txBody>
        </p:sp>
        <p:sp>
          <p:nvSpPr>
            <p:cNvPr id="36" name="Freeform: Shape 35"/>
            <p:cNvSpPr/>
            <p:nvPr/>
          </p:nvSpPr>
          <p:spPr>
            <a:xfrm>
              <a:off x="7642860" y="-12700"/>
              <a:ext cx="1282700" cy="1231900"/>
            </a:xfrm>
            <a:custGeom>
              <a:avLst/>
              <a:gdLst>
                <a:gd name="connsiteX0" fmla="*/ 12700 w 1282700"/>
                <a:gd name="connsiteY0" fmla="*/ 1226820 h 1231900"/>
                <a:gd name="connsiteX1" fmla="*/ 613410 w 1282700"/>
                <a:gd name="connsiteY1" fmla="*/ 773430 h 1231900"/>
                <a:gd name="connsiteX2" fmla="*/ 1270000 w 1282700"/>
                <a:gd name="connsiteY2" fmla="*/ 12700 h 1231900"/>
                <a:gd name="connsiteX3" fmla="*/ 831850 w 1282700"/>
                <a:gd name="connsiteY3" fmla="*/ 12700 h 1231900"/>
                <a:gd name="connsiteX4" fmla="*/ 334010 w 1282700"/>
                <a:gd name="connsiteY4" fmla="*/ 581660 h 1231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2700" h="1231900">
                  <a:moveTo>
                    <a:pt x="12700" y="1226820"/>
                  </a:moveTo>
                  <a:lnTo>
                    <a:pt x="613410" y="773430"/>
                  </a:lnTo>
                  <a:lnTo>
                    <a:pt x="1270000" y="12700"/>
                  </a:lnTo>
                  <a:lnTo>
                    <a:pt x="831850" y="12700"/>
                  </a:lnTo>
                  <a:lnTo>
                    <a:pt x="334010" y="581660"/>
                  </a:lnTo>
                  <a:close/>
                </a:path>
              </a:pathLst>
            </a:custGeom>
            <a:gradFill>
              <a:gsLst>
                <a:gs pos="100000">
                  <a:schemeClr val="bg2">
                    <a:alpha val="20000"/>
                  </a:schemeClr>
                </a:gs>
                <a:gs pos="0">
                  <a:schemeClr val="bg2">
                    <a:alpha val="5000"/>
                  </a:schemeClr>
                </a:gs>
              </a:gsLst>
              <a:lin ang="3120000" scaled="0"/>
            </a:gradFill>
            <a:ln w="12700" cap="flat">
              <a:noFill/>
              <a:prstDash val="solid"/>
              <a:miter/>
            </a:ln>
          </p:spPr>
          <p:txBody>
            <a:bodyPr rtlCol="0" anchor="ctr"/>
            <a:lstStyle/>
            <a:p>
              <a:endParaRPr lang="en-US" noProof="0"/>
            </a:p>
          </p:txBody>
        </p:sp>
        <p:sp>
          <p:nvSpPr>
            <p:cNvPr id="37" name="Freeform: Shape 36"/>
            <p:cNvSpPr/>
            <p:nvPr/>
          </p:nvSpPr>
          <p:spPr>
            <a:xfrm>
              <a:off x="8820150" y="-12700"/>
              <a:ext cx="2349500" cy="1943100"/>
            </a:xfrm>
            <a:custGeom>
              <a:avLst/>
              <a:gdLst>
                <a:gd name="connsiteX0" fmla="*/ 12700 w 2349500"/>
                <a:gd name="connsiteY0" fmla="*/ 1560830 h 1943100"/>
                <a:gd name="connsiteX1" fmla="*/ 1536700 w 2349500"/>
                <a:gd name="connsiteY1" fmla="*/ 1941830 h 1943100"/>
                <a:gd name="connsiteX2" fmla="*/ 2346960 w 2349500"/>
                <a:gd name="connsiteY2" fmla="*/ 68580 h 1943100"/>
                <a:gd name="connsiteX3" fmla="*/ 1965960 w 2349500"/>
                <a:gd name="connsiteY3" fmla="*/ 12700 h 1943100"/>
                <a:gd name="connsiteX4" fmla="*/ 939800 w 2349500"/>
                <a:gd name="connsiteY4" fmla="*/ 12700 h 1943100"/>
                <a:gd name="connsiteX5" fmla="*/ 12700 w 2349500"/>
                <a:gd name="connsiteY5" fmla="*/ 1560830 h 194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9500" h="1943100">
                  <a:moveTo>
                    <a:pt x="12700" y="1560830"/>
                  </a:moveTo>
                  <a:cubicBezTo>
                    <a:pt x="12700" y="1560830"/>
                    <a:pt x="1094740" y="1871980"/>
                    <a:pt x="1536700" y="1941830"/>
                  </a:cubicBezTo>
                  <a:cubicBezTo>
                    <a:pt x="2020570" y="1625600"/>
                    <a:pt x="2346960" y="68580"/>
                    <a:pt x="2346960" y="68580"/>
                  </a:cubicBezTo>
                  <a:cubicBezTo>
                    <a:pt x="2346960" y="68580"/>
                    <a:pt x="2222500" y="40640"/>
                    <a:pt x="1965960" y="12700"/>
                  </a:cubicBezTo>
                  <a:lnTo>
                    <a:pt x="939800" y="12700"/>
                  </a:lnTo>
                  <a:cubicBezTo>
                    <a:pt x="664210" y="1154430"/>
                    <a:pt x="12700" y="1560830"/>
                    <a:pt x="12700" y="1560830"/>
                  </a:cubicBezTo>
                  <a:close/>
                </a:path>
              </a:pathLst>
            </a:custGeom>
            <a:gradFill>
              <a:gsLst>
                <a:gs pos="0">
                  <a:schemeClr val="accent3">
                    <a:alpha val="40000"/>
                  </a:schemeClr>
                </a:gs>
                <a:gs pos="100000">
                  <a:schemeClr val="accent3">
                    <a:alpha val="5000"/>
                  </a:schemeClr>
                </a:gs>
              </a:gsLst>
              <a:lin ang="5940000" scaled="0"/>
            </a:gradFill>
            <a:ln w="12700" cap="flat">
              <a:noFill/>
              <a:prstDash val="solid"/>
              <a:miter/>
            </a:ln>
          </p:spPr>
          <p:txBody>
            <a:bodyPr rtlCol="0" anchor="ctr"/>
            <a:lstStyle/>
            <a:p>
              <a:endParaRPr lang="en-US" noProof="0"/>
            </a:p>
          </p:txBody>
        </p:sp>
        <p:sp>
          <p:nvSpPr>
            <p:cNvPr id="39" name="Freeform: Shape 38"/>
            <p:cNvSpPr/>
            <p:nvPr/>
          </p:nvSpPr>
          <p:spPr>
            <a:xfrm>
              <a:off x="7265670" y="5240886"/>
              <a:ext cx="4927600" cy="1193800"/>
            </a:xfrm>
            <a:custGeom>
              <a:avLst/>
              <a:gdLst>
                <a:gd name="connsiteX0" fmla="*/ 204470 w 4927600"/>
                <a:gd name="connsiteY0" fmla="*/ 13105 h 1193800"/>
                <a:gd name="connsiteX1" fmla="*/ 12700 w 4927600"/>
                <a:gd name="connsiteY1" fmla="*/ 786535 h 1193800"/>
                <a:gd name="connsiteX2" fmla="*/ 4923790 w 4927600"/>
                <a:gd name="connsiteY2" fmla="*/ 1181505 h 1193800"/>
                <a:gd name="connsiteX3" fmla="*/ 4923790 w 4927600"/>
                <a:gd name="connsiteY3" fmla="*/ 366164 h 1193800"/>
                <a:gd name="connsiteX4" fmla="*/ 204470 w 4927600"/>
                <a:gd name="connsiteY4" fmla="*/ 13105 h 1193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7600" h="1193800">
                  <a:moveTo>
                    <a:pt x="204470" y="13105"/>
                  </a:moveTo>
                  <a:lnTo>
                    <a:pt x="12700" y="786535"/>
                  </a:lnTo>
                  <a:cubicBezTo>
                    <a:pt x="12700" y="786535"/>
                    <a:pt x="2622550" y="715414"/>
                    <a:pt x="4923790" y="1181505"/>
                  </a:cubicBezTo>
                  <a:lnTo>
                    <a:pt x="4923790" y="366164"/>
                  </a:lnTo>
                  <a:cubicBezTo>
                    <a:pt x="2410461" y="-13565"/>
                    <a:pt x="204470" y="13105"/>
                    <a:pt x="204470" y="13105"/>
                  </a:cubicBezTo>
                  <a:close/>
                </a:path>
              </a:pathLst>
            </a:custGeom>
            <a:gradFill>
              <a:gsLst>
                <a:gs pos="100000">
                  <a:schemeClr val="tx2">
                    <a:alpha val="40000"/>
                  </a:schemeClr>
                </a:gs>
                <a:gs pos="0">
                  <a:schemeClr val="tx2">
                    <a:alpha val="5000"/>
                  </a:schemeClr>
                </a:gs>
              </a:gsLst>
              <a:lin ang="900000" scaled="0"/>
            </a:gradFill>
            <a:ln w="12700" cap="flat">
              <a:noFill/>
              <a:prstDash val="solid"/>
              <a:miter/>
            </a:ln>
          </p:spPr>
          <p:txBody>
            <a:bodyPr rtlCol="0" anchor="ctr"/>
            <a:lstStyle/>
            <a:p>
              <a:endParaRPr lang="en-US" noProof="0"/>
            </a:p>
          </p:txBody>
        </p:sp>
        <p:sp>
          <p:nvSpPr>
            <p:cNvPr id="26" name="Freeform: Shape 25"/>
            <p:cNvSpPr/>
            <p:nvPr/>
          </p:nvSpPr>
          <p:spPr>
            <a:xfrm>
              <a:off x="0" y="4398010"/>
              <a:ext cx="6605059" cy="2459990"/>
            </a:xfrm>
            <a:custGeom>
              <a:avLst/>
              <a:gdLst>
                <a:gd name="connsiteX0" fmla="*/ 6399530 w 6616700"/>
                <a:gd name="connsiteY0" fmla="*/ 12700 h 2476500"/>
                <a:gd name="connsiteX1" fmla="*/ 12700 w 6616700"/>
                <a:gd name="connsiteY1" fmla="*/ 1666240 h 2476500"/>
                <a:gd name="connsiteX2" fmla="*/ 12700 w 6616700"/>
                <a:gd name="connsiteY2" fmla="*/ 2472690 h 2476500"/>
                <a:gd name="connsiteX3" fmla="*/ 1996440 w 6616700"/>
                <a:gd name="connsiteY3" fmla="*/ 2472690 h 2476500"/>
                <a:gd name="connsiteX4" fmla="*/ 6606540 w 6616700"/>
                <a:gd name="connsiteY4" fmla="*/ 1192530 h 2476500"/>
                <a:gd name="connsiteX5" fmla="*/ 6399530 w 6616700"/>
                <a:gd name="connsiteY5" fmla="*/ 12700 h 2476500"/>
                <a:gd name="connsiteX0-1" fmla="*/ 6386830 w 6605059"/>
                <a:gd name="connsiteY0-2" fmla="*/ 0 h 2459990"/>
                <a:gd name="connsiteX1-3" fmla="*/ 0 w 6605059"/>
                <a:gd name="connsiteY1-4" fmla="*/ 1653540 h 2459990"/>
                <a:gd name="connsiteX2-5" fmla="*/ 0 w 6605059"/>
                <a:gd name="connsiteY2-6" fmla="*/ 2459990 h 2459990"/>
                <a:gd name="connsiteX3-7" fmla="*/ 1983740 w 6605059"/>
                <a:gd name="connsiteY3-8" fmla="*/ 2459990 h 2459990"/>
                <a:gd name="connsiteX4-9" fmla="*/ 6605059 w 6605059"/>
                <a:gd name="connsiteY4-10" fmla="*/ 1157391 h 2459990"/>
                <a:gd name="connsiteX5-11" fmla="*/ 6386830 w 6605059"/>
                <a:gd name="connsiteY5-12" fmla="*/ 0 h 2459990"/>
                <a:gd name="connsiteX0-13" fmla="*/ 6386830 w 6605059"/>
                <a:gd name="connsiteY0-14" fmla="*/ 0 h 2459990"/>
                <a:gd name="connsiteX1-15" fmla="*/ 0 w 6605059"/>
                <a:gd name="connsiteY1-16" fmla="*/ 1653540 h 2459990"/>
                <a:gd name="connsiteX2-17" fmla="*/ 0 w 6605059"/>
                <a:gd name="connsiteY2-18" fmla="*/ 2459990 h 2459990"/>
                <a:gd name="connsiteX3-19" fmla="*/ 1983740 w 6605059"/>
                <a:gd name="connsiteY3-20" fmla="*/ 2459990 h 2459990"/>
                <a:gd name="connsiteX4-21" fmla="*/ 6605059 w 6605059"/>
                <a:gd name="connsiteY4-22" fmla="*/ 1148976 h 2459990"/>
                <a:gd name="connsiteX5-23" fmla="*/ 6386830 w 6605059"/>
                <a:gd name="connsiteY5-24" fmla="*/ 0 h 245999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605059" h="2459990">
                  <a:moveTo>
                    <a:pt x="6386830" y="0"/>
                  </a:moveTo>
                  <a:cubicBezTo>
                    <a:pt x="2965450" y="420370"/>
                    <a:pt x="524510" y="1424940"/>
                    <a:pt x="0" y="1653540"/>
                  </a:cubicBezTo>
                  <a:lnTo>
                    <a:pt x="0" y="2459990"/>
                  </a:lnTo>
                  <a:lnTo>
                    <a:pt x="1983740" y="2459990"/>
                  </a:lnTo>
                  <a:cubicBezTo>
                    <a:pt x="3195320" y="2000250"/>
                    <a:pt x="4846109" y="1442346"/>
                    <a:pt x="6605059" y="1148976"/>
                  </a:cubicBezTo>
                  <a:cubicBezTo>
                    <a:pt x="6526319" y="682886"/>
                    <a:pt x="6478270" y="457200"/>
                    <a:pt x="6386830" y="0"/>
                  </a:cubicBezTo>
                  <a:close/>
                </a:path>
              </a:pathLst>
            </a:custGeom>
            <a:gradFill>
              <a:gsLst>
                <a:gs pos="100000">
                  <a:schemeClr val="bg2">
                    <a:alpha val="40000"/>
                  </a:schemeClr>
                </a:gs>
                <a:gs pos="0">
                  <a:schemeClr val="accent5">
                    <a:alpha val="5000"/>
                  </a:schemeClr>
                </a:gs>
              </a:gsLst>
              <a:lin ang="540000" scaled="0"/>
            </a:gradFill>
            <a:ln w="12700" cap="flat">
              <a:noFill/>
              <a:prstDash val="solid"/>
              <a:miter/>
            </a:ln>
          </p:spPr>
          <p:txBody>
            <a:bodyPr rtlCol="0" anchor="ctr"/>
            <a:lstStyle/>
            <a:p>
              <a:endParaRPr lang="en-US" noProof="0"/>
            </a:p>
          </p:txBody>
        </p:sp>
        <p:sp>
          <p:nvSpPr>
            <p:cNvPr id="27" name="Freeform: Shape 26"/>
            <p:cNvSpPr/>
            <p:nvPr/>
          </p:nvSpPr>
          <p:spPr>
            <a:xfrm>
              <a:off x="-12700" y="741680"/>
              <a:ext cx="6629400" cy="5981700"/>
            </a:xfrm>
            <a:custGeom>
              <a:avLst/>
              <a:gdLst>
                <a:gd name="connsiteX0" fmla="*/ 5783580 w 6629400"/>
                <a:gd name="connsiteY0" fmla="*/ 12700 h 5981700"/>
                <a:gd name="connsiteX1" fmla="*/ 12700 w 6629400"/>
                <a:gd name="connsiteY1" fmla="*/ 1029970 h 5981700"/>
                <a:gd name="connsiteX2" fmla="*/ 12700 w 6629400"/>
                <a:gd name="connsiteY2" fmla="*/ 5971540 h 5981700"/>
                <a:gd name="connsiteX3" fmla="*/ 6620510 w 6629400"/>
                <a:gd name="connsiteY3" fmla="*/ 4806950 h 5981700"/>
              </a:gdLst>
              <a:ahLst/>
              <a:cxnLst>
                <a:cxn ang="0">
                  <a:pos x="connsiteX0" y="connsiteY0"/>
                </a:cxn>
                <a:cxn ang="0">
                  <a:pos x="connsiteX1" y="connsiteY1"/>
                </a:cxn>
                <a:cxn ang="0">
                  <a:pos x="connsiteX2" y="connsiteY2"/>
                </a:cxn>
                <a:cxn ang="0">
                  <a:pos x="connsiteX3" y="connsiteY3"/>
                </a:cxn>
              </a:cxnLst>
              <a:rect l="l" t="t" r="r" b="b"/>
              <a:pathLst>
                <a:path w="6629400" h="5981700">
                  <a:moveTo>
                    <a:pt x="5783580" y="12700"/>
                  </a:moveTo>
                  <a:lnTo>
                    <a:pt x="12700" y="1029970"/>
                  </a:lnTo>
                  <a:lnTo>
                    <a:pt x="12700" y="5971540"/>
                  </a:lnTo>
                  <a:lnTo>
                    <a:pt x="6620510" y="4806950"/>
                  </a:lnTo>
                  <a:close/>
                </a:path>
              </a:pathLst>
            </a:custGeom>
            <a:gradFill flip="none" rotWithShape="1">
              <a:gsLst>
                <a:gs pos="0">
                  <a:schemeClr val="bg2"/>
                </a:gs>
                <a:gs pos="100000">
                  <a:schemeClr val="accent5"/>
                </a:gs>
              </a:gsLst>
              <a:lin ang="2700000" scaled="0"/>
              <a:tileRect/>
            </a:gradFill>
            <a:ln w="12700" cap="flat">
              <a:noFill/>
              <a:prstDash val="solid"/>
              <a:miter/>
            </a:ln>
          </p:spPr>
          <p:txBody>
            <a:bodyPr rtlCol="0" anchor="ctr"/>
            <a:lstStyle/>
            <a:p>
              <a:endParaRPr lang="en-US" noProof="0"/>
            </a:p>
          </p:txBody>
        </p:sp>
        <p:sp>
          <p:nvSpPr>
            <p:cNvPr id="28" name="Freeform: Shape 27"/>
            <p:cNvSpPr/>
            <p:nvPr/>
          </p:nvSpPr>
          <p:spPr>
            <a:xfrm>
              <a:off x="7533640" y="-12700"/>
              <a:ext cx="1676400" cy="1549400"/>
            </a:xfrm>
            <a:custGeom>
              <a:avLst/>
              <a:gdLst>
                <a:gd name="connsiteX0" fmla="*/ 1123950 w 1676400"/>
                <a:gd name="connsiteY0" fmla="*/ 12700 h 1549400"/>
                <a:gd name="connsiteX1" fmla="*/ 12700 w 1676400"/>
                <a:gd name="connsiteY1" fmla="*/ 1268730 h 1549400"/>
                <a:gd name="connsiteX2" fmla="*/ 320040 w 1676400"/>
                <a:gd name="connsiteY2" fmla="*/ 1541780 h 1549400"/>
                <a:gd name="connsiteX3" fmla="*/ 1672590 w 1676400"/>
                <a:gd name="connsiteY3" fmla="*/ 12700 h 1549400"/>
              </a:gdLst>
              <a:ahLst/>
              <a:cxnLst>
                <a:cxn ang="0">
                  <a:pos x="connsiteX0" y="connsiteY0"/>
                </a:cxn>
                <a:cxn ang="0">
                  <a:pos x="connsiteX1" y="connsiteY1"/>
                </a:cxn>
                <a:cxn ang="0">
                  <a:pos x="connsiteX2" y="connsiteY2"/>
                </a:cxn>
                <a:cxn ang="0">
                  <a:pos x="connsiteX3" y="connsiteY3"/>
                </a:cxn>
              </a:cxnLst>
              <a:rect l="l" t="t" r="r" b="b"/>
              <a:pathLst>
                <a:path w="1676400" h="1549400">
                  <a:moveTo>
                    <a:pt x="1123950" y="12700"/>
                  </a:moveTo>
                  <a:lnTo>
                    <a:pt x="12700" y="1268730"/>
                  </a:lnTo>
                  <a:lnTo>
                    <a:pt x="320040" y="1541780"/>
                  </a:lnTo>
                  <a:lnTo>
                    <a:pt x="1672590" y="12700"/>
                  </a:lnTo>
                  <a:close/>
                </a:path>
              </a:pathLst>
            </a:custGeom>
            <a:blipFill>
              <a:blip r:embed="rId2"/>
              <a:srcRect/>
              <a:stretch>
                <a:fillRect l="8684" t="-98206" r="-65455" b="7644"/>
              </a:stretch>
            </a:blipFill>
            <a:ln w="12700" cap="flat">
              <a:noFill/>
              <a:prstDash val="solid"/>
              <a:miter/>
            </a:ln>
          </p:spPr>
          <p:txBody>
            <a:bodyPr rtlCol="0" anchor="ctr"/>
            <a:lstStyle/>
            <a:p>
              <a:endParaRPr lang="en-US" noProof="0"/>
            </a:p>
          </p:txBody>
        </p:sp>
        <p:sp>
          <p:nvSpPr>
            <p:cNvPr id="29" name="Freeform: Shape 28"/>
            <p:cNvSpPr/>
            <p:nvPr/>
          </p:nvSpPr>
          <p:spPr>
            <a:xfrm>
              <a:off x="-12700" y="431800"/>
              <a:ext cx="2921000" cy="1041400"/>
            </a:xfrm>
            <a:custGeom>
              <a:avLst/>
              <a:gdLst>
                <a:gd name="connsiteX0" fmla="*/ 12700 w 2921000"/>
                <a:gd name="connsiteY0" fmla="*/ 1031240 h 1041400"/>
                <a:gd name="connsiteX1" fmla="*/ 2912110 w 2921000"/>
                <a:gd name="connsiteY1" fmla="*/ 415290 h 1041400"/>
                <a:gd name="connsiteX2" fmla="*/ 2827020 w 2921000"/>
                <a:gd name="connsiteY2" fmla="*/ 12700 h 1041400"/>
                <a:gd name="connsiteX3" fmla="*/ 12700 w 2921000"/>
                <a:gd name="connsiteY3" fmla="*/ 610870 h 1041400"/>
              </a:gdLst>
              <a:ahLst/>
              <a:cxnLst>
                <a:cxn ang="0">
                  <a:pos x="connsiteX0" y="connsiteY0"/>
                </a:cxn>
                <a:cxn ang="0">
                  <a:pos x="connsiteX1" y="connsiteY1"/>
                </a:cxn>
                <a:cxn ang="0">
                  <a:pos x="connsiteX2" y="connsiteY2"/>
                </a:cxn>
                <a:cxn ang="0">
                  <a:pos x="connsiteX3" y="connsiteY3"/>
                </a:cxn>
              </a:cxnLst>
              <a:rect l="l" t="t" r="r" b="b"/>
              <a:pathLst>
                <a:path w="2921000" h="1041400">
                  <a:moveTo>
                    <a:pt x="12700" y="1031240"/>
                  </a:moveTo>
                  <a:lnTo>
                    <a:pt x="2912110" y="415290"/>
                  </a:lnTo>
                  <a:lnTo>
                    <a:pt x="2827020" y="12700"/>
                  </a:lnTo>
                  <a:lnTo>
                    <a:pt x="12700" y="610870"/>
                  </a:lnTo>
                  <a:close/>
                </a:path>
              </a:pathLst>
            </a:custGeom>
            <a:blipFill>
              <a:blip r:embed="rId3"/>
              <a:srcRect/>
              <a:stretch>
                <a:fillRect l="-32063" t="15838" r="1073" b="-15838"/>
              </a:stretch>
            </a:blipFill>
            <a:ln w="12700" cap="flat">
              <a:noFill/>
              <a:prstDash val="solid"/>
              <a:miter/>
            </a:ln>
          </p:spPr>
          <p:txBody>
            <a:bodyPr rtlCol="0" anchor="ctr"/>
            <a:lstStyle/>
            <a:p>
              <a:endParaRPr lang="en-US" noProof="0"/>
            </a:p>
          </p:txBody>
        </p:sp>
        <p:sp>
          <p:nvSpPr>
            <p:cNvPr id="30" name="Freeform: Shape 29"/>
            <p:cNvSpPr/>
            <p:nvPr/>
          </p:nvSpPr>
          <p:spPr>
            <a:xfrm>
              <a:off x="5916930" y="5568950"/>
              <a:ext cx="1358900" cy="1295400"/>
            </a:xfrm>
            <a:custGeom>
              <a:avLst/>
              <a:gdLst>
                <a:gd name="connsiteX0" fmla="*/ 12700 w 1358900"/>
                <a:gd name="connsiteY0" fmla="*/ 1289050 h 1295400"/>
                <a:gd name="connsiteX1" fmla="*/ 538480 w 1358900"/>
                <a:gd name="connsiteY1" fmla="*/ 1289050 h 1295400"/>
                <a:gd name="connsiteX2" fmla="*/ 1350010 w 1358900"/>
                <a:gd name="connsiteY2" fmla="*/ 269240 h 1295400"/>
                <a:gd name="connsiteX3" fmla="*/ 1028700 w 1358900"/>
                <a:gd name="connsiteY3" fmla="*/ 12700 h 1295400"/>
              </a:gdLst>
              <a:ahLst/>
              <a:cxnLst>
                <a:cxn ang="0">
                  <a:pos x="connsiteX0" y="connsiteY0"/>
                </a:cxn>
                <a:cxn ang="0">
                  <a:pos x="connsiteX1" y="connsiteY1"/>
                </a:cxn>
                <a:cxn ang="0">
                  <a:pos x="connsiteX2" y="connsiteY2"/>
                </a:cxn>
                <a:cxn ang="0">
                  <a:pos x="connsiteX3" y="connsiteY3"/>
                </a:cxn>
              </a:cxnLst>
              <a:rect l="l" t="t" r="r" b="b"/>
              <a:pathLst>
                <a:path w="1358900" h="1295400">
                  <a:moveTo>
                    <a:pt x="12700" y="1289050"/>
                  </a:moveTo>
                  <a:lnTo>
                    <a:pt x="538480" y="1289050"/>
                  </a:lnTo>
                  <a:lnTo>
                    <a:pt x="1350010" y="269240"/>
                  </a:lnTo>
                  <a:lnTo>
                    <a:pt x="1028700" y="12700"/>
                  </a:lnTo>
                  <a:close/>
                </a:path>
              </a:pathLst>
            </a:custGeom>
            <a:blipFill>
              <a:blip r:embed="rId4"/>
              <a:srcRect/>
              <a:stretch>
                <a:fillRect l="-121206" t="11183" r="13010" b="-182361"/>
              </a:stretch>
            </a:blipFill>
            <a:ln w="12700" cap="flat">
              <a:noFill/>
              <a:prstDash val="solid"/>
              <a:miter/>
            </a:ln>
          </p:spPr>
          <p:txBody>
            <a:bodyPr rtlCol="0" anchor="ctr"/>
            <a:lstStyle/>
            <a:p>
              <a:endParaRPr lang="en-US" noProof="0"/>
            </a:p>
          </p:txBody>
        </p:sp>
        <p:sp>
          <p:nvSpPr>
            <p:cNvPr id="31" name="Freeform: Shape 30"/>
            <p:cNvSpPr/>
            <p:nvPr/>
          </p:nvSpPr>
          <p:spPr>
            <a:xfrm>
              <a:off x="7754620" y="4657090"/>
              <a:ext cx="4445000" cy="1765300"/>
            </a:xfrm>
            <a:custGeom>
              <a:avLst/>
              <a:gdLst>
                <a:gd name="connsiteX0" fmla="*/ 187961 w 4445000"/>
                <a:gd name="connsiteY0" fmla="*/ 12700 h 1765300"/>
                <a:gd name="connsiteX1" fmla="*/ 12700 w 4445000"/>
                <a:gd name="connsiteY1" fmla="*/ 859790 h 1765300"/>
                <a:gd name="connsiteX2" fmla="*/ 4434840 w 4445000"/>
                <a:gd name="connsiteY2" fmla="*/ 1753870 h 1765300"/>
                <a:gd name="connsiteX3" fmla="*/ 4434840 w 4445000"/>
                <a:gd name="connsiteY3" fmla="*/ 871220 h 1765300"/>
              </a:gdLst>
              <a:ahLst/>
              <a:cxnLst>
                <a:cxn ang="0">
                  <a:pos x="connsiteX0" y="connsiteY0"/>
                </a:cxn>
                <a:cxn ang="0">
                  <a:pos x="connsiteX1" y="connsiteY1"/>
                </a:cxn>
                <a:cxn ang="0">
                  <a:pos x="connsiteX2" y="connsiteY2"/>
                </a:cxn>
                <a:cxn ang="0">
                  <a:pos x="connsiteX3" y="connsiteY3"/>
                </a:cxn>
              </a:cxnLst>
              <a:rect l="l" t="t" r="r" b="b"/>
              <a:pathLst>
                <a:path w="4445000" h="1765300">
                  <a:moveTo>
                    <a:pt x="187961" y="12700"/>
                  </a:moveTo>
                  <a:lnTo>
                    <a:pt x="12700" y="859790"/>
                  </a:lnTo>
                  <a:lnTo>
                    <a:pt x="4434840" y="1753870"/>
                  </a:lnTo>
                  <a:lnTo>
                    <a:pt x="4434840" y="871220"/>
                  </a:lnTo>
                  <a:close/>
                </a:path>
              </a:pathLst>
            </a:custGeom>
            <a:gradFill>
              <a:gsLst>
                <a:gs pos="100000">
                  <a:schemeClr val="tx1"/>
                </a:gs>
                <a:gs pos="0">
                  <a:schemeClr val="tx2"/>
                </a:gs>
              </a:gsLst>
              <a:lin ang="900000" scaled="0"/>
            </a:gradFill>
            <a:ln w="12700" cap="flat">
              <a:noFill/>
              <a:prstDash val="solid"/>
              <a:miter/>
            </a:ln>
          </p:spPr>
          <p:txBody>
            <a:bodyPr rtlCol="0" anchor="ctr"/>
            <a:lstStyle/>
            <a:p>
              <a:endParaRPr lang="en-US" noProof="0"/>
            </a:p>
          </p:txBody>
        </p:sp>
        <p:sp>
          <p:nvSpPr>
            <p:cNvPr id="32" name="Freeform: Shape 31"/>
            <p:cNvSpPr/>
            <p:nvPr/>
          </p:nvSpPr>
          <p:spPr>
            <a:xfrm>
              <a:off x="6718300" y="1951990"/>
              <a:ext cx="5473700" cy="3289300"/>
            </a:xfrm>
            <a:custGeom>
              <a:avLst/>
              <a:gdLst>
                <a:gd name="connsiteX0" fmla="*/ 5471160 w 5473700"/>
                <a:gd name="connsiteY0" fmla="*/ 1239520 h 3289300"/>
                <a:gd name="connsiteX1" fmla="*/ 513080 w 5473700"/>
                <a:gd name="connsiteY1" fmla="*/ 12700 h 3289300"/>
                <a:gd name="connsiteX2" fmla="*/ 12700 w 5473700"/>
                <a:gd name="connsiteY2" fmla="*/ 1934210 h 3289300"/>
                <a:gd name="connsiteX3" fmla="*/ 5471160 w 5473700"/>
                <a:gd name="connsiteY3" fmla="*/ 3285490 h 3289300"/>
              </a:gdLst>
              <a:ahLst/>
              <a:cxnLst>
                <a:cxn ang="0">
                  <a:pos x="connsiteX0" y="connsiteY0"/>
                </a:cxn>
                <a:cxn ang="0">
                  <a:pos x="connsiteX1" y="connsiteY1"/>
                </a:cxn>
                <a:cxn ang="0">
                  <a:pos x="connsiteX2" y="connsiteY2"/>
                </a:cxn>
                <a:cxn ang="0">
                  <a:pos x="connsiteX3" y="connsiteY3"/>
                </a:cxn>
              </a:cxnLst>
              <a:rect l="l" t="t" r="r" b="b"/>
              <a:pathLst>
                <a:path w="5473700" h="3289300">
                  <a:moveTo>
                    <a:pt x="5471160" y="1239520"/>
                  </a:moveTo>
                  <a:lnTo>
                    <a:pt x="513080" y="12700"/>
                  </a:lnTo>
                  <a:lnTo>
                    <a:pt x="12700" y="1934210"/>
                  </a:lnTo>
                  <a:lnTo>
                    <a:pt x="5471160" y="3285490"/>
                  </a:lnTo>
                  <a:close/>
                </a:path>
              </a:pathLst>
            </a:custGeom>
            <a:gradFill>
              <a:gsLst>
                <a:gs pos="100000">
                  <a:schemeClr val="accent2"/>
                </a:gs>
                <a:gs pos="0">
                  <a:schemeClr val="accent1"/>
                </a:gs>
              </a:gsLst>
              <a:lin ang="10440000" scaled="0"/>
            </a:gradFill>
            <a:ln w="12700" cap="flat">
              <a:noFill/>
              <a:prstDash val="solid"/>
              <a:miter/>
            </a:ln>
          </p:spPr>
          <p:txBody>
            <a:bodyPr rtlCol="0" anchor="ctr"/>
            <a:lstStyle/>
            <a:p>
              <a:endParaRPr lang="en-US" noProof="0"/>
            </a:p>
          </p:txBody>
        </p:sp>
        <p:sp>
          <p:nvSpPr>
            <p:cNvPr id="33" name="Freeform: Shape 32"/>
            <p:cNvSpPr/>
            <p:nvPr/>
          </p:nvSpPr>
          <p:spPr>
            <a:xfrm>
              <a:off x="-12700" y="1065530"/>
              <a:ext cx="6286500" cy="5397500"/>
            </a:xfrm>
            <a:custGeom>
              <a:avLst/>
              <a:gdLst>
                <a:gd name="connsiteX0" fmla="*/ 12700 w 6286500"/>
                <a:gd name="connsiteY0" fmla="*/ 1008380 h 5397500"/>
                <a:gd name="connsiteX1" fmla="*/ 12700 w 6286500"/>
                <a:gd name="connsiteY1" fmla="*/ 1046480 h 5397500"/>
                <a:gd name="connsiteX2" fmla="*/ 5509260 w 6286500"/>
                <a:gd name="connsiteY2" fmla="*/ 57150 h 5397500"/>
                <a:gd name="connsiteX3" fmla="*/ 6238240 w 6286500"/>
                <a:gd name="connsiteY3" fmla="*/ 4236720 h 5397500"/>
                <a:gd name="connsiteX4" fmla="*/ 12700 w 6286500"/>
                <a:gd name="connsiteY4" fmla="*/ 5356860 h 5397500"/>
                <a:gd name="connsiteX5" fmla="*/ 12700 w 6286500"/>
                <a:gd name="connsiteY5" fmla="*/ 5394960 h 5397500"/>
                <a:gd name="connsiteX6" fmla="*/ 6263640 w 6286500"/>
                <a:gd name="connsiteY6" fmla="*/ 4271010 h 5397500"/>
                <a:gd name="connsiteX7" fmla="*/ 6282690 w 6286500"/>
                <a:gd name="connsiteY7" fmla="*/ 4267200 h 5397500"/>
                <a:gd name="connsiteX8" fmla="*/ 5541010 w 6286500"/>
                <a:gd name="connsiteY8" fmla="*/ 12700 h 539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86500" h="5397500">
                  <a:moveTo>
                    <a:pt x="12700" y="1008380"/>
                  </a:moveTo>
                  <a:lnTo>
                    <a:pt x="12700" y="1046480"/>
                  </a:lnTo>
                  <a:lnTo>
                    <a:pt x="5509260" y="57150"/>
                  </a:lnTo>
                  <a:lnTo>
                    <a:pt x="6238240" y="4236720"/>
                  </a:lnTo>
                  <a:lnTo>
                    <a:pt x="12700" y="5356860"/>
                  </a:lnTo>
                  <a:lnTo>
                    <a:pt x="12700" y="5394960"/>
                  </a:lnTo>
                  <a:lnTo>
                    <a:pt x="6263640" y="4271010"/>
                  </a:lnTo>
                  <a:lnTo>
                    <a:pt x="6282690" y="4267200"/>
                  </a:lnTo>
                  <a:lnTo>
                    <a:pt x="5541010" y="12700"/>
                  </a:lnTo>
                  <a:close/>
                </a:path>
              </a:pathLst>
            </a:custGeom>
            <a:solidFill>
              <a:schemeClr val="bg1"/>
            </a:solidFill>
            <a:ln w="12700" cap="flat">
              <a:noFill/>
              <a:prstDash val="solid"/>
              <a:miter/>
            </a:ln>
          </p:spPr>
          <p:txBody>
            <a:bodyPr rtlCol="0" anchor="ctr"/>
            <a:lstStyle/>
            <a:p>
              <a:endParaRPr lang="en-US" noProof="0"/>
            </a:p>
          </p:txBody>
        </p:sp>
        <p:sp>
          <p:nvSpPr>
            <p:cNvPr id="35" name="Freeform: Shape 34"/>
            <p:cNvSpPr/>
            <p:nvPr/>
          </p:nvSpPr>
          <p:spPr>
            <a:xfrm>
              <a:off x="9467850" y="-12700"/>
              <a:ext cx="1727200" cy="1714500"/>
            </a:xfrm>
            <a:custGeom>
              <a:avLst/>
              <a:gdLst>
                <a:gd name="connsiteX0" fmla="*/ 1355090 w 1727200"/>
                <a:gd name="connsiteY0" fmla="*/ 1706880 h 1714500"/>
                <a:gd name="connsiteX1" fmla="*/ 1719580 w 1727200"/>
                <a:gd name="connsiteY1" fmla="*/ 12700 h 1714500"/>
                <a:gd name="connsiteX2" fmla="*/ 314960 w 1727200"/>
                <a:gd name="connsiteY2" fmla="*/ 12700 h 1714500"/>
                <a:gd name="connsiteX3" fmla="*/ 12700 w 1727200"/>
                <a:gd name="connsiteY3" fmla="*/ 1413510 h 1714500"/>
              </a:gdLst>
              <a:ahLst/>
              <a:cxnLst>
                <a:cxn ang="0">
                  <a:pos x="connsiteX0" y="connsiteY0"/>
                </a:cxn>
                <a:cxn ang="0">
                  <a:pos x="connsiteX1" y="connsiteY1"/>
                </a:cxn>
                <a:cxn ang="0">
                  <a:pos x="connsiteX2" y="connsiteY2"/>
                </a:cxn>
                <a:cxn ang="0">
                  <a:pos x="connsiteX3" y="connsiteY3"/>
                </a:cxn>
              </a:cxnLst>
              <a:rect l="l" t="t" r="r" b="b"/>
              <a:pathLst>
                <a:path w="1727200" h="1714500">
                  <a:moveTo>
                    <a:pt x="1355090" y="1706880"/>
                  </a:moveTo>
                  <a:lnTo>
                    <a:pt x="1719580" y="12700"/>
                  </a:lnTo>
                  <a:lnTo>
                    <a:pt x="314960" y="12700"/>
                  </a:lnTo>
                  <a:lnTo>
                    <a:pt x="12700" y="1413510"/>
                  </a:lnTo>
                  <a:close/>
                </a:path>
              </a:pathLst>
            </a:custGeom>
            <a:gradFill>
              <a:gsLst>
                <a:gs pos="100000">
                  <a:schemeClr val="accent3"/>
                </a:gs>
                <a:gs pos="0">
                  <a:schemeClr val="accent6"/>
                </a:gs>
              </a:gsLst>
              <a:lin ang="5940000" scaled="0"/>
            </a:gradFill>
            <a:ln w="12700" cap="flat">
              <a:noFill/>
              <a:prstDash val="solid"/>
              <a:miter/>
            </a:ln>
          </p:spPr>
          <p:txBody>
            <a:bodyPr rtlCol="0" anchor="ctr"/>
            <a:lstStyle/>
            <a:p>
              <a:endParaRPr lang="en-US" noProof="0"/>
            </a:p>
          </p:txBody>
        </p:sp>
      </p:grpSp>
      <p:sp>
        <p:nvSpPr>
          <p:cNvPr id="2" name="Title 1"/>
          <p:cNvSpPr>
            <a:spLocks noGrp="1"/>
          </p:cNvSpPr>
          <p:nvPr>
            <p:ph type="ctrTitle" hasCustomPrompt="1"/>
          </p:nvPr>
        </p:nvSpPr>
        <p:spPr>
          <a:xfrm rot="21020577">
            <a:off x="630442" y="2818995"/>
            <a:ext cx="4851352" cy="1827069"/>
          </a:xfrm>
        </p:spPr>
        <p:txBody>
          <a:bodyPr anchor="ctr" anchorCtr="0">
            <a:normAutofit/>
          </a:bodyPr>
          <a:lstStyle>
            <a:lvl1pPr algn="l">
              <a:defRPr sz="5500">
                <a:solidFill>
                  <a:schemeClr val="bg1"/>
                </a:solidFill>
              </a:defRPr>
            </a:lvl1pPr>
          </a:lstStyle>
          <a:p>
            <a:r>
              <a:rPr lang="en-US" noProof="0"/>
              <a:t>Presentation</a:t>
            </a:r>
            <a:br>
              <a:rPr lang="en-US" noProof="0"/>
            </a:br>
            <a:r>
              <a:rPr lang="en-US" noProof="0"/>
              <a:t>Title</a:t>
            </a:r>
            <a:endParaRPr lang="en-US" noProof="0"/>
          </a:p>
        </p:txBody>
      </p:sp>
      <p:sp>
        <p:nvSpPr>
          <p:cNvPr id="23" name="Subtitle 2"/>
          <p:cNvSpPr>
            <a:spLocks noGrp="1"/>
          </p:cNvSpPr>
          <p:nvPr>
            <p:ph type="subTitle" idx="1" hasCustomPrompt="1"/>
          </p:nvPr>
        </p:nvSpPr>
        <p:spPr>
          <a:xfrm rot="853085">
            <a:off x="7075878" y="2826510"/>
            <a:ext cx="4975641" cy="1655762"/>
          </a:xfrm>
        </p:spPr>
        <p:txBody>
          <a:bodyPr anchor="ctr">
            <a:normAutofit/>
          </a:bodyPr>
          <a:lstStyle>
            <a:lvl1pPr marL="0" indent="0" algn="l">
              <a:buFont typeface="Arial" panose="020B0604020202020204" pitchFamily="34" charset="0"/>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grpSp>
        <p:nvGrpSpPr>
          <p:cNvPr id="11" name="Graphic 9"/>
          <p:cNvGrpSpPr/>
          <p:nvPr/>
        </p:nvGrpSpPr>
        <p:grpSpPr>
          <a:xfrm>
            <a:off x="1980240" y="520107"/>
            <a:ext cx="10219389" cy="6350602"/>
            <a:chOff x="1980240" y="520107"/>
            <a:chExt cx="10219389" cy="6350602"/>
          </a:xfrm>
        </p:grpSpPr>
        <p:sp>
          <p:nvSpPr>
            <p:cNvPr id="12" name="Freeform: Shape 11"/>
            <p:cNvSpPr/>
            <p:nvPr/>
          </p:nvSpPr>
          <p:spPr>
            <a:xfrm>
              <a:off x="1980240" y="2877450"/>
              <a:ext cx="3086393" cy="3988178"/>
            </a:xfrm>
            <a:custGeom>
              <a:avLst/>
              <a:gdLst>
                <a:gd name="connsiteX0" fmla="*/ 12693 w 3086392"/>
                <a:gd name="connsiteY0" fmla="*/ 614730 h 3988178"/>
                <a:gd name="connsiteX1" fmla="*/ 1910253 w 3086392"/>
                <a:gd name="connsiteY1" fmla="*/ 3983090 h 3988178"/>
                <a:gd name="connsiteX2" fmla="*/ 3082574 w 3086392"/>
                <a:gd name="connsiteY2" fmla="*/ 3983090 h 3988178"/>
                <a:gd name="connsiteX3" fmla="*/ 2258266 w 3086392"/>
                <a:gd name="connsiteY3" fmla="*/ 12693 h 3988178"/>
                <a:gd name="connsiteX4" fmla="*/ 12693 w 3086392"/>
                <a:gd name="connsiteY4" fmla="*/ 614730 h 39881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6392" h="3988178">
                  <a:moveTo>
                    <a:pt x="12693" y="614730"/>
                  </a:moveTo>
                  <a:cubicBezTo>
                    <a:pt x="12693" y="614730"/>
                    <a:pt x="1595263" y="2043616"/>
                    <a:pt x="1910253" y="3983090"/>
                  </a:cubicBezTo>
                  <a:lnTo>
                    <a:pt x="3082574" y="3983090"/>
                  </a:lnTo>
                  <a:lnTo>
                    <a:pt x="2258266" y="12693"/>
                  </a:lnTo>
                  <a:lnTo>
                    <a:pt x="12693" y="614730"/>
                  </a:lnTo>
                  <a:close/>
                </a:path>
              </a:pathLst>
            </a:custGeom>
            <a:gradFill>
              <a:gsLst>
                <a:gs pos="3000">
                  <a:schemeClr val="bg1"/>
                </a:gs>
                <a:gs pos="100000">
                  <a:schemeClr val="accent5">
                    <a:alpha val="50000"/>
                  </a:schemeClr>
                </a:gs>
              </a:gsLst>
              <a:lin ang="4278000" scaled="0"/>
            </a:gradFill>
            <a:ln w="12692" cap="flat">
              <a:noFill/>
              <a:prstDash val="solid"/>
              <a:miter/>
            </a:ln>
          </p:spPr>
          <p:txBody>
            <a:bodyPr rtlCol="0" anchor="ctr"/>
            <a:lstStyle/>
            <a:p>
              <a:endParaRPr lang="en-US" noProof="0"/>
            </a:p>
          </p:txBody>
        </p:sp>
        <p:sp>
          <p:nvSpPr>
            <p:cNvPr id="13" name="Freeform: Shape 12"/>
            <p:cNvSpPr/>
            <p:nvPr/>
          </p:nvSpPr>
          <p:spPr>
            <a:xfrm>
              <a:off x="2962043" y="520107"/>
              <a:ext cx="9233775" cy="6350602"/>
            </a:xfrm>
            <a:custGeom>
              <a:avLst/>
              <a:gdLst>
                <a:gd name="connsiteX0" fmla="*/ 9229957 w 9233775"/>
                <a:gd name="connsiteY0" fmla="*/ 12693 h 6350602"/>
                <a:gd name="connsiteX1" fmla="*/ 12693 w 9233775"/>
                <a:gd name="connsiteY1" fmla="*/ 2225243 h 6350602"/>
                <a:gd name="connsiteX2" fmla="*/ 999577 w 9233775"/>
                <a:gd name="connsiteY2" fmla="*/ 6340434 h 6350602"/>
                <a:gd name="connsiteX3" fmla="*/ 9229957 w 9233775"/>
                <a:gd name="connsiteY3" fmla="*/ 6340434 h 6350602"/>
              </a:gdLst>
              <a:ahLst/>
              <a:cxnLst>
                <a:cxn ang="0">
                  <a:pos x="connsiteX0" y="connsiteY0"/>
                </a:cxn>
                <a:cxn ang="0">
                  <a:pos x="connsiteX1" y="connsiteY1"/>
                </a:cxn>
                <a:cxn ang="0">
                  <a:pos x="connsiteX2" y="connsiteY2"/>
                </a:cxn>
                <a:cxn ang="0">
                  <a:pos x="connsiteX3" y="connsiteY3"/>
                </a:cxn>
              </a:cxnLst>
              <a:rect l="l" t="t" r="r" b="b"/>
              <a:pathLst>
                <a:path w="9233775" h="6350602">
                  <a:moveTo>
                    <a:pt x="9229957" y="12693"/>
                  </a:moveTo>
                  <a:lnTo>
                    <a:pt x="12693" y="2225243"/>
                  </a:lnTo>
                  <a:lnTo>
                    <a:pt x="999577" y="6340434"/>
                  </a:lnTo>
                  <a:lnTo>
                    <a:pt x="9229957" y="6340434"/>
                  </a:lnTo>
                  <a:close/>
                </a:path>
              </a:pathLst>
            </a:custGeom>
            <a:gradFill>
              <a:gsLst>
                <a:gs pos="3000">
                  <a:schemeClr val="accent5"/>
                </a:gs>
                <a:gs pos="100000">
                  <a:schemeClr val="bg2"/>
                </a:gs>
              </a:gsLst>
              <a:lin ang="810000" scaled="0"/>
            </a:gradFill>
            <a:ln w="12692" cap="flat">
              <a:noFill/>
              <a:prstDash val="solid"/>
              <a:miter/>
            </a:ln>
          </p:spPr>
          <p:txBody>
            <a:bodyPr rtlCol="0" anchor="ctr"/>
            <a:lstStyle/>
            <a:p>
              <a:endParaRPr lang="en-US" noProof="0"/>
            </a:p>
          </p:txBody>
        </p:sp>
        <p:sp>
          <p:nvSpPr>
            <p:cNvPr id="14" name="Freeform: Shape 13"/>
            <p:cNvSpPr/>
            <p:nvPr/>
          </p:nvSpPr>
          <p:spPr>
            <a:xfrm>
              <a:off x="3270682" y="752539"/>
              <a:ext cx="8928947" cy="6109280"/>
            </a:xfrm>
            <a:custGeom>
              <a:avLst/>
              <a:gdLst>
                <a:gd name="connsiteX0" fmla="*/ 43176 w 8928946"/>
                <a:gd name="connsiteY0" fmla="*/ 2217623 h 6109279"/>
                <a:gd name="connsiteX1" fmla="*/ 8913698 w 8928946"/>
                <a:gd name="connsiteY1" fmla="*/ 40636 h 6109279"/>
                <a:gd name="connsiteX2" fmla="*/ 8921318 w 8928946"/>
                <a:gd name="connsiteY2" fmla="*/ 71119 h 6109279"/>
                <a:gd name="connsiteX3" fmla="*/ 8921318 w 8928946"/>
                <a:gd name="connsiteY3" fmla="*/ 12693 h 6109279"/>
                <a:gd name="connsiteX4" fmla="*/ 25395 w 8928946"/>
                <a:gd name="connsiteY4" fmla="*/ 2196031 h 6109279"/>
                <a:gd name="connsiteX5" fmla="*/ 12693 w 8928946"/>
                <a:gd name="connsiteY5" fmla="*/ 2198571 h 6109279"/>
                <a:gd name="connsiteX6" fmla="*/ 958933 w 8928946"/>
                <a:gd name="connsiteY6" fmla="*/ 6108002 h 6109279"/>
                <a:gd name="connsiteX7" fmla="*/ 985606 w 8928946"/>
                <a:gd name="connsiteY7" fmla="*/ 6108002 h 610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28946" h="6109279">
                  <a:moveTo>
                    <a:pt x="43176" y="2217623"/>
                  </a:moveTo>
                  <a:lnTo>
                    <a:pt x="8913698" y="40636"/>
                  </a:lnTo>
                  <a:lnTo>
                    <a:pt x="8921318" y="71119"/>
                  </a:lnTo>
                  <a:lnTo>
                    <a:pt x="8921318" y="12693"/>
                  </a:lnTo>
                  <a:lnTo>
                    <a:pt x="25395" y="2196031"/>
                  </a:lnTo>
                  <a:lnTo>
                    <a:pt x="12693" y="2198571"/>
                  </a:lnTo>
                  <a:lnTo>
                    <a:pt x="958933" y="6108002"/>
                  </a:lnTo>
                  <a:lnTo>
                    <a:pt x="985606" y="6108002"/>
                  </a:lnTo>
                  <a:close/>
                </a:path>
              </a:pathLst>
            </a:custGeom>
            <a:solidFill>
              <a:schemeClr val="bg1"/>
            </a:solidFill>
            <a:ln w="12692" cap="flat">
              <a:noFill/>
              <a:prstDash val="solid"/>
              <a:miter/>
            </a:ln>
          </p:spPr>
          <p:txBody>
            <a:bodyPr rtlCol="0" anchor="ctr"/>
            <a:lstStyle/>
            <a:p>
              <a:endParaRPr lang="en-US" noProof="0"/>
            </a:p>
          </p:txBody>
        </p:sp>
      </p:grpSp>
      <p:grpSp>
        <p:nvGrpSpPr>
          <p:cNvPr id="31" name="Graphic 16"/>
          <p:cNvGrpSpPr/>
          <p:nvPr/>
        </p:nvGrpSpPr>
        <p:grpSpPr>
          <a:xfrm>
            <a:off x="10962579" y="5678327"/>
            <a:ext cx="1234800" cy="1051200"/>
            <a:chOff x="5626893" y="3026568"/>
            <a:chExt cx="937260" cy="800760"/>
          </a:xfrm>
        </p:grpSpPr>
        <p:sp>
          <p:nvSpPr>
            <p:cNvPr id="32" name="Freeform: Shape 3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33" name="Freeform: Shape 3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25" name="Graphic 23"/>
          <p:cNvSpPr/>
          <p:nvPr/>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4" name="Date Placeholder 3"/>
          <p:cNvSpPr>
            <a:spLocks noGrp="1"/>
          </p:cNvSpPr>
          <p:nvPr>
            <p:ph type="dt" sz="half" idx="10"/>
          </p:nvPr>
        </p:nvSpPr>
        <p:spPr/>
        <p:txBody>
          <a:bodyPr/>
          <a:lstStyle/>
          <a:p>
            <a:fld id="{AA0EF43C-D700-447E-A5CD-6E68B711A30D}" type="datetimeFigureOut">
              <a:rPr lang="en-IN" smtClean="0"/>
            </a:fld>
            <a:endParaRPr lang="en-IN"/>
          </a:p>
        </p:txBody>
      </p:sp>
      <p:sp>
        <p:nvSpPr>
          <p:cNvPr id="5" name="Footer Placeholder 4"/>
          <p:cNvSpPr>
            <a:spLocks noGrp="1"/>
          </p:cNvSpPr>
          <p:nvPr>
            <p:ph type="ftr" sz="quarter" idx="11"/>
          </p:nvPr>
        </p:nvSpPr>
        <p:spPr/>
        <p:txBody>
          <a:bodyPr lIns="0"/>
          <a:lstStyle/>
          <a:p>
            <a:endParaRPr lang="en-IN"/>
          </a:p>
        </p:txBody>
      </p:sp>
      <p:sp>
        <p:nvSpPr>
          <p:cNvPr id="6" name="Slide Number Placeholder 5"/>
          <p:cNvSpPr>
            <a:spLocks noGrp="1"/>
          </p:cNvSpPr>
          <p:nvPr>
            <p:ph type="sldNum" sz="quarter" idx="12"/>
          </p:nvPr>
        </p:nvSpPr>
        <p:spPr/>
        <p:txBody>
          <a:bodyPr/>
          <a:lstStyle/>
          <a:p>
            <a:fld id="{6FD18BFB-BD9F-403F-8B30-E977FA43EF4C}" type="slidenum">
              <a:rPr lang="en-IN" smtClean="0"/>
            </a:fld>
            <a:endParaRPr lang="en-IN"/>
          </a:p>
        </p:txBody>
      </p:sp>
      <p:sp>
        <p:nvSpPr>
          <p:cNvPr id="8" name="Graphic 6"/>
          <p:cNvSpPr/>
          <p:nvPr/>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sp>
        <p:nvSpPr>
          <p:cNvPr id="2" name="Title 1"/>
          <p:cNvSpPr>
            <a:spLocks noGrp="1"/>
          </p:cNvSpPr>
          <p:nvPr>
            <p:ph type="title" hasCustomPrompt="1"/>
          </p:nvPr>
        </p:nvSpPr>
        <p:spPr>
          <a:xfrm rot="-360000">
            <a:off x="803491" y="1001491"/>
            <a:ext cx="4065084" cy="700842"/>
          </a:xfrm>
        </p:spPr>
        <p:txBody>
          <a:bodyPr>
            <a:normAutofit/>
          </a:bodyPr>
          <a:lstStyle>
            <a:lvl1pPr>
              <a:defRPr sz="4000" b="1">
                <a:solidFill>
                  <a:schemeClr val="bg1"/>
                </a:solidFill>
              </a:defRPr>
            </a:lvl1pPr>
          </a:lstStyle>
          <a:p>
            <a:r>
              <a:rPr lang="en-US" noProof="0"/>
              <a:t>Divider Slide</a:t>
            </a:r>
            <a:endParaRPr lang="en-US" noProof="0"/>
          </a:p>
        </p:txBody>
      </p:sp>
      <p:grpSp>
        <p:nvGrpSpPr>
          <p:cNvPr id="26" name="Graphic 17"/>
          <p:cNvGrpSpPr/>
          <p:nvPr/>
        </p:nvGrpSpPr>
        <p:grpSpPr>
          <a:xfrm>
            <a:off x="-12715" y="-12715"/>
            <a:ext cx="7434968" cy="5461207"/>
            <a:chOff x="-12715" y="-12715"/>
            <a:chExt cx="7434968" cy="5461207"/>
          </a:xfrm>
        </p:grpSpPr>
        <p:sp>
          <p:nvSpPr>
            <p:cNvPr id="27" name="Freeform: Shape 26"/>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a:p>
          </p:txBody>
        </p:sp>
        <p:sp>
          <p:nvSpPr>
            <p:cNvPr id="28" name="Freeform: Shape 27"/>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a:p>
          </p:txBody>
        </p:sp>
        <p:sp>
          <p:nvSpPr>
            <p:cNvPr id="29" name="Freeform: Shape 28"/>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a:p>
          </p:txBody>
        </p:sp>
        <p:sp>
          <p:nvSpPr>
            <p:cNvPr id="30" name="Freeform: Shape 29"/>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a:p>
          </p:txBody>
        </p:sp>
      </p:grpSp>
      <p:sp>
        <p:nvSpPr>
          <p:cNvPr id="21" name="Text Placeholder 2"/>
          <p:cNvSpPr>
            <a:spLocks noGrp="1"/>
          </p:cNvSpPr>
          <p:nvPr>
            <p:ph type="body" idx="1"/>
          </p:nvPr>
        </p:nvSpPr>
        <p:spPr>
          <a:xfrm>
            <a:off x="3961075" y="3345999"/>
            <a:ext cx="7319700" cy="1500187"/>
          </a:xfrm>
        </p:spPr>
        <p:txBody>
          <a:bodyPr>
            <a:normAutofit/>
          </a:bodyPr>
          <a:lstStyle>
            <a:lvl1pPr marL="0" indent="0" algn="ctr">
              <a:buFont typeface="Arial" panose="020B0604020202020204" pitchFamily="34" charse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grpSp>
        <p:nvGrpSpPr>
          <p:cNvPr id="31" name="Graphic 16"/>
          <p:cNvGrpSpPr/>
          <p:nvPr/>
        </p:nvGrpSpPr>
        <p:grpSpPr>
          <a:xfrm>
            <a:off x="10962579" y="5678327"/>
            <a:ext cx="1234800" cy="1051200"/>
            <a:chOff x="5626893" y="3026568"/>
            <a:chExt cx="937260" cy="800760"/>
          </a:xfrm>
        </p:grpSpPr>
        <p:sp>
          <p:nvSpPr>
            <p:cNvPr id="32" name="Freeform: Shape 3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33" name="Freeform: Shape 3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25" name="Graphic 23"/>
          <p:cNvSpPr/>
          <p:nvPr/>
        </p:nvSpPr>
        <p:spPr>
          <a:xfrm>
            <a:off x="-24517" y="519002"/>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4" name="Date Placeholder 3"/>
          <p:cNvSpPr>
            <a:spLocks noGrp="1"/>
          </p:cNvSpPr>
          <p:nvPr>
            <p:ph type="dt" sz="half" idx="10"/>
          </p:nvPr>
        </p:nvSpPr>
        <p:spPr/>
        <p:txBody>
          <a:bodyPr/>
          <a:lstStyle/>
          <a:p>
            <a:fld id="{AA0EF43C-D700-447E-A5CD-6E68B711A30D}" type="datetimeFigureOut">
              <a:rPr lang="en-IN" smtClean="0"/>
            </a:fld>
            <a:endParaRPr lang="en-IN"/>
          </a:p>
        </p:txBody>
      </p:sp>
      <p:sp>
        <p:nvSpPr>
          <p:cNvPr id="5" name="Footer Placeholder 4"/>
          <p:cNvSpPr>
            <a:spLocks noGrp="1"/>
          </p:cNvSpPr>
          <p:nvPr>
            <p:ph type="ftr" sz="quarter" idx="11"/>
          </p:nvPr>
        </p:nvSpPr>
        <p:spPr/>
        <p:txBody>
          <a:bodyPr lIns="0"/>
          <a:lstStyle/>
          <a:p>
            <a:endParaRPr lang="en-IN"/>
          </a:p>
        </p:txBody>
      </p:sp>
      <p:sp>
        <p:nvSpPr>
          <p:cNvPr id="6" name="Slide Number Placeholder 5"/>
          <p:cNvSpPr>
            <a:spLocks noGrp="1"/>
          </p:cNvSpPr>
          <p:nvPr>
            <p:ph type="sldNum" sz="quarter" idx="12"/>
          </p:nvPr>
        </p:nvSpPr>
        <p:spPr/>
        <p:txBody>
          <a:bodyPr/>
          <a:lstStyle/>
          <a:p>
            <a:fld id="{6FD18BFB-BD9F-403F-8B30-E977FA43EF4C}" type="slidenum">
              <a:rPr lang="en-IN" smtClean="0"/>
            </a:fld>
            <a:endParaRPr lang="en-IN"/>
          </a:p>
        </p:txBody>
      </p:sp>
      <p:sp>
        <p:nvSpPr>
          <p:cNvPr id="8" name="Graphic 6"/>
          <p:cNvSpPr/>
          <p:nvPr/>
        </p:nvSpPr>
        <p:spPr>
          <a:xfrm>
            <a:off x="-26126" y="135253"/>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grpSp>
        <p:nvGrpSpPr>
          <p:cNvPr id="26" name="Graphic 17"/>
          <p:cNvGrpSpPr/>
          <p:nvPr/>
        </p:nvGrpSpPr>
        <p:grpSpPr>
          <a:xfrm>
            <a:off x="-12715" y="-12715"/>
            <a:ext cx="7434968" cy="5461207"/>
            <a:chOff x="-12715" y="-12715"/>
            <a:chExt cx="7434968" cy="5461207"/>
          </a:xfrm>
        </p:grpSpPr>
        <p:sp>
          <p:nvSpPr>
            <p:cNvPr id="27" name="Freeform: Shape 26"/>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a:p>
          </p:txBody>
        </p:sp>
        <p:sp>
          <p:nvSpPr>
            <p:cNvPr id="28" name="Freeform: Shape 27"/>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a:p>
          </p:txBody>
        </p:sp>
        <p:sp>
          <p:nvSpPr>
            <p:cNvPr id="29" name="Freeform: Shape 28"/>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a:p>
          </p:txBody>
        </p:sp>
        <p:sp>
          <p:nvSpPr>
            <p:cNvPr id="30" name="Freeform: Shape 29"/>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a:p>
          </p:txBody>
        </p:sp>
      </p:grpSp>
      <p:sp>
        <p:nvSpPr>
          <p:cNvPr id="7" name="Title 6"/>
          <p:cNvSpPr>
            <a:spLocks noGrp="1"/>
          </p:cNvSpPr>
          <p:nvPr>
            <p:ph type="title"/>
          </p:nvPr>
        </p:nvSpPr>
        <p:spPr>
          <a:xfrm rot="21180000">
            <a:off x="288463" y="354491"/>
            <a:ext cx="4391191" cy="1325563"/>
          </a:xfrm>
        </p:spPr>
        <p:txBody>
          <a:bodyPr vert="horz" lIns="91440" tIns="45720" rIns="91440" bIns="45720" rtlCol="0" anchor="ctr">
            <a:normAutofit/>
          </a:bodyPr>
          <a:lstStyle>
            <a:lvl1pPr>
              <a:defRPr lang="en-US">
                <a:solidFill>
                  <a:schemeClr val="bg1"/>
                </a:solidFill>
              </a:defRPr>
            </a:lvl1pPr>
          </a:lstStyle>
          <a:p>
            <a:pPr lvl="0"/>
            <a:r>
              <a:rPr lang="en-US" noProof="0"/>
              <a:t>Click to edit Master title style</a:t>
            </a:r>
            <a:endParaRPr lang="en-US" noProof="0"/>
          </a:p>
        </p:txBody>
      </p:sp>
      <p:sp>
        <p:nvSpPr>
          <p:cNvPr id="22" name="Content Placeholder 2"/>
          <p:cNvSpPr>
            <a:spLocks noGrp="1"/>
          </p:cNvSpPr>
          <p:nvPr>
            <p:ph idx="1"/>
          </p:nvPr>
        </p:nvSpPr>
        <p:spPr>
          <a:xfrm>
            <a:off x="911225" y="1825625"/>
            <a:ext cx="10442575" cy="4351338"/>
          </a:xfrm>
        </p:spPr>
        <p:txBody>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grpSp>
        <p:nvGrpSpPr>
          <p:cNvPr id="31" name="Graphic 16"/>
          <p:cNvGrpSpPr/>
          <p:nvPr/>
        </p:nvGrpSpPr>
        <p:grpSpPr>
          <a:xfrm>
            <a:off x="10962579" y="5678327"/>
            <a:ext cx="1234800" cy="1051200"/>
            <a:chOff x="5626893" y="3026568"/>
            <a:chExt cx="937260" cy="800760"/>
          </a:xfrm>
        </p:grpSpPr>
        <p:sp>
          <p:nvSpPr>
            <p:cNvPr id="32" name="Freeform: Shape 3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33" name="Freeform: Shape 3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25" name="Graphic 23"/>
          <p:cNvSpPr/>
          <p:nvPr/>
        </p:nvSpPr>
        <p:spPr>
          <a:xfrm>
            <a:off x="-24517" y="519002"/>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4" name="Date Placeholder 3"/>
          <p:cNvSpPr>
            <a:spLocks noGrp="1"/>
          </p:cNvSpPr>
          <p:nvPr>
            <p:ph type="dt" sz="half" idx="10"/>
          </p:nvPr>
        </p:nvSpPr>
        <p:spPr/>
        <p:txBody>
          <a:bodyPr/>
          <a:lstStyle/>
          <a:p>
            <a:fld id="{AA0EF43C-D700-447E-A5CD-6E68B711A30D}" type="datetimeFigureOut">
              <a:rPr lang="en-IN" smtClean="0"/>
            </a:fld>
            <a:endParaRPr lang="en-IN"/>
          </a:p>
        </p:txBody>
      </p:sp>
      <p:sp>
        <p:nvSpPr>
          <p:cNvPr id="5" name="Footer Placeholder 4"/>
          <p:cNvSpPr>
            <a:spLocks noGrp="1"/>
          </p:cNvSpPr>
          <p:nvPr>
            <p:ph type="ftr" sz="quarter" idx="11"/>
          </p:nvPr>
        </p:nvSpPr>
        <p:spPr/>
        <p:txBody>
          <a:bodyPr lIns="0"/>
          <a:lstStyle/>
          <a:p>
            <a:endParaRPr lang="en-IN"/>
          </a:p>
        </p:txBody>
      </p:sp>
      <p:sp>
        <p:nvSpPr>
          <p:cNvPr id="6" name="Slide Number Placeholder 5"/>
          <p:cNvSpPr>
            <a:spLocks noGrp="1"/>
          </p:cNvSpPr>
          <p:nvPr>
            <p:ph type="sldNum" sz="quarter" idx="12"/>
          </p:nvPr>
        </p:nvSpPr>
        <p:spPr/>
        <p:txBody>
          <a:bodyPr/>
          <a:lstStyle/>
          <a:p>
            <a:fld id="{6FD18BFB-BD9F-403F-8B30-E977FA43EF4C}" type="slidenum">
              <a:rPr lang="en-IN" smtClean="0"/>
            </a:fld>
            <a:endParaRPr lang="en-IN"/>
          </a:p>
        </p:txBody>
      </p:sp>
      <p:sp>
        <p:nvSpPr>
          <p:cNvPr id="8" name="Graphic 6"/>
          <p:cNvSpPr/>
          <p:nvPr/>
        </p:nvSpPr>
        <p:spPr>
          <a:xfrm>
            <a:off x="-26126" y="135253"/>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grpSp>
        <p:nvGrpSpPr>
          <p:cNvPr id="26" name="Graphic 17"/>
          <p:cNvGrpSpPr/>
          <p:nvPr/>
        </p:nvGrpSpPr>
        <p:grpSpPr>
          <a:xfrm>
            <a:off x="-12715" y="-12715"/>
            <a:ext cx="7434968" cy="5461207"/>
            <a:chOff x="-12715" y="-12715"/>
            <a:chExt cx="7434968" cy="5461207"/>
          </a:xfrm>
        </p:grpSpPr>
        <p:sp>
          <p:nvSpPr>
            <p:cNvPr id="27" name="Freeform: Shape 26"/>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a:p>
          </p:txBody>
        </p:sp>
        <p:sp>
          <p:nvSpPr>
            <p:cNvPr id="28" name="Freeform: Shape 27"/>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a:p>
          </p:txBody>
        </p:sp>
        <p:sp>
          <p:nvSpPr>
            <p:cNvPr id="29" name="Freeform: Shape 28"/>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a:p>
          </p:txBody>
        </p:sp>
        <p:sp>
          <p:nvSpPr>
            <p:cNvPr id="30" name="Freeform: Shape 29"/>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a:p>
          </p:txBody>
        </p:sp>
      </p:grpSp>
      <p:sp>
        <p:nvSpPr>
          <p:cNvPr id="7" name="Title 6"/>
          <p:cNvSpPr>
            <a:spLocks noGrp="1"/>
          </p:cNvSpPr>
          <p:nvPr>
            <p:ph type="title"/>
          </p:nvPr>
        </p:nvSpPr>
        <p:spPr>
          <a:xfrm rot="21180000">
            <a:off x="288463" y="354491"/>
            <a:ext cx="4391191" cy="1325563"/>
          </a:xfrm>
        </p:spPr>
        <p:txBody>
          <a:bodyPr vert="horz" lIns="91440" tIns="45720" rIns="91440" bIns="45720" rtlCol="0" anchor="ctr">
            <a:normAutofit/>
          </a:bodyPr>
          <a:lstStyle>
            <a:lvl1pPr>
              <a:defRPr lang="en-US">
                <a:solidFill>
                  <a:schemeClr val="bg1"/>
                </a:solidFill>
              </a:defRPr>
            </a:lvl1pPr>
          </a:lstStyle>
          <a:p>
            <a:pPr lvl="0"/>
            <a:r>
              <a:rPr lang="en-US" noProof="0"/>
              <a:t>Click to edit Master title style</a:t>
            </a:r>
            <a:endParaRPr lang="en-US" noProof="0"/>
          </a:p>
        </p:txBody>
      </p:sp>
      <p:sp>
        <p:nvSpPr>
          <p:cNvPr id="17" name="Content Placeholder 2"/>
          <p:cNvSpPr>
            <a:spLocks noGrp="1"/>
          </p:cNvSpPr>
          <p:nvPr>
            <p:ph sz="half" idx="1"/>
          </p:nvPr>
        </p:nvSpPr>
        <p:spPr>
          <a:xfrm>
            <a:off x="838200" y="1825625"/>
            <a:ext cx="5181600" cy="3976085"/>
          </a:xfrm>
        </p:spPr>
        <p:txBody>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8" name="Content Placeholder 3"/>
          <p:cNvSpPr>
            <a:spLocks noGrp="1"/>
          </p:cNvSpPr>
          <p:nvPr>
            <p:ph sz="half" idx="2"/>
          </p:nvPr>
        </p:nvSpPr>
        <p:spPr>
          <a:xfrm>
            <a:off x="6172200" y="1825625"/>
            <a:ext cx="5181600" cy="3976085"/>
          </a:xfrm>
        </p:spPr>
        <p:txBody>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grpSp>
        <p:nvGrpSpPr>
          <p:cNvPr id="31" name="Graphic 16"/>
          <p:cNvGrpSpPr/>
          <p:nvPr/>
        </p:nvGrpSpPr>
        <p:grpSpPr>
          <a:xfrm>
            <a:off x="10962579" y="5678327"/>
            <a:ext cx="1234800" cy="1051200"/>
            <a:chOff x="5626893" y="3026568"/>
            <a:chExt cx="937260" cy="800760"/>
          </a:xfrm>
        </p:grpSpPr>
        <p:sp>
          <p:nvSpPr>
            <p:cNvPr id="32" name="Freeform: Shape 3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33" name="Freeform: Shape 3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25" name="Graphic 23"/>
          <p:cNvSpPr/>
          <p:nvPr/>
        </p:nvSpPr>
        <p:spPr>
          <a:xfrm>
            <a:off x="-24517" y="519002"/>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4" name="Date Placeholder 3"/>
          <p:cNvSpPr>
            <a:spLocks noGrp="1"/>
          </p:cNvSpPr>
          <p:nvPr>
            <p:ph type="dt" sz="half" idx="10"/>
          </p:nvPr>
        </p:nvSpPr>
        <p:spPr/>
        <p:txBody>
          <a:bodyPr/>
          <a:lstStyle/>
          <a:p>
            <a:fld id="{AA0EF43C-D700-447E-A5CD-6E68B711A30D}" type="datetimeFigureOut">
              <a:rPr lang="en-IN" smtClean="0"/>
            </a:fld>
            <a:endParaRPr lang="en-IN"/>
          </a:p>
        </p:txBody>
      </p:sp>
      <p:sp>
        <p:nvSpPr>
          <p:cNvPr id="5" name="Footer Placeholder 4"/>
          <p:cNvSpPr>
            <a:spLocks noGrp="1"/>
          </p:cNvSpPr>
          <p:nvPr>
            <p:ph type="ftr" sz="quarter" idx="11"/>
          </p:nvPr>
        </p:nvSpPr>
        <p:spPr/>
        <p:txBody>
          <a:bodyPr lIns="0"/>
          <a:lstStyle/>
          <a:p>
            <a:endParaRPr lang="en-IN"/>
          </a:p>
        </p:txBody>
      </p:sp>
      <p:sp>
        <p:nvSpPr>
          <p:cNvPr id="6" name="Slide Number Placeholder 5"/>
          <p:cNvSpPr>
            <a:spLocks noGrp="1"/>
          </p:cNvSpPr>
          <p:nvPr>
            <p:ph type="sldNum" sz="quarter" idx="12"/>
          </p:nvPr>
        </p:nvSpPr>
        <p:spPr/>
        <p:txBody>
          <a:bodyPr/>
          <a:lstStyle/>
          <a:p>
            <a:fld id="{6FD18BFB-BD9F-403F-8B30-E977FA43EF4C}" type="slidenum">
              <a:rPr lang="en-IN" smtClean="0"/>
            </a:fld>
            <a:endParaRPr lang="en-IN"/>
          </a:p>
        </p:txBody>
      </p:sp>
      <p:sp>
        <p:nvSpPr>
          <p:cNvPr id="8" name="Graphic 6"/>
          <p:cNvSpPr/>
          <p:nvPr/>
        </p:nvSpPr>
        <p:spPr>
          <a:xfrm>
            <a:off x="-26126" y="135253"/>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grpSp>
        <p:nvGrpSpPr>
          <p:cNvPr id="26" name="Graphic 17"/>
          <p:cNvGrpSpPr/>
          <p:nvPr/>
        </p:nvGrpSpPr>
        <p:grpSpPr>
          <a:xfrm>
            <a:off x="-12715" y="-12715"/>
            <a:ext cx="7434968" cy="5461207"/>
            <a:chOff x="-12715" y="-12715"/>
            <a:chExt cx="7434968" cy="5461207"/>
          </a:xfrm>
        </p:grpSpPr>
        <p:sp>
          <p:nvSpPr>
            <p:cNvPr id="27" name="Freeform: Shape 26"/>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a:p>
          </p:txBody>
        </p:sp>
        <p:sp>
          <p:nvSpPr>
            <p:cNvPr id="28" name="Freeform: Shape 27"/>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a:p>
          </p:txBody>
        </p:sp>
        <p:sp>
          <p:nvSpPr>
            <p:cNvPr id="29" name="Freeform: Shape 28"/>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a:p>
          </p:txBody>
        </p:sp>
        <p:sp>
          <p:nvSpPr>
            <p:cNvPr id="30" name="Freeform: Shape 29"/>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a:p>
          </p:txBody>
        </p:sp>
      </p:grpSp>
      <p:sp>
        <p:nvSpPr>
          <p:cNvPr id="7" name="Title 6"/>
          <p:cNvSpPr>
            <a:spLocks noGrp="1"/>
          </p:cNvSpPr>
          <p:nvPr>
            <p:ph type="title"/>
          </p:nvPr>
        </p:nvSpPr>
        <p:spPr>
          <a:xfrm rot="21180000">
            <a:off x="285870" y="312092"/>
            <a:ext cx="4391191" cy="1368122"/>
          </a:xfrm>
        </p:spPr>
        <p:txBody>
          <a:bodyPr vert="horz" lIns="91440" tIns="45720" rIns="91440" bIns="45720" rtlCol="0" anchor="ctr">
            <a:normAutofit/>
          </a:bodyPr>
          <a:lstStyle>
            <a:lvl1pPr>
              <a:defRPr lang="en-US">
                <a:solidFill>
                  <a:schemeClr val="bg1"/>
                </a:solidFill>
              </a:defRPr>
            </a:lvl1pPr>
          </a:lstStyle>
          <a:p>
            <a:pPr lvl="0"/>
            <a:r>
              <a:rPr lang="en-US" noProof="0"/>
              <a:t>Click to edit Master title style</a:t>
            </a:r>
            <a:endParaRPr lang="en-US" noProof="0"/>
          </a:p>
        </p:txBody>
      </p:sp>
      <p:sp>
        <p:nvSpPr>
          <p:cNvPr id="17" name="Text Placeholder 2"/>
          <p:cNvSpPr>
            <a:spLocks noGrp="1"/>
          </p:cNvSpPr>
          <p:nvPr>
            <p:ph type="body" idx="1"/>
          </p:nvPr>
        </p:nvSpPr>
        <p:spPr>
          <a:xfrm>
            <a:off x="839788" y="1942689"/>
            <a:ext cx="5157787" cy="562385"/>
          </a:xfrm>
        </p:spPr>
        <p:txBody>
          <a:bodyPr anchor="b"/>
          <a:lstStyle>
            <a:lvl1pPr marL="0" indent="0">
              <a:buNone/>
              <a:defRPr sz="24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endParaRPr lang="en-US" noProof="0"/>
          </a:p>
        </p:txBody>
      </p:sp>
      <p:sp>
        <p:nvSpPr>
          <p:cNvPr id="18" name="Content Placeholder 3"/>
          <p:cNvSpPr>
            <a:spLocks noGrp="1"/>
          </p:cNvSpPr>
          <p:nvPr>
            <p:ph sz="half" idx="2"/>
          </p:nvPr>
        </p:nvSpPr>
        <p:spPr>
          <a:xfrm>
            <a:off x="839788" y="2638097"/>
            <a:ext cx="5157787" cy="3184634"/>
          </a:xfrm>
        </p:spPr>
        <p:txBody>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9" name="Text Placeholder 4"/>
          <p:cNvSpPr>
            <a:spLocks noGrp="1"/>
          </p:cNvSpPr>
          <p:nvPr>
            <p:ph type="body" sz="quarter" idx="3"/>
          </p:nvPr>
        </p:nvSpPr>
        <p:spPr>
          <a:xfrm>
            <a:off x="6172200" y="1942689"/>
            <a:ext cx="5183188" cy="562385"/>
          </a:xfrm>
        </p:spPr>
        <p:txBody>
          <a:bodyPr anchor="b"/>
          <a:lstStyle>
            <a:lvl1pPr marL="0" indent="0">
              <a:buNone/>
              <a:defRPr sz="24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endParaRPr lang="en-US" noProof="0"/>
          </a:p>
        </p:txBody>
      </p:sp>
      <p:sp>
        <p:nvSpPr>
          <p:cNvPr id="20" name="Content Placeholder 5"/>
          <p:cNvSpPr>
            <a:spLocks noGrp="1"/>
          </p:cNvSpPr>
          <p:nvPr>
            <p:ph sz="quarter" idx="4"/>
          </p:nvPr>
        </p:nvSpPr>
        <p:spPr>
          <a:xfrm>
            <a:off x="6172200" y="2638097"/>
            <a:ext cx="5183188" cy="3184634"/>
          </a:xfrm>
        </p:spPr>
        <p:txBody>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grpSp>
        <p:nvGrpSpPr>
          <p:cNvPr id="11" name="Graphic 16"/>
          <p:cNvGrpSpPr/>
          <p:nvPr/>
        </p:nvGrpSpPr>
        <p:grpSpPr>
          <a:xfrm>
            <a:off x="10962579" y="5678327"/>
            <a:ext cx="1234800" cy="1051200"/>
            <a:chOff x="5626893" y="3026568"/>
            <a:chExt cx="937260" cy="800760"/>
          </a:xfrm>
        </p:grpSpPr>
        <p:sp>
          <p:nvSpPr>
            <p:cNvPr id="12" name="Freeform: Shape 1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13" name="Freeform: Shape 1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D18BFB-BD9F-403F-8B30-E977FA43EF4C}" type="slidenum">
              <a:rPr lang="en-IN" smtClean="0"/>
            </a:fld>
            <a:endParaRPr lang="en-IN"/>
          </a:p>
        </p:txBody>
      </p:sp>
      <p:sp>
        <p:nvSpPr>
          <p:cNvPr id="6" name="Graphic 23"/>
          <p:cNvSpPr/>
          <p:nvPr/>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7" name="Graphic 6"/>
          <p:cNvSpPr/>
          <p:nvPr/>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sp>
        <p:nvSpPr>
          <p:cNvPr id="27" name="Freeform: Shape 26"/>
          <p:cNvSpPr/>
          <p:nvPr/>
        </p:nvSpPr>
        <p:spPr>
          <a:xfrm>
            <a:off x="6083299" y="-12701"/>
            <a:ext cx="1092308" cy="1016100"/>
          </a:xfrm>
          <a:custGeom>
            <a:avLst/>
            <a:gdLst>
              <a:gd name="connsiteX0" fmla="*/ 638873 w 1092307"/>
              <a:gd name="connsiteY0" fmla="*/ 12701 h 1016100"/>
              <a:gd name="connsiteX1" fmla="*/ 332773 w 1092307"/>
              <a:gd name="connsiteY1" fmla="*/ 361986 h 1016100"/>
              <a:gd name="connsiteX2" fmla="*/ 12701 w 1092307"/>
              <a:gd name="connsiteY2" fmla="*/ 1007209 h 1016100"/>
              <a:gd name="connsiteX3" fmla="*/ 12701 w 1092307"/>
              <a:gd name="connsiteY3" fmla="*/ 1007209 h 1016100"/>
              <a:gd name="connsiteX4" fmla="*/ 612200 w 1092307"/>
              <a:gd name="connsiteY4" fmla="*/ 553775 h 1016100"/>
              <a:gd name="connsiteX5" fmla="*/ 1079606 w 1092307"/>
              <a:gd name="connsiteY5" fmla="*/ 12701 h 101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307" h="1016100">
                <a:moveTo>
                  <a:pt x="638873" y="12701"/>
                </a:moveTo>
                <a:lnTo>
                  <a:pt x="332773" y="361986"/>
                </a:lnTo>
                <a:lnTo>
                  <a:pt x="12701" y="1007209"/>
                </a:lnTo>
                <a:lnTo>
                  <a:pt x="12701" y="1007209"/>
                </a:lnTo>
                <a:lnTo>
                  <a:pt x="612200" y="553775"/>
                </a:lnTo>
                <a:lnTo>
                  <a:pt x="1079606" y="12701"/>
                </a:lnTo>
                <a:close/>
              </a:path>
            </a:pathLst>
          </a:custGeom>
          <a:gradFill>
            <a:gsLst>
              <a:gs pos="0">
                <a:schemeClr val="accent5">
                  <a:alpha val="5000"/>
                </a:schemeClr>
              </a:gs>
              <a:gs pos="100000">
                <a:schemeClr val="bg2">
                  <a:alpha val="20000"/>
                </a:schemeClr>
              </a:gs>
            </a:gsLst>
            <a:lin ang="3180000" scaled="0"/>
          </a:gradFill>
          <a:ln w="12700" cap="flat">
            <a:noFill/>
            <a:prstDash val="solid"/>
            <a:miter/>
          </a:ln>
        </p:spPr>
        <p:txBody>
          <a:bodyPr rtlCol="0" anchor="ctr"/>
          <a:lstStyle/>
          <a:p>
            <a:endParaRPr lang="en-US" noProof="0"/>
          </a:p>
        </p:txBody>
      </p:sp>
      <p:sp>
        <p:nvSpPr>
          <p:cNvPr id="28" name="Freeform: Shape 27"/>
          <p:cNvSpPr/>
          <p:nvPr/>
        </p:nvSpPr>
        <p:spPr>
          <a:xfrm>
            <a:off x="5972798" y="-12701"/>
            <a:ext cx="1486046" cy="1333631"/>
          </a:xfrm>
          <a:custGeom>
            <a:avLst/>
            <a:gdLst>
              <a:gd name="connsiteX0" fmla="*/ 929732 w 1486046"/>
              <a:gd name="connsiteY0" fmla="*/ 12701 h 1333631"/>
              <a:gd name="connsiteX1" fmla="*/ 12701 w 1486046"/>
              <a:gd name="connsiteY1" fmla="*/ 1049123 h 1333631"/>
              <a:gd name="connsiteX2" fmla="*/ 321342 w 1486046"/>
              <a:gd name="connsiteY2" fmla="*/ 1322200 h 1333631"/>
              <a:gd name="connsiteX3" fmla="*/ 1478426 w 1486046"/>
              <a:gd name="connsiteY3" fmla="*/ 12701 h 1333631"/>
            </a:gdLst>
            <a:ahLst/>
            <a:cxnLst>
              <a:cxn ang="0">
                <a:pos x="connsiteX0" y="connsiteY0"/>
              </a:cxn>
              <a:cxn ang="0">
                <a:pos x="connsiteX1" y="connsiteY1"/>
              </a:cxn>
              <a:cxn ang="0">
                <a:pos x="connsiteX2" y="connsiteY2"/>
              </a:cxn>
              <a:cxn ang="0">
                <a:pos x="connsiteX3" y="connsiteY3"/>
              </a:cxn>
            </a:cxnLst>
            <a:rect l="l" t="t" r="r" b="b"/>
            <a:pathLst>
              <a:path w="1486046" h="1333631">
                <a:moveTo>
                  <a:pt x="929732" y="12701"/>
                </a:moveTo>
                <a:lnTo>
                  <a:pt x="12701" y="1049123"/>
                </a:lnTo>
                <a:lnTo>
                  <a:pt x="321342" y="1322200"/>
                </a:lnTo>
                <a:lnTo>
                  <a:pt x="1478426" y="12701"/>
                </a:lnTo>
                <a:close/>
              </a:path>
            </a:pathLst>
          </a:custGeom>
          <a:blipFill>
            <a:blip r:embed="rId2"/>
            <a:srcRect/>
            <a:stretch>
              <a:fillRect l="10565" t="-152624" r="-103969" b="10226"/>
            </a:stretch>
          </a:blipFill>
          <a:ln w="12700" cap="flat">
            <a:noFill/>
            <a:prstDash val="solid"/>
            <a:miter/>
          </a:ln>
        </p:spPr>
        <p:txBody>
          <a:bodyPr rtlCol="0" anchor="ctr"/>
          <a:lstStyle/>
          <a:p>
            <a:endParaRPr lang="en-US" noProof="0"/>
          </a:p>
        </p:txBody>
      </p:sp>
      <p:sp>
        <p:nvSpPr>
          <p:cNvPr id="16" name="Content Placeholder 2"/>
          <p:cNvSpPr>
            <a:spLocks noGrp="1"/>
          </p:cNvSpPr>
          <p:nvPr>
            <p:ph idx="1"/>
          </p:nvPr>
        </p:nvSpPr>
        <p:spPr>
          <a:xfrm>
            <a:off x="5180012" y="1347788"/>
            <a:ext cx="6172200" cy="43305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9" name="Text Placeholder 3"/>
          <p:cNvSpPr>
            <a:spLocks noGrp="1"/>
          </p:cNvSpPr>
          <p:nvPr>
            <p:ph type="body" sz="half" idx="2"/>
          </p:nvPr>
        </p:nvSpPr>
        <p:spPr>
          <a:xfrm>
            <a:off x="839788" y="2806262"/>
            <a:ext cx="3932237" cy="2872065"/>
          </a:xfrm>
          <a:gradFill>
            <a:gsLst>
              <a:gs pos="0">
                <a:schemeClr val="tx2"/>
              </a:gs>
              <a:gs pos="100000">
                <a:schemeClr val="tx1"/>
              </a:gs>
            </a:gsLst>
            <a:lin ang="10800000" scaled="1"/>
          </a:gradFill>
        </p:spPr>
        <p:txBody>
          <a:bodyPr lIns="274320" anchor="ctr">
            <a:normAutofit/>
          </a:bodyPr>
          <a:lstStyle>
            <a:lvl1pPr marL="0" indent="0">
              <a:buFont typeface="Arial" panose="020B0604020202020204" pitchFamily="34" charse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endParaRPr lang="en-US" noProof="0"/>
          </a:p>
        </p:txBody>
      </p:sp>
      <p:sp>
        <p:nvSpPr>
          <p:cNvPr id="2" name="Title 1"/>
          <p:cNvSpPr>
            <a:spLocks noGrp="1"/>
          </p:cNvSpPr>
          <p:nvPr>
            <p:ph type="title"/>
          </p:nvPr>
        </p:nvSpPr>
        <p:spPr>
          <a:xfrm rot="21227985">
            <a:off x="857494" y="721373"/>
            <a:ext cx="3918639" cy="1325563"/>
          </a:xfrm>
        </p:spPr>
        <p:txBody>
          <a:bodyPr/>
          <a:lstStyle>
            <a:lvl1pPr>
              <a:defRPr>
                <a:solidFill>
                  <a:schemeClr val="bg1"/>
                </a:solidFill>
              </a:defRPr>
            </a:lvl1pPr>
          </a:lstStyle>
          <a:p>
            <a:r>
              <a:rPr lang="en-US" noProof="0"/>
              <a:t>Click to edit Master title style</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2_Chart Slide">
    <p:spTree>
      <p:nvGrpSpPr>
        <p:cNvPr id="1" name=""/>
        <p:cNvGrpSpPr/>
        <p:nvPr/>
      </p:nvGrpSpPr>
      <p:grpSpPr>
        <a:xfrm>
          <a:off x="0" y="0"/>
          <a:ext cx="0" cy="0"/>
          <a:chOff x="0" y="0"/>
          <a:chExt cx="0" cy="0"/>
        </a:xfrm>
      </p:grpSpPr>
      <p:grpSp>
        <p:nvGrpSpPr>
          <p:cNvPr id="11" name="Graphic 16"/>
          <p:cNvGrpSpPr/>
          <p:nvPr/>
        </p:nvGrpSpPr>
        <p:grpSpPr>
          <a:xfrm>
            <a:off x="10962579" y="5678327"/>
            <a:ext cx="1234800" cy="1051200"/>
            <a:chOff x="5626893" y="3026568"/>
            <a:chExt cx="937260" cy="800760"/>
          </a:xfrm>
        </p:grpSpPr>
        <p:sp>
          <p:nvSpPr>
            <p:cNvPr id="12" name="Freeform: Shape 1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13" name="Freeform: Shape 1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D18BFB-BD9F-403F-8B30-E977FA43EF4C}" type="slidenum">
              <a:rPr lang="en-IN" smtClean="0"/>
            </a:fld>
            <a:endParaRPr lang="en-IN"/>
          </a:p>
        </p:txBody>
      </p:sp>
      <p:sp>
        <p:nvSpPr>
          <p:cNvPr id="6" name="Graphic 23"/>
          <p:cNvSpPr/>
          <p:nvPr/>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7" name="Graphic 6"/>
          <p:cNvSpPr/>
          <p:nvPr/>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sp>
        <p:nvSpPr>
          <p:cNvPr id="27" name="Freeform: Shape 26"/>
          <p:cNvSpPr/>
          <p:nvPr/>
        </p:nvSpPr>
        <p:spPr>
          <a:xfrm>
            <a:off x="6083299" y="-12701"/>
            <a:ext cx="1092308" cy="1016100"/>
          </a:xfrm>
          <a:custGeom>
            <a:avLst/>
            <a:gdLst>
              <a:gd name="connsiteX0" fmla="*/ 638873 w 1092307"/>
              <a:gd name="connsiteY0" fmla="*/ 12701 h 1016100"/>
              <a:gd name="connsiteX1" fmla="*/ 332773 w 1092307"/>
              <a:gd name="connsiteY1" fmla="*/ 361986 h 1016100"/>
              <a:gd name="connsiteX2" fmla="*/ 12701 w 1092307"/>
              <a:gd name="connsiteY2" fmla="*/ 1007209 h 1016100"/>
              <a:gd name="connsiteX3" fmla="*/ 12701 w 1092307"/>
              <a:gd name="connsiteY3" fmla="*/ 1007209 h 1016100"/>
              <a:gd name="connsiteX4" fmla="*/ 612200 w 1092307"/>
              <a:gd name="connsiteY4" fmla="*/ 553775 h 1016100"/>
              <a:gd name="connsiteX5" fmla="*/ 1079606 w 1092307"/>
              <a:gd name="connsiteY5" fmla="*/ 12701 h 101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307" h="1016100">
                <a:moveTo>
                  <a:pt x="638873" y="12701"/>
                </a:moveTo>
                <a:lnTo>
                  <a:pt x="332773" y="361986"/>
                </a:lnTo>
                <a:lnTo>
                  <a:pt x="12701" y="1007209"/>
                </a:lnTo>
                <a:lnTo>
                  <a:pt x="12701" y="1007209"/>
                </a:lnTo>
                <a:lnTo>
                  <a:pt x="612200" y="553775"/>
                </a:lnTo>
                <a:lnTo>
                  <a:pt x="1079606" y="12701"/>
                </a:lnTo>
                <a:close/>
              </a:path>
            </a:pathLst>
          </a:custGeom>
          <a:gradFill>
            <a:gsLst>
              <a:gs pos="0">
                <a:schemeClr val="accent5">
                  <a:alpha val="5000"/>
                </a:schemeClr>
              </a:gs>
              <a:gs pos="100000">
                <a:schemeClr val="bg2">
                  <a:alpha val="20000"/>
                </a:schemeClr>
              </a:gs>
            </a:gsLst>
            <a:lin ang="3180000" scaled="0"/>
          </a:gradFill>
          <a:ln w="12700" cap="flat">
            <a:noFill/>
            <a:prstDash val="solid"/>
            <a:miter/>
          </a:ln>
        </p:spPr>
        <p:txBody>
          <a:bodyPr rtlCol="0" anchor="ctr"/>
          <a:lstStyle/>
          <a:p>
            <a:endParaRPr lang="en-US" noProof="0"/>
          </a:p>
        </p:txBody>
      </p:sp>
      <p:sp>
        <p:nvSpPr>
          <p:cNvPr id="28" name="Freeform: Shape 27"/>
          <p:cNvSpPr/>
          <p:nvPr/>
        </p:nvSpPr>
        <p:spPr>
          <a:xfrm>
            <a:off x="5972798" y="-12701"/>
            <a:ext cx="1486046" cy="1333631"/>
          </a:xfrm>
          <a:custGeom>
            <a:avLst/>
            <a:gdLst>
              <a:gd name="connsiteX0" fmla="*/ 929732 w 1486046"/>
              <a:gd name="connsiteY0" fmla="*/ 12701 h 1333631"/>
              <a:gd name="connsiteX1" fmla="*/ 12701 w 1486046"/>
              <a:gd name="connsiteY1" fmla="*/ 1049123 h 1333631"/>
              <a:gd name="connsiteX2" fmla="*/ 321342 w 1486046"/>
              <a:gd name="connsiteY2" fmla="*/ 1322200 h 1333631"/>
              <a:gd name="connsiteX3" fmla="*/ 1478426 w 1486046"/>
              <a:gd name="connsiteY3" fmla="*/ 12701 h 1333631"/>
            </a:gdLst>
            <a:ahLst/>
            <a:cxnLst>
              <a:cxn ang="0">
                <a:pos x="connsiteX0" y="connsiteY0"/>
              </a:cxn>
              <a:cxn ang="0">
                <a:pos x="connsiteX1" y="connsiteY1"/>
              </a:cxn>
              <a:cxn ang="0">
                <a:pos x="connsiteX2" y="connsiteY2"/>
              </a:cxn>
              <a:cxn ang="0">
                <a:pos x="connsiteX3" y="connsiteY3"/>
              </a:cxn>
            </a:cxnLst>
            <a:rect l="l" t="t" r="r" b="b"/>
            <a:pathLst>
              <a:path w="1486046" h="1333631">
                <a:moveTo>
                  <a:pt x="929732" y="12701"/>
                </a:moveTo>
                <a:lnTo>
                  <a:pt x="12701" y="1049123"/>
                </a:lnTo>
                <a:lnTo>
                  <a:pt x="321342" y="1322200"/>
                </a:lnTo>
                <a:lnTo>
                  <a:pt x="1478426" y="12701"/>
                </a:lnTo>
                <a:close/>
              </a:path>
            </a:pathLst>
          </a:custGeom>
          <a:blipFill>
            <a:blip r:embed="rId2"/>
            <a:srcRect/>
            <a:stretch>
              <a:fillRect l="10565" t="-152624" r="-103969" b="10226"/>
            </a:stretch>
          </a:blipFill>
          <a:ln w="12700" cap="flat">
            <a:noFill/>
            <a:prstDash val="solid"/>
            <a:miter/>
          </a:ln>
        </p:spPr>
        <p:txBody>
          <a:bodyPr rtlCol="0" anchor="ctr"/>
          <a:lstStyle/>
          <a:p>
            <a:endParaRPr lang="en-US" noProof="0"/>
          </a:p>
        </p:txBody>
      </p:sp>
      <p:sp>
        <p:nvSpPr>
          <p:cNvPr id="17" name="Picture Placeholder 2"/>
          <p:cNvSpPr>
            <a:spLocks noGrp="1"/>
          </p:cNvSpPr>
          <p:nvPr>
            <p:ph type="pic" idx="13"/>
          </p:nvPr>
        </p:nvSpPr>
        <p:spPr>
          <a:xfrm>
            <a:off x="5183188" y="1347788"/>
            <a:ext cx="6172200" cy="43305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a:p>
        </p:txBody>
      </p:sp>
      <p:sp>
        <p:nvSpPr>
          <p:cNvPr id="18" name="Text Placeholder 3"/>
          <p:cNvSpPr>
            <a:spLocks noGrp="1"/>
          </p:cNvSpPr>
          <p:nvPr>
            <p:ph type="body" sz="half" idx="2"/>
          </p:nvPr>
        </p:nvSpPr>
        <p:spPr>
          <a:xfrm>
            <a:off x="839788" y="2603601"/>
            <a:ext cx="3932237" cy="3074726"/>
          </a:xfrm>
          <a:gradFill>
            <a:gsLst>
              <a:gs pos="0">
                <a:schemeClr val="tx2"/>
              </a:gs>
              <a:gs pos="100000">
                <a:schemeClr val="tx1"/>
              </a:gs>
            </a:gsLst>
            <a:lin ang="10800000" scaled="1"/>
          </a:gradFill>
        </p:spPr>
        <p:txBody>
          <a:bodyPr lIns="274320" anchor="ctr">
            <a:normAutofit/>
          </a:bodyPr>
          <a:lstStyle>
            <a:lvl1pPr marL="0" inden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endParaRPr lang="en-US" noProof="0"/>
          </a:p>
        </p:txBody>
      </p:sp>
      <p:sp>
        <p:nvSpPr>
          <p:cNvPr id="2" name="Title 1"/>
          <p:cNvSpPr>
            <a:spLocks noGrp="1"/>
          </p:cNvSpPr>
          <p:nvPr>
            <p:ph type="title"/>
          </p:nvPr>
        </p:nvSpPr>
        <p:spPr>
          <a:xfrm rot="21228869">
            <a:off x="857652" y="725128"/>
            <a:ext cx="3833278" cy="1325563"/>
          </a:xfrm>
        </p:spPr>
        <p:txBody>
          <a:bodyPr/>
          <a:lstStyle>
            <a:lvl1pPr>
              <a:defRPr>
                <a:solidFill>
                  <a:schemeClr val="bg1"/>
                </a:solidFill>
              </a:defRPr>
            </a:lvl1pPr>
          </a:lstStyle>
          <a:p>
            <a:r>
              <a:rPr lang="en-US" noProof="0"/>
              <a:t>Click to edit Master title style</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grpSp>
        <p:nvGrpSpPr>
          <p:cNvPr id="11" name="Graphic 16"/>
          <p:cNvGrpSpPr/>
          <p:nvPr userDrawn="1"/>
        </p:nvGrpSpPr>
        <p:grpSpPr>
          <a:xfrm>
            <a:off x="10962579" y="5678327"/>
            <a:ext cx="1234800" cy="1051200"/>
            <a:chOff x="5626893" y="3026568"/>
            <a:chExt cx="937260" cy="800760"/>
          </a:xfrm>
        </p:grpSpPr>
        <p:sp>
          <p:nvSpPr>
            <p:cNvPr id="12" name="Freeform: Shape 1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13" name="Freeform: Shape 1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4" name="Footer Placeholder 3"/>
          <p:cNvSpPr>
            <a:spLocks noGrp="1"/>
          </p:cNvSpPr>
          <p:nvPr>
            <p:ph type="ftr" sz="quarter" idx="11"/>
          </p:nvPr>
        </p:nvSpPr>
        <p:spPr/>
        <p:txBody>
          <a:bodyPr/>
          <a:lstStyle/>
          <a:p>
            <a:r>
              <a:rPr lang="en-US" noProof="0"/>
              <a:t>ADD A FOOTER</a:t>
            </a:r>
            <a:endParaRPr lang="en-US" noProof="0"/>
          </a:p>
        </p:txBody>
      </p:sp>
      <p:sp>
        <p:nvSpPr>
          <p:cNvPr id="5" name="Slide Number Placeholder 4"/>
          <p:cNvSpPr>
            <a:spLocks noGrp="1"/>
          </p:cNvSpPr>
          <p:nvPr>
            <p:ph type="sldNum" sz="quarter" idx="12"/>
          </p:nvPr>
        </p:nvSpPr>
        <p:spPr/>
        <p:txBody>
          <a:bodyPr/>
          <a:lstStyle/>
          <a:p>
            <a:fld id="{98C0CDE5-970C-4CC4-BF43-0DA127E73E82}" type="slidenum">
              <a:rPr lang="en-US" noProof="0" smtClean="0"/>
            </a:fld>
            <a:endParaRPr lang="en-US" noProof="0"/>
          </a:p>
        </p:txBody>
      </p:sp>
      <p:sp>
        <p:nvSpPr>
          <p:cNvPr id="6" name="Graphic 23"/>
          <p:cNvSpPr/>
          <p:nvPr userDrawn="1"/>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7" name="Graphic 6"/>
          <p:cNvSpPr/>
          <p:nvPr userDrawn="1"/>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sp>
        <p:nvSpPr>
          <p:cNvPr id="9" name="Title 1"/>
          <p:cNvSpPr>
            <a:spLocks noGrp="1"/>
          </p:cNvSpPr>
          <p:nvPr>
            <p:ph type="title" hasCustomPrompt="1"/>
          </p:nvPr>
        </p:nvSpPr>
        <p:spPr>
          <a:xfrm rot="-360000">
            <a:off x="837870" y="842706"/>
            <a:ext cx="3960711" cy="1061509"/>
          </a:xfrm>
        </p:spPr>
        <p:txBody>
          <a:bodyPr/>
          <a:lstStyle>
            <a:lvl1pPr>
              <a:defRPr>
                <a:solidFill>
                  <a:schemeClr val="bg1"/>
                </a:solidFill>
              </a:defRPr>
            </a:lvl1pPr>
          </a:lstStyle>
          <a:p>
            <a:r>
              <a:rPr lang="en-US" noProof="0"/>
              <a:t>Chart Slide</a:t>
            </a:r>
            <a:endParaRPr lang="en-US" noProof="0"/>
          </a:p>
        </p:txBody>
      </p:sp>
      <p:sp>
        <p:nvSpPr>
          <p:cNvPr id="10" name="Text Placeholder 2"/>
          <p:cNvSpPr>
            <a:spLocks noGrp="1"/>
          </p:cNvSpPr>
          <p:nvPr>
            <p:ph type="body" idx="1" hasCustomPrompt="1"/>
          </p:nvPr>
        </p:nvSpPr>
        <p:spPr>
          <a:xfrm>
            <a:off x="748030" y="2755778"/>
            <a:ext cx="2724912" cy="2267712"/>
          </a:xfrm>
          <a:gradFill>
            <a:gsLst>
              <a:gs pos="0">
                <a:schemeClr val="tx2"/>
              </a:gs>
              <a:gs pos="100000">
                <a:schemeClr val="tx1"/>
              </a:gs>
            </a:gsLst>
            <a:lin ang="10800000" scaled="1"/>
          </a:gradFill>
        </p:spPr>
        <p:txBody>
          <a:bodyPr lIns="144000" tIns="108000" rIns="108000" bIns="108000" anchor="ctr" anchorCtr="0">
            <a:normAutofit/>
          </a:bodyPr>
          <a:lstStyle>
            <a:lvl1pPr marL="0" indent="0">
              <a:buNone/>
              <a:defRPr sz="20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23" name="Chart Placeholder 21"/>
          <p:cNvSpPr>
            <a:spLocks noGrp="1"/>
          </p:cNvSpPr>
          <p:nvPr>
            <p:ph type="chart" sz="quarter" idx="14" hasCustomPrompt="1"/>
          </p:nvPr>
        </p:nvSpPr>
        <p:spPr>
          <a:xfrm>
            <a:off x="5159375" y="1347788"/>
            <a:ext cx="6121400" cy="4090987"/>
          </a:xfrm>
        </p:spPr>
        <p:txBody>
          <a:bodyPr anchor="ctr" anchorCtr="0">
            <a:normAutofit/>
          </a:bodyPr>
          <a:lstStyle>
            <a:lvl1pPr marL="0" indent="0" algn="ctr">
              <a:buNone/>
              <a:defRPr sz="1400"/>
            </a:lvl1pPr>
          </a:lstStyle>
          <a:p>
            <a:r>
              <a:rPr lang="en-US" noProof="0"/>
              <a:t>Click icon to add chart</a:t>
            </a:r>
            <a:endParaRPr lang="en-US" noProof="0"/>
          </a:p>
        </p:txBody>
      </p:sp>
      <p:sp>
        <p:nvSpPr>
          <p:cNvPr id="27" name="Freeform: Shape 26"/>
          <p:cNvSpPr/>
          <p:nvPr userDrawn="1"/>
        </p:nvSpPr>
        <p:spPr>
          <a:xfrm>
            <a:off x="6083299" y="-12701"/>
            <a:ext cx="1092308" cy="1016100"/>
          </a:xfrm>
          <a:custGeom>
            <a:avLst/>
            <a:gdLst>
              <a:gd name="connsiteX0" fmla="*/ 638873 w 1092307"/>
              <a:gd name="connsiteY0" fmla="*/ 12701 h 1016100"/>
              <a:gd name="connsiteX1" fmla="*/ 332773 w 1092307"/>
              <a:gd name="connsiteY1" fmla="*/ 361986 h 1016100"/>
              <a:gd name="connsiteX2" fmla="*/ 12701 w 1092307"/>
              <a:gd name="connsiteY2" fmla="*/ 1007209 h 1016100"/>
              <a:gd name="connsiteX3" fmla="*/ 12701 w 1092307"/>
              <a:gd name="connsiteY3" fmla="*/ 1007209 h 1016100"/>
              <a:gd name="connsiteX4" fmla="*/ 612200 w 1092307"/>
              <a:gd name="connsiteY4" fmla="*/ 553775 h 1016100"/>
              <a:gd name="connsiteX5" fmla="*/ 1079606 w 1092307"/>
              <a:gd name="connsiteY5" fmla="*/ 12701 h 101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307" h="1016100">
                <a:moveTo>
                  <a:pt x="638873" y="12701"/>
                </a:moveTo>
                <a:lnTo>
                  <a:pt x="332773" y="361986"/>
                </a:lnTo>
                <a:lnTo>
                  <a:pt x="12701" y="1007209"/>
                </a:lnTo>
                <a:lnTo>
                  <a:pt x="12701" y="1007209"/>
                </a:lnTo>
                <a:lnTo>
                  <a:pt x="612200" y="553775"/>
                </a:lnTo>
                <a:lnTo>
                  <a:pt x="1079606" y="12701"/>
                </a:lnTo>
                <a:close/>
              </a:path>
            </a:pathLst>
          </a:custGeom>
          <a:gradFill>
            <a:gsLst>
              <a:gs pos="0">
                <a:schemeClr val="accent5">
                  <a:alpha val="5000"/>
                </a:schemeClr>
              </a:gs>
              <a:gs pos="100000">
                <a:schemeClr val="bg2">
                  <a:alpha val="20000"/>
                </a:schemeClr>
              </a:gs>
            </a:gsLst>
            <a:lin ang="3180000" scaled="0"/>
          </a:gradFill>
          <a:ln w="12700" cap="flat">
            <a:noFill/>
            <a:prstDash val="solid"/>
            <a:miter/>
          </a:ln>
        </p:spPr>
        <p:txBody>
          <a:bodyPr rtlCol="0" anchor="ctr"/>
          <a:lstStyle/>
          <a:p>
            <a:endParaRPr lang="en-US" noProof="0"/>
          </a:p>
        </p:txBody>
      </p:sp>
      <p:sp>
        <p:nvSpPr>
          <p:cNvPr id="28" name="Freeform: Shape 27"/>
          <p:cNvSpPr/>
          <p:nvPr userDrawn="1"/>
        </p:nvSpPr>
        <p:spPr>
          <a:xfrm>
            <a:off x="5972798" y="-12701"/>
            <a:ext cx="1486046" cy="1333631"/>
          </a:xfrm>
          <a:custGeom>
            <a:avLst/>
            <a:gdLst>
              <a:gd name="connsiteX0" fmla="*/ 929732 w 1486046"/>
              <a:gd name="connsiteY0" fmla="*/ 12701 h 1333631"/>
              <a:gd name="connsiteX1" fmla="*/ 12701 w 1486046"/>
              <a:gd name="connsiteY1" fmla="*/ 1049123 h 1333631"/>
              <a:gd name="connsiteX2" fmla="*/ 321342 w 1486046"/>
              <a:gd name="connsiteY2" fmla="*/ 1322200 h 1333631"/>
              <a:gd name="connsiteX3" fmla="*/ 1478426 w 1486046"/>
              <a:gd name="connsiteY3" fmla="*/ 12701 h 1333631"/>
            </a:gdLst>
            <a:ahLst/>
            <a:cxnLst>
              <a:cxn ang="0">
                <a:pos x="connsiteX0" y="connsiteY0"/>
              </a:cxn>
              <a:cxn ang="0">
                <a:pos x="connsiteX1" y="connsiteY1"/>
              </a:cxn>
              <a:cxn ang="0">
                <a:pos x="connsiteX2" y="connsiteY2"/>
              </a:cxn>
              <a:cxn ang="0">
                <a:pos x="connsiteX3" y="connsiteY3"/>
              </a:cxn>
            </a:cxnLst>
            <a:rect l="l" t="t" r="r" b="b"/>
            <a:pathLst>
              <a:path w="1486046" h="1333631">
                <a:moveTo>
                  <a:pt x="929732" y="12701"/>
                </a:moveTo>
                <a:lnTo>
                  <a:pt x="12701" y="1049123"/>
                </a:lnTo>
                <a:lnTo>
                  <a:pt x="321342" y="1322200"/>
                </a:lnTo>
                <a:lnTo>
                  <a:pt x="1478426" y="12701"/>
                </a:lnTo>
                <a:close/>
              </a:path>
            </a:pathLst>
          </a:custGeom>
          <a:blipFill>
            <a:blip r:embed="rId2"/>
            <a:srcRect/>
            <a:stretch>
              <a:fillRect l="10565" t="-152624" r="-103969" b="10226"/>
            </a:stretch>
          </a:blipFill>
          <a:ln w="12700" cap="flat">
            <a:noFill/>
            <a:prstDash val="solid"/>
            <a:miter/>
          </a:ln>
        </p:spPr>
        <p:txBody>
          <a:bodyPr rtlCol="0" anchor="ctr"/>
          <a:lstStyle/>
          <a:p>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pSp>
        <p:nvGrpSpPr>
          <p:cNvPr id="31" name="Graphic 16"/>
          <p:cNvGrpSpPr/>
          <p:nvPr/>
        </p:nvGrpSpPr>
        <p:grpSpPr>
          <a:xfrm>
            <a:off x="10962579" y="5678327"/>
            <a:ext cx="1234800" cy="1051200"/>
            <a:chOff x="5626893" y="3026568"/>
            <a:chExt cx="937260" cy="800760"/>
          </a:xfrm>
        </p:grpSpPr>
        <p:sp>
          <p:nvSpPr>
            <p:cNvPr id="32" name="Freeform: Shape 3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33" name="Freeform: Shape 3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25" name="Graphic 23"/>
          <p:cNvSpPr/>
          <p:nvPr/>
        </p:nvSpPr>
        <p:spPr>
          <a:xfrm>
            <a:off x="-24517" y="519002"/>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4" name="Date Placeholder 3"/>
          <p:cNvSpPr>
            <a:spLocks noGrp="1"/>
          </p:cNvSpPr>
          <p:nvPr>
            <p:ph type="dt" sz="half" idx="10"/>
          </p:nvPr>
        </p:nvSpPr>
        <p:spPr/>
        <p:txBody>
          <a:bodyPr/>
          <a:lstStyle/>
          <a:p>
            <a:fld id="{AA0EF43C-D700-447E-A5CD-6E68B711A30D}" type="datetimeFigureOut">
              <a:rPr lang="en-IN" smtClean="0"/>
            </a:fld>
            <a:endParaRPr lang="en-IN"/>
          </a:p>
        </p:txBody>
      </p:sp>
      <p:sp>
        <p:nvSpPr>
          <p:cNvPr id="5" name="Footer Placeholder 4"/>
          <p:cNvSpPr>
            <a:spLocks noGrp="1"/>
          </p:cNvSpPr>
          <p:nvPr>
            <p:ph type="ftr" sz="quarter" idx="11"/>
          </p:nvPr>
        </p:nvSpPr>
        <p:spPr/>
        <p:txBody>
          <a:bodyPr lIns="0"/>
          <a:lstStyle/>
          <a:p>
            <a:endParaRPr lang="en-IN"/>
          </a:p>
        </p:txBody>
      </p:sp>
      <p:sp>
        <p:nvSpPr>
          <p:cNvPr id="6" name="Slide Number Placeholder 5"/>
          <p:cNvSpPr>
            <a:spLocks noGrp="1"/>
          </p:cNvSpPr>
          <p:nvPr>
            <p:ph type="sldNum" sz="quarter" idx="12"/>
          </p:nvPr>
        </p:nvSpPr>
        <p:spPr/>
        <p:txBody>
          <a:bodyPr/>
          <a:lstStyle/>
          <a:p>
            <a:fld id="{6FD18BFB-BD9F-403F-8B30-E977FA43EF4C}" type="slidenum">
              <a:rPr lang="en-IN" smtClean="0"/>
            </a:fld>
            <a:endParaRPr lang="en-IN"/>
          </a:p>
        </p:txBody>
      </p:sp>
      <p:sp>
        <p:nvSpPr>
          <p:cNvPr id="8" name="Graphic 6"/>
          <p:cNvSpPr/>
          <p:nvPr/>
        </p:nvSpPr>
        <p:spPr>
          <a:xfrm>
            <a:off x="-26126" y="135253"/>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grpSp>
        <p:nvGrpSpPr>
          <p:cNvPr id="26" name="Graphic 17"/>
          <p:cNvGrpSpPr/>
          <p:nvPr/>
        </p:nvGrpSpPr>
        <p:grpSpPr>
          <a:xfrm>
            <a:off x="-12715" y="-12715"/>
            <a:ext cx="7434968" cy="5461207"/>
            <a:chOff x="-12715" y="-12715"/>
            <a:chExt cx="7434968" cy="5461207"/>
          </a:xfrm>
        </p:grpSpPr>
        <p:sp>
          <p:nvSpPr>
            <p:cNvPr id="27" name="Freeform: Shape 26"/>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a:p>
          </p:txBody>
        </p:sp>
        <p:sp>
          <p:nvSpPr>
            <p:cNvPr id="28" name="Freeform: Shape 27"/>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a:p>
          </p:txBody>
        </p:sp>
        <p:sp>
          <p:nvSpPr>
            <p:cNvPr id="29" name="Freeform: Shape 28"/>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a:p>
          </p:txBody>
        </p:sp>
        <p:sp>
          <p:nvSpPr>
            <p:cNvPr id="30" name="Freeform: Shape 29"/>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a:p>
          </p:txBody>
        </p:sp>
      </p:grpSp>
      <p:sp>
        <p:nvSpPr>
          <p:cNvPr id="7" name="Title 6"/>
          <p:cNvSpPr>
            <a:spLocks noGrp="1"/>
          </p:cNvSpPr>
          <p:nvPr>
            <p:ph type="title"/>
          </p:nvPr>
        </p:nvSpPr>
        <p:spPr>
          <a:xfrm rot="21180000">
            <a:off x="288463" y="354491"/>
            <a:ext cx="4391191" cy="1325563"/>
          </a:xfrm>
        </p:spPr>
        <p:txBody>
          <a:bodyPr vert="horz" lIns="91440" tIns="45720" rIns="91440" bIns="45720" rtlCol="0" anchor="ctr">
            <a:normAutofit/>
          </a:bodyPr>
          <a:lstStyle>
            <a:lvl1pPr>
              <a:defRPr lang="en-US">
                <a:solidFill>
                  <a:schemeClr val="bg1"/>
                </a:solidFill>
              </a:defRPr>
            </a:lvl1pPr>
          </a:lstStyle>
          <a:p>
            <a:pPr lvl="0"/>
            <a:r>
              <a:rPr lang="en-US" noProof="0"/>
              <a:t>Click to edit Master title style</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grpSp>
        <p:nvGrpSpPr>
          <p:cNvPr id="31" name="Graphic 16"/>
          <p:cNvGrpSpPr/>
          <p:nvPr/>
        </p:nvGrpSpPr>
        <p:grpSpPr>
          <a:xfrm>
            <a:off x="10962579" y="5678327"/>
            <a:ext cx="1234800" cy="1051200"/>
            <a:chOff x="5626893" y="3026568"/>
            <a:chExt cx="937260" cy="800760"/>
          </a:xfrm>
        </p:grpSpPr>
        <p:sp>
          <p:nvSpPr>
            <p:cNvPr id="32" name="Freeform: Shape 3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33" name="Freeform: Shape 3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25" name="Graphic 23"/>
          <p:cNvSpPr/>
          <p:nvPr/>
        </p:nvSpPr>
        <p:spPr>
          <a:xfrm>
            <a:off x="-24517" y="519002"/>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4" name="Date Placeholder 3"/>
          <p:cNvSpPr>
            <a:spLocks noGrp="1"/>
          </p:cNvSpPr>
          <p:nvPr>
            <p:ph type="dt" sz="half" idx="10"/>
          </p:nvPr>
        </p:nvSpPr>
        <p:spPr/>
        <p:txBody>
          <a:bodyPr/>
          <a:lstStyle/>
          <a:p>
            <a:fld id="{AA0EF43C-D700-447E-A5CD-6E68B711A30D}" type="datetimeFigureOut">
              <a:rPr lang="en-IN" smtClean="0"/>
            </a:fld>
            <a:endParaRPr lang="en-IN"/>
          </a:p>
        </p:txBody>
      </p:sp>
      <p:sp>
        <p:nvSpPr>
          <p:cNvPr id="5" name="Footer Placeholder 4"/>
          <p:cNvSpPr>
            <a:spLocks noGrp="1"/>
          </p:cNvSpPr>
          <p:nvPr>
            <p:ph type="ftr" sz="quarter" idx="11"/>
          </p:nvPr>
        </p:nvSpPr>
        <p:spPr/>
        <p:txBody>
          <a:bodyPr lIns="0"/>
          <a:lstStyle/>
          <a:p>
            <a:endParaRPr lang="en-IN"/>
          </a:p>
        </p:txBody>
      </p:sp>
      <p:sp>
        <p:nvSpPr>
          <p:cNvPr id="6" name="Slide Number Placeholder 5"/>
          <p:cNvSpPr>
            <a:spLocks noGrp="1"/>
          </p:cNvSpPr>
          <p:nvPr>
            <p:ph type="sldNum" sz="quarter" idx="12"/>
          </p:nvPr>
        </p:nvSpPr>
        <p:spPr/>
        <p:txBody>
          <a:bodyPr/>
          <a:lstStyle/>
          <a:p>
            <a:fld id="{6FD18BFB-BD9F-403F-8B30-E977FA43EF4C}" type="slidenum">
              <a:rPr lang="en-IN" smtClean="0"/>
            </a:fld>
            <a:endParaRPr lang="en-IN"/>
          </a:p>
        </p:txBody>
      </p:sp>
      <p:sp>
        <p:nvSpPr>
          <p:cNvPr id="8" name="Graphic 6"/>
          <p:cNvSpPr/>
          <p:nvPr/>
        </p:nvSpPr>
        <p:spPr>
          <a:xfrm>
            <a:off x="-26126" y="135253"/>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grpSp>
        <p:nvGrpSpPr>
          <p:cNvPr id="26" name="Graphic 17"/>
          <p:cNvGrpSpPr/>
          <p:nvPr/>
        </p:nvGrpSpPr>
        <p:grpSpPr>
          <a:xfrm>
            <a:off x="-12715" y="-12715"/>
            <a:ext cx="7434968" cy="5461207"/>
            <a:chOff x="-12715" y="-12715"/>
            <a:chExt cx="7434968" cy="5461207"/>
          </a:xfrm>
        </p:grpSpPr>
        <p:sp>
          <p:nvSpPr>
            <p:cNvPr id="27" name="Freeform: Shape 26"/>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a:p>
          </p:txBody>
        </p:sp>
        <p:sp>
          <p:nvSpPr>
            <p:cNvPr id="28" name="Freeform: Shape 27"/>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a:p>
          </p:txBody>
        </p:sp>
        <p:sp>
          <p:nvSpPr>
            <p:cNvPr id="29" name="Freeform: Shape 28"/>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a:p>
          </p:txBody>
        </p:sp>
        <p:sp>
          <p:nvSpPr>
            <p:cNvPr id="30" name="Freeform: Shape 29"/>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a:p>
          </p:txBody>
        </p:sp>
      </p:grpSp>
      <p:sp>
        <p:nvSpPr>
          <p:cNvPr id="7" name="Title 6"/>
          <p:cNvSpPr>
            <a:spLocks noGrp="1"/>
          </p:cNvSpPr>
          <p:nvPr>
            <p:ph type="title"/>
          </p:nvPr>
        </p:nvSpPr>
        <p:spPr>
          <a:xfrm rot="21180000">
            <a:off x="288463" y="354491"/>
            <a:ext cx="4391191" cy="1325563"/>
          </a:xfrm>
        </p:spPr>
        <p:txBody>
          <a:bodyPr vert="horz" lIns="91440" tIns="45720" rIns="91440" bIns="45720" rtlCol="0" anchor="ctr">
            <a:normAutofit/>
          </a:bodyPr>
          <a:lstStyle>
            <a:lvl1pPr>
              <a:defRPr lang="en-US">
                <a:solidFill>
                  <a:schemeClr val="bg1"/>
                </a:solidFill>
              </a:defRPr>
            </a:lvl1pPr>
          </a:lstStyle>
          <a:p>
            <a:pPr lvl="0"/>
            <a:r>
              <a:rPr lang="en-US" noProof="0"/>
              <a:t>Click to edit Master title style</a:t>
            </a:r>
            <a:endParaRPr lang="en-US" noProof="0"/>
          </a:p>
        </p:txBody>
      </p:sp>
      <p:sp>
        <p:nvSpPr>
          <p:cNvPr id="3" name="Text Placeholder 2"/>
          <p:cNvSpPr>
            <a:spLocks noGrp="1"/>
          </p:cNvSpPr>
          <p:nvPr>
            <p:ph type="body" sz="quarter" idx="13"/>
          </p:nvPr>
        </p:nvSpPr>
        <p:spPr>
          <a:xfrm>
            <a:off x="1444441" y="2373246"/>
            <a:ext cx="9303119" cy="2111508"/>
          </a:xfrm>
        </p:spPr>
        <p:txBody>
          <a:bodyPr anchor="ctr">
            <a:normAutofit/>
          </a:bodyPr>
          <a:lstStyle>
            <a:lvl1pPr marL="0" indent="0" algn="ctr">
              <a:buNone/>
              <a:defRPr sz="6000"/>
            </a:lvl1pPr>
            <a:lvl2pPr marL="457200" indent="0">
              <a:buNone/>
              <a:defRPr/>
            </a:lvl2pPr>
          </a:lstStyle>
          <a:p>
            <a:pPr lvl="0"/>
            <a:r>
              <a:rPr lang="en-US" noProof="0"/>
              <a:t>Click to edit Master text styles</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pSp>
        <p:nvGrpSpPr>
          <p:cNvPr id="31" name="Graphic 16"/>
          <p:cNvGrpSpPr/>
          <p:nvPr/>
        </p:nvGrpSpPr>
        <p:grpSpPr>
          <a:xfrm>
            <a:off x="10962579" y="5678327"/>
            <a:ext cx="1234800" cy="1051200"/>
            <a:chOff x="5626893" y="3026568"/>
            <a:chExt cx="937260" cy="800760"/>
          </a:xfrm>
        </p:grpSpPr>
        <p:sp>
          <p:nvSpPr>
            <p:cNvPr id="32" name="Freeform: Shape 3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33" name="Freeform: Shape 3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4" name="Date Placeholder 3"/>
          <p:cNvSpPr>
            <a:spLocks noGrp="1"/>
          </p:cNvSpPr>
          <p:nvPr>
            <p:ph type="dt" sz="half" idx="10"/>
          </p:nvPr>
        </p:nvSpPr>
        <p:spPr/>
        <p:txBody>
          <a:bodyPr/>
          <a:lstStyle/>
          <a:p>
            <a:fld id="{AA0EF43C-D700-447E-A5CD-6E68B711A30D}" type="datetimeFigureOut">
              <a:rPr lang="en-IN" smtClean="0"/>
            </a:fld>
            <a:endParaRPr lang="en-IN"/>
          </a:p>
        </p:txBody>
      </p:sp>
      <p:sp>
        <p:nvSpPr>
          <p:cNvPr id="5" name="Footer Placeholder 4"/>
          <p:cNvSpPr>
            <a:spLocks noGrp="1"/>
          </p:cNvSpPr>
          <p:nvPr>
            <p:ph type="ftr" sz="quarter" idx="11"/>
          </p:nvPr>
        </p:nvSpPr>
        <p:spPr/>
        <p:txBody>
          <a:bodyPr lIns="0"/>
          <a:lstStyle/>
          <a:p>
            <a:endParaRPr lang="en-IN"/>
          </a:p>
        </p:txBody>
      </p:sp>
      <p:sp>
        <p:nvSpPr>
          <p:cNvPr id="6" name="Slide Number Placeholder 5"/>
          <p:cNvSpPr>
            <a:spLocks noGrp="1"/>
          </p:cNvSpPr>
          <p:nvPr>
            <p:ph type="sldNum" sz="quarter" idx="12"/>
          </p:nvPr>
        </p:nvSpPr>
        <p:spPr/>
        <p:txBody>
          <a:bodyPr/>
          <a:lstStyle/>
          <a:p>
            <a:fld id="{6FD18BFB-BD9F-403F-8B30-E977FA43EF4C}" type="slidenum">
              <a:rPr lang="en-IN" smtClean="0"/>
            </a:fld>
            <a:endParaRPr lang="en-IN"/>
          </a:p>
        </p:txBody>
      </p:sp>
      <p:grpSp>
        <p:nvGrpSpPr>
          <p:cNvPr id="26" name="Graphic 17"/>
          <p:cNvGrpSpPr/>
          <p:nvPr/>
        </p:nvGrpSpPr>
        <p:grpSpPr>
          <a:xfrm>
            <a:off x="-12715" y="-12715"/>
            <a:ext cx="7434968" cy="5461207"/>
            <a:chOff x="-12715" y="-12715"/>
            <a:chExt cx="7434968" cy="5461207"/>
          </a:xfrm>
        </p:grpSpPr>
        <p:sp>
          <p:nvSpPr>
            <p:cNvPr id="27" name="Freeform: Shape 26"/>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a:p>
          </p:txBody>
        </p:sp>
        <p:sp>
          <p:nvSpPr>
            <p:cNvPr id="28" name="Freeform: Shape 27"/>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a:p>
          </p:txBody>
        </p:sp>
        <p:sp>
          <p:nvSpPr>
            <p:cNvPr id="29" name="Freeform: Shape 28"/>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a:p>
          </p:txBody>
        </p:sp>
        <p:sp>
          <p:nvSpPr>
            <p:cNvPr id="30" name="Freeform: Shape 29"/>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a:p>
          </p:txBody>
        </p:sp>
      </p:gr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showMasterSp="0">
  <p:cSld name="Manual">
    <p:bg>
      <p:bgPr>
        <a:solidFill>
          <a:schemeClr val="bg1"/>
        </a:solidFill>
        <a:effectLst/>
      </p:bgPr>
    </p:bg>
    <p:spTree>
      <p:nvGrpSpPr>
        <p:cNvPr id="1" name=""/>
        <p:cNvGrpSpPr/>
        <p:nvPr/>
      </p:nvGrpSpPr>
      <p:grpSpPr>
        <a:xfrm>
          <a:off x="0" y="0"/>
          <a:ext cx="0" cy="0"/>
          <a:chOff x="0" y="0"/>
          <a:chExt cx="0" cy="0"/>
        </a:xfrm>
      </p:grpSpPr>
      <p:sp>
        <p:nvSpPr>
          <p:cNvPr id="4" name="Graphic 2"/>
          <p:cNvSpPr/>
          <p:nvPr/>
        </p:nvSpPr>
        <p:spPr>
          <a:xfrm>
            <a:off x="-12778" y="429785"/>
            <a:ext cx="7606299" cy="1490682"/>
          </a:xfrm>
          <a:custGeom>
            <a:avLst/>
            <a:gdLst>
              <a:gd name="connsiteX0" fmla="*/ 7602514 w 7606298"/>
              <a:gd name="connsiteY0" fmla="*/ 407745 h 1490681"/>
              <a:gd name="connsiteX1" fmla="*/ 12778 w 7606298"/>
              <a:gd name="connsiteY1" fmla="*/ 12778 h 1490681"/>
              <a:gd name="connsiteX2" fmla="*/ 12778 w 7606298"/>
              <a:gd name="connsiteY2" fmla="*/ 1056256 h 1490681"/>
              <a:gd name="connsiteX3" fmla="*/ 7593596 w 7606298"/>
              <a:gd name="connsiteY3" fmla="*/ 1481801 h 1490681"/>
              <a:gd name="connsiteX4" fmla="*/ 7602514 w 7606298"/>
              <a:gd name="connsiteY4" fmla="*/ 407745 h 1490681"/>
              <a:gd name="connsiteX5" fmla="*/ 7602514 w 7606298"/>
              <a:gd name="connsiteY5" fmla="*/ 407745 h 149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06298" h="1490681">
                <a:moveTo>
                  <a:pt x="7602514" y="407745"/>
                </a:moveTo>
                <a:cubicBezTo>
                  <a:pt x="7602514" y="407745"/>
                  <a:pt x="3107535" y="56097"/>
                  <a:pt x="12778" y="12778"/>
                </a:cubicBezTo>
                <a:lnTo>
                  <a:pt x="12778" y="1056256"/>
                </a:lnTo>
                <a:cubicBezTo>
                  <a:pt x="6306768" y="1024403"/>
                  <a:pt x="7593596" y="1481801"/>
                  <a:pt x="7593596" y="1481801"/>
                </a:cubicBezTo>
                <a:lnTo>
                  <a:pt x="7602514" y="407745"/>
                </a:lnTo>
                <a:lnTo>
                  <a:pt x="7602514" y="407745"/>
                </a:lnTo>
                <a:close/>
              </a:path>
            </a:pathLst>
          </a:custGeom>
          <a:gradFill>
            <a:gsLst>
              <a:gs pos="0">
                <a:schemeClr val="accent2">
                  <a:alpha val="10000"/>
                </a:schemeClr>
              </a:gs>
              <a:gs pos="100000">
                <a:schemeClr val="accent2">
                  <a:alpha val="20000"/>
                </a:schemeClr>
              </a:gs>
            </a:gsLst>
            <a:lin ang="60000" scaled="0"/>
          </a:gradFill>
          <a:ln w="12737" cap="flat">
            <a:noFill/>
            <a:prstDash val="solid"/>
            <a:miter/>
          </a:ln>
        </p:spPr>
        <p:txBody>
          <a:bodyPr rtlCol="0" anchor="ctr"/>
          <a:lstStyle/>
          <a:p>
            <a:endParaRPr lang="en-US" noProof="0"/>
          </a:p>
        </p:txBody>
      </p:sp>
      <p:sp>
        <p:nvSpPr>
          <p:cNvPr id="23" name="Text Placeholder 21"/>
          <p:cNvSpPr>
            <a:spLocks noGrp="1"/>
          </p:cNvSpPr>
          <p:nvPr>
            <p:ph type="body" sz="quarter" idx="10" hasCustomPrompt="1"/>
          </p:nvPr>
        </p:nvSpPr>
        <p:spPr>
          <a:xfrm>
            <a:off x="711200" y="1896003"/>
            <a:ext cx="528638" cy="1092200"/>
          </a:xfrm>
        </p:spPr>
        <p:txBody>
          <a:bodyPr>
            <a:normAutofit/>
          </a:bodyPr>
          <a:lstStyle>
            <a:lvl1pPr marL="0" indent="0">
              <a:buNone/>
              <a:defRPr sz="7000" b="1">
                <a:solidFill>
                  <a:schemeClr val="accent5"/>
                </a:solidFill>
                <a:latin typeface="+mj-lt"/>
              </a:defRPr>
            </a:lvl1pPr>
          </a:lstStyle>
          <a:p>
            <a:pPr lvl="0"/>
            <a:r>
              <a:rPr lang="en-US" noProof="0"/>
              <a:t>1</a:t>
            </a:r>
            <a:endParaRPr lang="en-US" noProof="0"/>
          </a:p>
        </p:txBody>
      </p:sp>
      <p:sp>
        <p:nvSpPr>
          <p:cNvPr id="26" name="Text Placeholder 24"/>
          <p:cNvSpPr>
            <a:spLocks noGrp="1"/>
          </p:cNvSpPr>
          <p:nvPr>
            <p:ph type="body" sz="quarter" idx="11"/>
          </p:nvPr>
        </p:nvSpPr>
        <p:spPr>
          <a:xfrm>
            <a:off x="1185863" y="2088090"/>
            <a:ext cx="3103110" cy="800100"/>
          </a:xfrm>
        </p:spPr>
        <p:txBody>
          <a:bodyPr>
            <a:normAutofit/>
          </a:bodyPr>
          <a:lstStyle>
            <a:lvl1pPr marL="0" indent="0">
              <a:buNone/>
              <a:defRPr sz="2500" b="1">
                <a:solidFill>
                  <a:schemeClr val="tx2"/>
                </a:solidFill>
                <a:latin typeface="+mj-lt"/>
              </a:defRPr>
            </a:lvl1pPr>
          </a:lstStyle>
          <a:p>
            <a:pPr lvl="0"/>
            <a:r>
              <a:rPr lang="en-US" noProof="0"/>
              <a:t>Click to edit Master text styles</a:t>
            </a:r>
            <a:endParaRPr lang="en-US" noProof="0"/>
          </a:p>
        </p:txBody>
      </p:sp>
      <p:sp>
        <p:nvSpPr>
          <p:cNvPr id="33" name="Text Placeholder 21"/>
          <p:cNvSpPr>
            <a:spLocks noGrp="1"/>
          </p:cNvSpPr>
          <p:nvPr>
            <p:ph type="body" sz="quarter" idx="12" hasCustomPrompt="1"/>
          </p:nvPr>
        </p:nvSpPr>
        <p:spPr>
          <a:xfrm>
            <a:off x="4804600" y="1896003"/>
            <a:ext cx="528638" cy="1092200"/>
          </a:xfrm>
        </p:spPr>
        <p:txBody>
          <a:bodyPr>
            <a:normAutofit/>
          </a:bodyPr>
          <a:lstStyle>
            <a:lvl1pPr marL="0" indent="0">
              <a:buNone/>
              <a:defRPr sz="7000" b="1">
                <a:solidFill>
                  <a:schemeClr val="accent5"/>
                </a:solidFill>
                <a:latin typeface="+mj-lt"/>
              </a:defRPr>
            </a:lvl1pPr>
          </a:lstStyle>
          <a:p>
            <a:pPr lvl="0"/>
            <a:r>
              <a:rPr lang="en-US" noProof="0"/>
              <a:t>2</a:t>
            </a:r>
            <a:endParaRPr lang="en-US" noProof="0"/>
          </a:p>
        </p:txBody>
      </p:sp>
      <p:sp>
        <p:nvSpPr>
          <p:cNvPr id="34" name="Text Placeholder 24"/>
          <p:cNvSpPr>
            <a:spLocks noGrp="1"/>
          </p:cNvSpPr>
          <p:nvPr>
            <p:ph type="body" sz="quarter" idx="13"/>
          </p:nvPr>
        </p:nvSpPr>
        <p:spPr>
          <a:xfrm>
            <a:off x="5349603" y="2088090"/>
            <a:ext cx="2243918" cy="800100"/>
          </a:xfrm>
        </p:spPr>
        <p:txBody>
          <a:bodyPr>
            <a:normAutofit/>
          </a:bodyPr>
          <a:lstStyle>
            <a:lvl1pPr marL="0" indent="0">
              <a:buNone/>
              <a:defRPr sz="2500" b="1">
                <a:solidFill>
                  <a:schemeClr val="tx2"/>
                </a:solidFill>
                <a:latin typeface="+mj-lt"/>
              </a:defRPr>
            </a:lvl1pPr>
          </a:lstStyle>
          <a:p>
            <a:pPr lvl="0"/>
            <a:r>
              <a:rPr lang="en-US" noProof="0"/>
              <a:t>Click to edit Master text styles</a:t>
            </a:r>
            <a:endParaRPr lang="en-US" noProof="0"/>
          </a:p>
        </p:txBody>
      </p:sp>
      <p:sp>
        <p:nvSpPr>
          <p:cNvPr id="37" name="Text Placeholder 21"/>
          <p:cNvSpPr>
            <a:spLocks noGrp="1"/>
          </p:cNvSpPr>
          <p:nvPr>
            <p:ph type="body" sz="quarter" idx="14" hasCustomPrompt="1"/>
          </p:nvPr>
        </p:nvSpPr>
        <p:spPr>
          <a:xfrm>
            <a:off x="7890713" y="1913782"/>
            <a:ext cx="528638" cy="1092200"/>
          </a:xfrm>
        </p:spPr>
        <p:txBody>
          <a:bodyPr>
            <a:normAutofit/>
          </a:bodyPr>
          <a:lstStyle>
            <a:lvl1pPr marL="0" indent="0">
              <a:buNone/>
              <a:defRPr sz="7000" b="1">
                <a:solidFill>
                  <a:schemeClr val="accent5"/>
                </a:solidFill>
                <a:latin typeface="+mj-lt"/>
              </a:defRPr>
            </a:lvl1pPr>
          </a:lstStyle>
          <a:p>
            <a:pPr lvl="0"/>
            <a:r>
              <a:rPr lang="en-US" noProof="0"/>
              <a:t>3</a:t>
            </a:r>
            <a:endParaRPr lang="en-US" noProof="0"/>
          </a:p>
        </p:txBody>
      </p:sp>
      <p:sp>
        <p:nvSpPr>
          <p:cNvPr id="38" name="Text Placeholder 24"/>
          <p:cNvSpPr>
            <a:spLocks noGrp="1"/>
          </p:cNvSpPr>
          <p:nvPr>
            <p:ph type="body" sz="quarter" idx="15"/>
          </p:nvPr>
        </p:nvSpPr>
        <p:spPr>
          <a:xfrm>
            <a:off x="8435716" y="2105869"/>
            <a:ext cx="2959116" cy="800100"/>
          </a:xfrm>
        </p:spPr>
        <p:txBody>
          <a:bodyPr>
            <a:normAutofit/>
          </a:bodyPr>
          <a:lstStyle>
            <a:lvl1pPr marL="0" indent="0">
              <a:buNone/>
              <a:defRPr sz="2500" b="1">
                <a:solidFill>
                  <a:schemeClr val="tx2"/>
                </a:solidFill>
                <a:latin typeface="+mj-lt"/>
              </a:defRPr>
            </a:lvl1pPr>
          </a:lstStyle>
          <a:p>
            <a:pPr lvl="0"/>
            <a:r>
              <a:rPr lang="en-US" noProof="0"/>
              <a:t>Click to edit Master text styles</a:t>
            </a:r>
            <a:endParaRPr lang="en-US" noProof="0"/>
          </a:p>
        </p:txBody>
      </p:sp>
      <p:sp>
        <p:nvSpPr>
          <p:cNvPr id="40" name="Text Placeholder 24"/>
          <p:cNvSpPr>
            <a:spLocks noGrp="1"/>
          </p:cNvSpPr>
          <p:nvPr>
            <p:ph type="body" sz="quarter" idx="16"/>
          </p:nvPr>
        </p:nvSpPr>
        <p:spPr>
          <a:xfrm>
            <a:off x="891723" y="2943573"/>
            <a:ext cx="1698625" cy="800100"/>
          </a:xfrm>
        </p:spPr>
        <p:txBody>
          <a:bodyPr>
            <a:normAutofit/>
          </a:bodyPr>
          <a:lstStyle>
            <a:lvl1pPr marL="0" indent="0">
              <a:buNone/>
              <a:defRPr sz="1600" b="1">
                <a:solidFill>
                  <a:schemeClr val="accent4"/>
                </a:solidFill>
                <a:latin typeface="+mn-lt"/>
              </a:defRPr>
            </a:lvl1pPr>
          </a:lstStyle>
          <a:p>
            <a:pPr lvl="0"/>
            <a:r>
              <a:rPr lang="en-US" noProof="0"/>
              <a:t>Click to edit Master text styles</a:t>
            </a:r>
            <a:endParaRPr lang="en-US" noProof="0"/>
          </a:p>
        </p:txBody>
      </p:sp>
      <p:sp>
        <p:nvSpPr>
          <p:cNvPr id="43" name="Text Placeholder 24"/>
          <p:cNvSpPr>
            <a:spLocks noGrp="1"/>
          </p:cNvSpPr>
          <p:nvPr>
            <p:ph type="body" sz="quarter" idx="17"/>
          </p:nvPr>
        </p:nvSpPr>
        <p:spPr>
          <a:xfrm>
            <a:off x="2590348" y="2943573"/>
            <a:ext cx="1698625" cy="800100"/>
          </a:xfrm>
        </p:spPr>
        <p:txBody>
          <a:bodyPr>
            <a:normAutofit/>
          </a:bodyPr>
          <a:lstStyle>
            <a:lvl1pPr marL="0" indent="0">
              <a:buNone/>
              <a:defRPr sz="1600" b="1">
                <a:solidFill>
                  <a:schemeClr val="accent4"/>
                </a:solidFill>
                <a:latin typeface="+mn-lt"/>
              </a:defRPr>
            </a:lvl1pPr>
          </a:lstStyle>
          <a:p>
            <a:pPr lvl="0"/>
            <a:r>
              <a:rPr lang="en-US" noProof="0"/>
              <a:t>Click to edit Master text styles</a:t>
            </a:r>
            <a:endParaRPr lang="en-US" noProof="0"/>
          </a:p>
        </p:txBody>
      </p:sp>
      <p:sp>
        <p:nvSpPr>
          <p:cNvPr id="45" name="Text Placeholder 24"/>
          <p:cNvSpPr>
            <a:spLocks noGrp="1"/>
          </p:cNvSpPr>
          <p:nvPr>
            <p:ph type="body" sz="quarter" idx="18"/>
          </p:nvPr>
        </p:nvSpPr>
        <p:spPr>
          <a:xfrm>
            <a:off x="4794793" y="2943573"/>
            <a:ext cx="1698625" cy="800100"/>
          </a:xfrm>
        </p:spPr>
        <p:txBody>
          <a:bodyPr>
            <a:normAutofit/>
          </a:bodyPr>
          <a:lstStyle>
            <a:lvl1pPr marL="0" indent="0">
              <a:buNone/>
              <a:defRPr sz="1600" b="1">
                <a:solidFill>
                  <a:schemeClr val="accent4"/>
                </a:solidFill>
                <a:latin typeface="+mn-lt"/>
              </a:defRPr>
            </a:lvl1pPr>
          </a:lstStyle>
          <a:p>
            <a:pPr lvl="0"/>
            <a:r>
              <a:rPr lang="en-US" noProof="0"/>
              <a:t>Click to edit Master text styles</a:t>
            </a:r>
            <a:endParaRPr lang="en-US" noProof="0"/>
          </a:p>
        </p:txBody>
      </p:sp>
      <p:sp>
        <p:nvSpPr>
          <p:cNvPr id="46" name="Text Placeholder 24"/>
          <p:cNvSpPr>
            <a:spLocks noGrp="1"/>
          </p:cNvSpPr>
          <p:nvPr>
            <p:ph type="body" sz="quarter" idx="19"/>
          </p:nvPr>
        </p:nvSpPr>
        <p:spPr>
          <a:xfrm>
            <a:off x="7876955" y="2942030"/>
            <a:ext cx="3517877" cy="800100"/>
          </a:xfrm>
        </p:spPr>
        <p:txBody>
          <a:bodyPr>
            <a:normAutofit/>
          </a:bodyPr>
          <a:lstStyle>
            <a:lvl1pPr marL="0" indent="0">
              <a:buNone/>
              <a:defRPr sz="1600" b="1">
                <a:solidFill>
                  <a:schemeClr val="accent4"/>
                </a:solidFill>
                <a:latin typeface="+mn-lt"/>
              </a:defRPr>
            </a:lvl1pPr>
          </a:lstStyle>
          <a:p>
            <a:pPr lvl="0"/>
            <a:r>
              <a:rPr lang="en-US" noProof="0"/>
              <a:t>Click to edit Master text styles</a:t>
            </a:r>
            <a:endParaRPr lang="en-US" noProof="0"/>
          </a:p>
        </p:txBody>
      </p:sp>
      <p:sp>
        <p:nvSpPr>
          <p:cNvPr id="48" name="Text Placeholder 24"/>
          <p:cNvSpPr>
            <a:spLocks noGrp="1"/>
          </p:cNvSpPr>
          <p:nvPr>
            <p:ph type="body" sz="quarter" idx="20"/>
          </p:nvPr>
        </p:nvSpPr>
        <p:spPr>
          <a:xfrm>
            <a:off x="891722" y="5607548"/>
            <a:ext cx="3397251" cy="800100"/>
          </a:xfrm>
        </p:spPr>
        <p:txBody>
          <a:bodyPr>
            <a:normAutofit/>
          </a:bodyPr>
          <a:lstStyle>
            <a:lvl1pPr marL="0" indent="0">
              <a:buNone/>
              <a:defRPr sz="1600" b="0">
                <a:solidFill>
                  <a:schemeClr val="accent3"/>
                </a:solidFill>
                <a:latin typeface="+mn-lt"/>
              </a:defRPr>
            </a:lvl1pPr>
          </a:lstStyle>
          <a:p>
            <a:pPr lvl="0"/>
            <a:r>
              <a:rPr lang="en-US" noProof="0"/>
              <a:t>Click to edit Master text styles</a:t>
            </a:r>
            <a:endParaRPr lang="en-US" noProof="0"/>
          </a:p>
        </p:txBody>
      </p:sp>
      <p:sp>
        <p:nvSpPr>
          <p:cNvPr id="49" name="Text Placeholder 24"/>
          <p:cNvSpPr>
            <a:spLocks noGrp="1"/>
          </p:cNvSpPr>
          <p:nvPr>
            <p:ph type="body" sz="quarter" idx="21"/>
          </p:nvPr>
        </p:nvSpPr>
        <p:spPr>
          <a:xfrm>
            <a:off x="4794792" y="4909834"/>
            <a:ext cx="1698625" cy="800100"/>
          </a:xfrm>
        </p:spPr>
        <p:txBody>
          <a:bodyPr>
            <a:normAutofit/>
          </a:bodyPr>
          <a:lstStyle>
            <a:lvl1pPr marL="0" indent="0">
              <a:buNone/>
              <a:defRPr sz="1600" b="0">
                <a:solidFill>
                  <a:schemeClr val="accent2"/>
                </a:solidFill>
                <a:latin typeface="+mn-lt"/>
              </a:defRPr>
            </a:lvl1pPr>
          </a:lstStyle>
          <a:p>
            <a:pPr lvl="0"/>
            <a:r>
              <a:rPr lang="en-US" noProof="0"/>
              <a:t>Click to edit Master text styles</a:t>
            </a:r>
            <a:endParaRPr lang="en-US" noProof="0"/>
          </a:p>
        </p:txBody>
      </p:sp>
      <p:sp>
        <p:nvSpPr>
          <p:cNvPr id="50" name="Text Placeholder 24"/>
          <p:cNvSpPr>
            <a:spLocks noGrp="1"/>
          </p:cNvSpPr>
          <p:nvPr>
            <p:ph type="body" sz="quarter" idx="22"/>
          </p:nvPr>
        </p:nvSpPr>
        <p:spPr>
          <a:xfrm>
            <a:off x="7890713" y="4909834"/>
            <a:ext cx="2692939" cy="800100"/>
          </a:xfrm>
        </p:spPr>
        <p:txBody>
          <a:bodyPr>
            <a:normAutofit/>
          </a:bodyPr>
          <a:lstStyle>
            <a:lvl1pPr marL="0" indent="0">
              <a:buNone/>
              <a:defRPr sz="1600" b="0">
                <a:solidFill>
                  <a:schemeClr val="accent2"/>
                </a:solidFill>
                <a:latin typeface="+mn-lt"/>
              </a:defRPr>
            </a:lvl1pPr>
          </a:lstStyle>
          <a:p>
            <a:pPr lvl="0"/>
            <a:r>
              <a:rPr lang="en-US" noProof="0"/>
              <a:t>Click to edit Master text styles</a:t>
            </a:r>
            <a:endParaRPr lang="en-US" noProof="0"/>
          </a:p>
        </p:txBody>
      </p:sp>
      <p:sp>
        <p:nvSpPr>
          <p:cNvPr id="55" name="Picture Placeholder 12"/>
          <p:cNvSpPr>
            <a:spLocks noGrp="1"/>
          </p:cNvSpPr>
          <p:nvPr>
            <p:ph type="pic" sz="quarter" idx="37"/>
          </p:nvPr>
        </p:nvSpPr>
        <p:spPr>
          <a:xfrm>
            <a:off x="891723" y="3816446"/>
            <a:ext cx="1636776" cy="1618488"/>
          </a:xfrm>
        </p:spPr>
        <p:txBody>
          <a:bodyPr anchor="ctr" anchorCtr="0">
            <a:noAutofit/>
          </a:bodyPr>
          <a:lstStyle>
            <a:lvl1pPr marL="0" indent="0" algn="ctr">
              <a:buNone/>
              <a:defRPr sz="1400">
                <a:solidFill>
                  <a:schemeClr val="accent4"/>
                </a:solidFill>
                <a:latin typeface="+mn-lt"/>
              </a:defRPr>
            </a:lvl1pPr>
          </a:lstStyle>
          <a:p>
            <a:r>
              <a:rPr lang="en-US" noProof="0"/>
              <a:t>Click icon to add picture</a:t>
            </a:r>
            <a:endParaRPr lang="en-US" noProof="0"/>
          </a:p>
        </p:txBody>
      </p:sp>
      <p:sp>
        <p:nvSpPr>
          <p:cNvPr id="56" name="Picture Placeholder 12"/>
          <p:cNvSpPr>
            <a:spLocks noGrp="1"/>
          </p:cNvSpPr>
          <p:nvPr>
            <p:ph type="pic" sz="quarter" idx="38"/>
          </p:nvPr>
        </p:nvSpPr>
        <p:spPr>
          <a:xfrm>
            <a:off x="2590348" y="3816446"/>
            <a:ext cx="1636776" cy="1618488"/>
          </a:xfrm>
        </p:spPr>
        <p:txBody>
          <a:bodyPr anchor="ctr" anchorCtr="0">
            <a:noAutofit/>
          </a:bodyPr>
          <a:lstStyle>
            <a:lvl1pPr marL="0" indent="0" algn="ctr">
              <a:buNone/>
              <a:defRPr sz="1400">
                <a:solidFill>
                  <a:schemeClr val="accent4"/>
                </a:solidFill>
                <a:latin typeface="+mn-lt"/>
              </a:defRPr>
            </a:lvl1pPr>
          </a:lstStyle>
          <a:p>
            <a:r>
              <a:rPr lang="en-US" noProof="0"/>
              <a:t>Click icon to add picture</a:t>
            </a:r>
            <a:endParaRPr lang="en-US" noProof="0"/>
          </a:p>
        </p:txBody>
      </p:sp>
      <p:sp>
        <p:nvSpPr>
          <p:cNvPr id="57" name="Picture Placeholder 12"/>
          <p:cNvSpPr>
            <a:spLocks noGrp="1"/>
          </p:cNvSpPr>
          <p:nvPr>
            <p:ph type="pic" sz="quarter" idx="43"/>
          </p:nvPr>
        </p:nvSpPr>
        <p:spPr>
          <a:xfrm>
            <a:off x="4794793" y="3816446"/>
            <a:ext cx="2048256" cy="896112"/>
          </a:xfrm>
        </p:spPr>
        <p:txBody>
          <a:bodyPr anchor="ctr" anchorCtr="0">
            <a:noAutofit/>
          </a:bodyPr>
          <a:lstStyle>
            <a:lvl1pPr marL="0" indent="0" algn="ctr">
              <a:buNone/>
              <a:defRPr sz="1400">
                <a:solidFill>
                  <a:schemeClr val="accent4"/>
                </a:solidFill>
                <a:latin typeface="+mn-lt"/>
              </a:defRPr>
            </a:lvl1pPr>
          </a:lstStyle>
          <a:p>
            <a:r>
              <a:rPr lang="en-US" noProof="0"/>
              <a:t>Click icon to add picture</a:t>
            </a:r>
            <a:endParaRPr lang="en-US" noProof="0"/>
          </a:p>
        </p:txBody>
      </p:sp>
      <p:sp>
        <p:nvSpPr>
          <p:cNvPr id="58" name="Picture Placeholder 9"/>
          <p:cNvSpPr>
            <a:spLocks noGrp="1"/>
          </p:cNvSpPr>
          <p:nvPr>
            <p:ph type="pic" sz="quarter" idx="44"/>
          </p:nvPr>
        </p:nvSpPr>
        <p:spPr>
          <a:xfrm>
            <a:off x="7876955" y="3864572"/>
            <a:ext cx="1481328" cy="758952"/>
          </a:xfrm>
        </p:spPr>
        <p:txBody>
          <a:bodyPr anchor="ctr" anchorCtr="0">
            <a:normAutofit/>
          </a:bodyPr>
          <a:lstStyle>
            <a:lvl1pPr marL="0" indent="0" algn="ctr">
              <a:buNone/>
              <a:defRPr sz="1400">
                <a:solidFill>
                  <a:schemeClr val="accent4"/>
                </a:solidFill>
                <a:latin typeface="+mn-lt"/>
              </a:defRPr>
            </a:lvl1pPr>
          </a:lstStyle>
          <a:p>
            <a:r>
              <a:rPr lang="en-US" noProof="0"/>
              <a:t>Click icon to add picture</a:t>
            </a:r>
            <a:endParaRPr lang="en-US" noProof="0"/>
          </a:p>
        </p:txBody>
      </p:sp>
      <p:sp>
        <p:nvSpPr>
          <p:cNvPr id="2" name="Title 1"/>
          <p:cNvSpPr>
            <a:spLocks noGrp="1"/>
          </p:cNvSpPr>
          <p:nvPr>
            <p:ph type="title" hasCustomPrompt="1"/>
          </p:nvPr>
        </p:nvSpPr>
        <p:spPr>
          <a:xfrm>
            <a:off x="0" y="365125"/>
            <a:ext cx="7909560" cy="1069848"/>
          </a:xfrm>
          <a:gradFill>
            <a:gsLst>
              <a:gs pos="0">
                <a:schemeClr val="accent2"/>
              </a:gs>
              <a:gs pos="100000">
                <a:schemeClr val="accent1"/>
              </a:gs>
            </a:gsLst>
            <a:lin ang="10800000" scaled="1"/>
          </a:gradFill>
        </p:spPr>
        <p:txBody>
          <a:bodyPr lIns="900000"/>
          <a:lstStyle>
            <a:lvl1pPr>
              <a:defRPr>
                <a:solidFill>
                  <a:schemeClr val="bg1"/>
                </a:solidFill>
              </a:defRPr>
            </a:lvl1pPr>
          </a:lstStyle>
          <a:p>
            <a:r>
              <a:rPr lang="en-US" noProof="0"/>
              <a:t>How to use this template</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grpSp>
        <p:nvGrpSpPr>
          <p:cNvPr id="11" name="Graphic 16"/>
          <p:cNvGrpSpPr/>
          <p:nvPr userDrawn="1"/>
        </p:nvGrpSpPr>
        <p:grpSpPr>
          <a:xfrm>
            <a:off x="10962579" y="5678327"/>
            <a:ext cx="1234800" cy="1051200"/>
            <a:chOff x="5626893" y="3026568"/>
            <a:chExt cx="937260" cy="800760"/>
          </a:xfrm>
        </p:grpSpPr>
        <p:sp>
          <p:nvSpPr>
            <p:cNvPr id="12" name="Freeform: Shape 11"/>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13" name="Freeform: Shape 12"/>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4" name="Footer Placeholder 3"/>
          <p:cNvSpPr>
            <a:spLocks noGrp="1"/>
          </p:cNvSpPr>
          <p:nvPr>
            <p:ph type="ftr" sz="quarter" idx="11"/>
          </p:nvPr>
        </p:nvSpPr>
        <p:spPr/>
        <p:txBody>
          <a:bodyPr/>
          <a:lstStyle/>
          <a:p>
            <a:r>
              <a:rPr lang="en-US" noProof="0"/>
              <a:t>ADD A FOOTER</a:t>
            </a:r>
            <a:endParaRPr lang="en-US" noProof="0"/>
          </a:p>
        </p:txBody>
      </p:sp>
      <p:sp>
        <p:nvSpPr>
          <p:cNvPr id="5" name="Slide Number Placeholder 4"/>
          <p:cNvSpPr>
            <a:spLocks noGrp="1"/>
          </p:cNvSpPr>
          <p:nvPr>
            <p:ph type="sldNum" sz="quarter" idx="12"/>
          </p:nvPr>
        </p:nvSpPr>
        <p:spPr/>
        <p:txBody>
          <a:bodyPr/>
          <a:lstStyle/>
          <a:p>
            <a:fld id="{98C0CDE5-970C-4CC4-BF43-0DA127E73E82}" type="slidenum">
              <a:rPr lang="en-US" noProof="0" smtClean="0"/>
            </a:fld>
            <a:endParaRPr lang="en-US" noProof="0"/>
          </a:p>
        </p:txBody>
      </p:sp>
      <p:sp>
        <p:nvSpPr>
          <p:cNvPr id="6" name="Graphic 23"/>
          <p:cNvSpPr/>
          <p:nvPr userDrawn="1"/>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a:p>
        </p:txBody>
      </p:sp>
      <p:sp>
        <p:nvSpPr>
          <p:cNvPr id="7" name="Graphic 6"/>
          <p:cNvSpPr/>
          <p:nvPr userDrawn="1"/>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a:p>
        </p:txBody>
      </p:sp>
      <p:sp>
        <p:nvSpPr>
          <p:cNvPr id="9" name="Title 1"/>
          <p:cNvSpPr>
            <a:spLocks noGrp="1"/>
          </p:cNvSpPr>
          <p:nvPr>
            <p:ph type="title" hasCustomPrompt="1"/>
          </p:nvPr>
        </p:nvSpPr>
        <p:spPr>
          <a:xfrm rot="-360000">
            <a:off x="837870" y="842706"/>
            <a:ext cx="3960711" cy="1061509"/>
          </a:xfrm>
        </p:spPr>
        <p:txBody>
          <a:bodyPr/>
          <a:lstStyle>
            <a:lvl1pPr>
              <a:defRPr>
                <a:solidFill>
                  <a:schemeClr val="bg1"/>
                </a:solidFill>
              </a:defRPr>
            </a:lvl1pPr>
          </a:lstStyle>
          <a:p>
            <a:r>
              <a:rPr lang="en-US" noProof="0"/>
              <a:t>Table Slide</a:t>
            </a:r>
            <a:endParaRPr lang="en-US" noProof="0"/>
          </a:p>
        </p:txBody>
      </p:sp>
      <p:sp>
        <p:nvSpPr>
          <p:cNvPr id="10" name="Text Placeholder 2"/>
          <p:cNvSpPr>
            <a:spLocks noGrp="1"/>
          </p:cNvSpPr>
          <p:nvPr>
            <p:ph type="body" idx="1" hasCustomPrompt="1"/>
          </p:nvPr>
        </p:nvSpPr>
        <p:spPr>
          <a:xfrm>
            <a:off x="748030" y="3314576"/>
            <a:ext cx="3200400" cy="1700784"/>
          </a:xfrm>
          <a:gradFill>
            <a:gsLst>
              <a:gs pos="0">
                <a:schemeClr val="tx2"/>
              </a:gs>
              <a:gs pos="100000">
                <a:schemeClr val="tx1"/>
              </a:gs>
            </a:gsLst>
            <a:lin ang="10800000" scaled="1"/>
          </a:gradFill>
        </p:spPr>
        <p:txBody>
          <a:bodyPr lIns="144000" tIns="108000" rIns="108000" bIns="108000" anchor="ctr" anchorCtr="0">
            <a:normAutofit/>
          </a:bodyPr>
          <a:lstStyle>
            <a:lvl1pPr marL="0" indent="0">
              <a:buNone/>
              <a:defRPr sz="20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15" name="Table Placeholder 14"/>
          <p:cNvSpPr>
            <a:spLocks noGrp="1"/>
          </p:cNvSpPr>
          <p:nvPr>
            <p:ph type="tbl" sz="quarter" idx="13" hasCustomPrompt="1"/>
          </p:nvPr>
        </p:nvSpPr>
        <p:spPr>
          <a:xfrm>
            <a:off x="5159375" y="1347788"/>
            <a:ext cx="6121400" cy="4090987"/>
          </a:xfrm>
        </p:spPr>
        <p:txBody>
          <a:bodyPr anchor="ctr" anchorCtr="0">
            <a:normAutofit/>
          </a:bodyPr>
          <a:lstStyle>
            <a:lvl1pPr marL="0" indent="0" algn="ctr">
              <a:buNone/>
              <a:defRPr sz="1400"/>
            </a:lvl1pPr>
          </a:lstStyle>
          <a:p>
            <a:r>
              <a:rPr lang="en-US" noProof="0"/>
              <a:t>Click icon to add table</a:t>
            </a:r>
            <a:endParaRPr lang="en-US" noProof="0"/>
          </a:p>
        </p:txBody>
      </p:sp>
      <p:sp>
        <p:nvSpPr>
          <p:cNvPr id="17" name="Freeform: Shape 16"/>
          <p:cNvSpPr/>
          <p:nvPr/>
        </p:nvSpPr>
        <p:spPr>
          <a:xfrm>
            <a:off x="2641930" y="5658793"/>
            <a:ext cx="1842058" cy="1206865"/>
          </a:xfrm>
          <a:custGeom>
            <a:avLst/>
            <a:gdLst>
              <a:gd name="connsiteX0" fmla="*/ 1838211 w 1842057"/>
              <a:gd name="connsiteY0" fmla="*/ 12668 h 1206865"/>
              <a:gd name="connsiteX1" fmla="*/ 1156014 w 1842057"/>
              <a:gd name="connsiteY1" fmla="*/ 331534 h 1206865"/>
              <a:gd name="connsiteX2" fmla="*/ 12668 w 1842057"/>
              <a:gd name="connsiteY2" fmla="*/ 1200477 h 1206865"/>
              <a:gd name="connsiteX3" fmla="*/ 557663 w 1842057"/>
              <a:gd name="connsiteY3" fmla="*/ 1200477 h 1206865"/>
              <a:gd name="connsiteX4" fmla="*/ 1389765 w 1842057"/>
              <a:gd name="connsiteY4" fmla="*/ 576719 h 120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57" h="1206865">
                <a:moveTo>
                  <a:pt x="1838211" y="12668"/>
                </a:moveTo>
                <a:lnTo>
                  <a:pt x="1156014" y="331534"/>
                </a:lnTo>
                <a:lnTo>
                  <a:pt x="12668" y="1200477"/>
                </a:lnTo>
                <a:lnTo>
                  <a:pt x="557663" y="1200477"/>
                </a:lnTo>
                <a:lnTo>
                  <a:pt x="1389765" y="576719"/>
                </a:lnTo>
                <a:close/>
              </a:path>
            </a:pathLst>
          </a:custGeom>
          <a:gradFill>
            <a:gsLst>
              <a:gs pos="0">
                <a:schemeClr val="bg2">
                  <a:alpha val="5000"/>
                </a:schemeClr>
              </a:gs>
              <a:gs pos="100000">
                <a:schemeClr val="bg2">
                  <a:alpha val="20000"/>
                </a:schemeClr>
              </a:gs>
            </a:gsLst>
            <a:lin ang="8340000" scaled="0"/>
          </a:gradFill>
          <a:ln w="12664" cap="flat">
            <a:noFill/>
            <a:prstDash val="solid"/>
            <a:miter/>
          </a:ln>
        </p:spPr>
        <p:txBody>
          <a:bodyPr rtlCol="0" anchor="ctr"/>
          <a:lstStyle/>
          <a:p>
            <a:endParaRPr lang="en-US" noProof="0"/>
          </a:p>
        </p:txBody>
      </p:sp>
      <p:sp>
        <p:nvSpPr>
          <p:cNvPr id="18" name="Freeform: Shape 17"/>
          <p:cNvSpPr/>
          <p:nvPr/>
        </p:nvSpPr>
        <p:spPr>
          <a:xfrm>
            <a:off x="2847733" y="5524132"/>
            <a:ext cx="2045319" cy="1346608"/>
          </a:xfrm>
          <a:custGeom>
            <a:avLst/>
            <a:gdLst>
              <a:gd name="connsiteX0" fmla="*/ 12668 w 2045319"/>
              <a:gd name="connsiteY0" fmla="*/ 1335138 h 1346607"/>
              <a:gd name="connsiteX1" fmla="*/ 705027 w 2045319"/>
              <a:gd name="connsiteY1" fmla="*/ 1335138 h 1346607"/>
              <a:gd name="connsiteX2" fmla="*/ 2044013 w 2045319"/>
              <a:gd name="connsiteY2" fmla="*/ 342968 h 1346607"/>
              <a:gd name="connsiteX3" fmla="*/ 1800099 w 2045319"/>
              <a:gd name="connsiteY3" fmla="*/ 12668 h 1346607"/>
            </a:gdLst>
            <a:ahLst/>
            <a:cxnLst>
              <a:cxn ang="0">
                <a:pos x="connsiteX0" y="connsiteY0"/>
              </a:cxn>
              <a:cxn ang="0">
                <a:pos x="connsiteX1" y="connsiteY1"/>
              </a:cxn>
              <a:cxn ang="0">
                <a:pos x="connsiteX2" y="connsiteY2"/>
              </a:cxn>
              <a:cxn ang="0">
                <a:pos x="connsiteX3" y="connsiteY3"/>
              </a:cxn>
            </a:cxnLst>
            <a:rect l="l" t="t" r="r" b="b"/>
            <a:pathLst>
              <a:path w="2045319" h="1346607">
                <a:moveTo>
                  <a:pt x="12668" y="1335138"/>
                </a:moveTo>
                <a:lnTo>
                  <a:pt x="705027" y="1335138"/>
                </a:lnTo>
                <a:lnTo>
                  <a:pt x="2044013" y="342968"/>
                </a:lnTo>
                <a:lnTo>
                  <a:pt x="1800099" y="12668"/>
                </a:lnTo>
                <a:close/>
              </a:path>
            </a:pathLst>
          </a:custGeom>
          <a:blipFill>
            <a:blip r:embed="rId2"/>
            <a:srcRect/>
            <a:stretch>
              <a:fillRect l="-76814" t="10702" r="6336" b="-114608"/>
            </a:stretch>
          </a:blipFill>
          <a:ln w="12664" cap="flat">
            <a:noFill/>
            <a:prstDash val="solid"/>
            <a:miter/>
          </a:ln>
        </p:spPr>
        <p:txBody>
          <a:bodyPr rtlCol="0" anchor="ctr"/>
          <a:lstStyle/>
          <a:p>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aphic 16"/>
          <p:cNvGrpSpPr/>
          <p:nvPr userDrawn="1"/>
        </p:nvGrpSpPr>
        <p:grpSpPr>
          <a:xfrm>
            <a:off x="10962579" y="5678327"/>
            <a:ext cx="1234800" cy="1051200"/>
            <a:chOff x="5626893" y="3026568"/>
            <a:chExt cx="937260" cy="800760"/>
          </a:xfrm>
        </p:grpSpPr>
        <p:sp>
          <p:nvSpPr>
            <p:cNvPr id="7" name="Freeform: Shape 6"/>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8" name="Freeform: Shape 7"/>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3" name="Footer Placeholder 2"/>
          <p:cNvSpPr>
            <a:spLocks noGrp="1"/>
          </p:cNvSpPr>
          <p:nvPr>
            <p:ph type="ftr" sz="quarter" idx="11"/>
          </p:nvPr>
        </p:nvSpPr>
        <p:spPr/>
        <p:txBody>
          <a:bodyPr/>
          <a:lstStyle/>
          <a:p>
            <a:r>
              <a:rPr lang="en-US" noProof="0"/>
              <a:t>ADD A FOOTER</a:t>
            </a:r>
            <a:endParaRPr lang="en-US" noProof="0"/>
          </a:p>
        </p:txBody>
      </p:sp>
      <p:sp>
        <p:nvSpPr>
          <p:cNvPr id="4" name="Slide Number Placeholder 3"/>
          <p:cNvSpPr>
            <a:spLocks noGrp="1"/>
          </p:cNvSpPr>
          <p:nvPr>
            <p:ph type="sldNum" sz="quarter" idx="12"/>
          </p:nvPr>
        </p:nvSpPr>
        <p:spPr/>
        <p:txBody>
          <a:bodyPr/>
          <a:lstStyle/>
          <a:p>
            <a:fld id="{98C0CDE5-970C-4CC4-BF43-0DA127E73E82}" type="slidenum">
              <a:rPr lang="en-US" noProof="0" smtClean="0"/>
            </a:fld>
            <a:endParaRPr lang="en-US" noProof="0"/>
          </a:p>
        </p:txBody>
      </p:sp>
      <p:grpSp>
        <p:nvGrpSpPr>
          <p:cNvPr id="9" name="Graphic 4"/>
          <p:cNvGrpSpPr/>
          <p:nvPr/>
        </p:nvGrpSpPr>
        <p:grpSpPr>
          <a:xfrm>
            <a:off x="3101009" y="-12694"/>
            <a:ext cx="9094808" cy="5689901"/>
            <a:chOff x="227974" y="-12694"/>
            <a:chExt cx="11967843" cy="5689901"/>
          </a:xfrm>
        </p:grpSpPr>
        <p:sp>
          <p:nvSpPr>
            <p:cNvPr id="10" name="Freeform: Shape 9"/>
            <p:cNvSpPr/>
            <p:nvPr/>
          </p:nvSpPr>
          <p:spPr>
            <a:xfrm>
              <a:off x="227974" y="-12694"/>
              <a:ext cx="2146414" cy="5677200"/>
            </a:xfrm>
            <a:custGeom>
              <a:avLst/>
              <a:gdLst>
                <a:gd name="connsiteX0" fmla="*/ 1684102 w 2146413"/>
                <a:gd name="connsiteY0" fmla="*/ 12694 h 5677200"/>
                <a:gd name="connsiteX1" fmla="*/ 12694 w 2146413"/>
                <a:gd name="connsiteY1" fmla="*/ 508020 h 5677200"/>
                <a:gd name="connsiteX2" fmla="*/ 1184966 w 2146413"/>
                <a:gd name="connsiteY2" fmla="*/ 5677194 h 5677200"/>
                <a:gd name="connsiteX3" fmla="*/ 2136246 w 2146413"/>
                <a:gd name="connsiteY3" fmla="*/ 5494304 h 5677200"/>
                <a:gd name="connsiteX4" fmla="*/ 1945736 w 2146413"/>
                <a:gd name="connsiteY4" fmla="*/ 12694 h 5677200"/>
                <a:gd name="connsiteX5" fmla="*/ 1684102 w 2146413"/>
                <a:gd name="connsiteY5" fmla="*/ 12694 h 567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6413" h="5677200">
                  <a:moveTo>
                    <a:pt x="1684102" y="12694"/>
                  </a:moveTo>
                  <a:cubicBezTo>
                    <a:pt x="1158295" y="151131"/>
                    <a:pt x="12694" y="508020"/>
                    <a:pt x="12694" y="508020"/>
                  </a:cubicBezTo>
                  <a:cubicBezTo>
                    <a:pt x="12694" y="508020"/>
                    <a:pt x="764574" y="1905094"/>
                    <a:pt x="1184966" y="5677194"/>
                  </a:cubicBezTo>
                  <a:cubicBezTo>
                    <a:pt x="1404688" y="5606070"/>
                    <a:pt x="2136246" y="5494304"/>
                    <a:pt x="2136246" y="5494304"/>
                  </a:cubicBezTo>
                  <a:cubicBezTo>
                    <a:pt x="2136246" y="5494304"/>
                    <a:pt x="1963517" y="568983"/>
                    <a:pt x="1945736" y="12694"/>
                  </a:cubicBezTo>
                  <a:lnTo>
                    <a:pt x="1684102" y="12694"/>
                  </a:lnTo>
                  <a:close/>
                </a:path>
              </a:pathLst>
            </a:custGeom>
            <a:gradFill>
              <a:gsLst>
                <a:gs pos="0">
                  <a:schemeClr val="accent5">
                    <a:alpha val="5000"/>
                  </a:schemeClr>
                </a:gs>
                <a:gs pos="100000">
                  <a:schemeClr val="accent5"/>
                </a:gs>
              </a:gsLst>
              <a:lin ang="360000" scaled="0"/>
            </a:gradFill>
            <a:ln w="12693" cap="flat">
              <a:noFill/>
              <a:prstDash val="solid"/>
              <a:miter/>
            </a:ln>
          </p:spPr>
          <p:txBody>
            <a:bodyPr rtlCol="0" anchor="ctr"/>
            <a:lstStyle/>
            <a:p>
              <a:endParaRPr lang="en-US" noProof="0"/>
            </a:p>
          </p:txBody>
        </p:sp>
        <p:sp>
          <p:nvSpPr>
            <p:cNvPr id="11" name="Freeform: Shape 10"/>
            <p:cNvSpPr/>
            <p:nvPr/>
          </p:nvSpPr>
          <p:spPr>
            <a:xfrm>
              <a:off x="866818" y="-12694"/>
              <a:ext cx="11328999" cy="5689901"/>
            </a:xfrm>
            <a:custGeom>
              <a:avLst/>
              <a:gdLst>
                <a:gd name="connsiteX0" fmla="*/ 11322642 w 11328999"/>
                <a:gd name="connsiteY0" fmla="*/ 4653519 h 5689900"/>
                <a:gd name="connsiteX1" fmla="*/ 11322642 w 11328999"/>
                <a:gd name="connsiteY1" fmla="*/ 12694 h 5689900"/>
                <a:gd name="connsiteX2" fmla="*/ 12694 w 11328999"/>
                <a:gd name="connsiteY2" fmla="*/ 12694 h 5689900"/>
                <a:gd name="connsiteX3" fmla="*/ 560093 w 11328999"/>
                <a:gd name="connsiteY3" fmla="*/ 5689894 h 5689900"/>
              </a:gdLst>
              <a:ahLst/>
              <a:cxnLst>
                <a:cxn ang="0">
                  <a:pos x="connsiteX0" y="connsiteY0"/>
                </a:cxn>
                <a:cxn ang="0">
                  <a:pos x="connsiteX1" y="connsiteY1"/>
                </a:cxn>
                <a:cxn ang="0">
                  <a:pos x="connsiteX2" y="connsiteY2"/>
                </a:cxn>
                <a:cxn ang="0">
                  <a:pos x="connsiteX3" y="connsiteY3"/>
                </a:cxn>
              </a:cxnLst>
              <a:rect l="l" t="t" r="r" b="b"/>
              <a:pathLst>
                <a:path w="11328999" h="5689900">
                  <a:moveTo>
                    <a:pt x="11322642" y="4653519"/>
                  </a:moveTo>
                  <a:lnTo>
                    <a:pt x="11322642" y="12694"/>
                  </a:lnTo>
                  <a:lnTo>
                    <a:pt x="12694" y="12694"/>
                  </a:lnTo>
                  <a:lnTo>
                    <a:pt x="560093" y="5689894"/>
                  </a:lnTo>
                  <a:close/>
                </a:path>
              </a:pathLst>
            </a:custGeom>
            <a:gradFill>
              <a:gsLst>
                <a:gs pos="0">
                  <a:schemeClr val="accent5"/>
                </a:gs>
                <a:gs pos="100000">
                  <a:schemeClr val="bg2"/>
                </a:gs>
              </a:gsLst>
              <a:lin ang="360000" scaled="0"/>
            </a:gradFill>
            <a:ln w="12693" cap="flat">
              <a:noFill/>
              <a:prstDash val="solid"/>
              <a:miter/>
            </a:ln>
          </p:spPr>
          <p:txBody>
            <a:bodyPr rtlCol="0" anchor="ctr"/>
            <a:lstStyle/>
            <a:p>
              <a:endParaRPr lang="en-US" noProof="0"/>
            </a:p>
          </p:txBody>
        </p:sp>
        <p:sp>
          <p:nvSpPr>
            <p:cNvPr id="13" name="Freeform: Shape 12"/>
            <p:cNvSpPr/>
            <p:nvPr/>
          </p:nvSpPr>
          <p:spPr>
            <a:xfrm>
              <a:off x="1152583" y="-12694"/>
              <a:ext cx="11036884" cy="5410486"/>
            </a:xfrm>
            <a:custGeom>
              <a:avLst/>
              <a:gdLst>
                <a:gd name="connsiteX0" fmla="*/ 11036877 w 11036883"/>
                <a:gd name="connsiteY0" fmla="*/ 4372834 h 5410485"/>
                <a:gd name="connsiteX1" fmla="*/ 555013 w 11036883"/>
                <a:gd name="connsiteY1" fmla="*/ 5382538 h 5410485"/>
                <a:gd name="connsiteX2" fmla="*/ 38095 w 11036883"/>
                <a:gd name="connsiteY2" fmla="*/ 12694 h 5410485"/>
                <a:gd name="connsiteX3" fmla="*/ 12694 w 11036883"/>
                <a:gd name="connsiteY3" fmla="*/ 12694 h 5410485"/>
                <a:gd name="connsiteX4" fmla="*/ 530881 w 11036883"/>
                <a:gd name="connsiteY4" fmla="*/ 5396509 h 5410485"/>
                <a:gd name="connsiteX5" fmla="*/ 532151 w 11036883"/>
                <a:gd name="connsiteY5" fmla="*/ 5409209 h 5410485"/>
                <a:gd name="connsiteX6" fmla="*/ 11036877 w 11036883"/>
                <a:gd name="connsiteY6" fmla="*/ 4398236 h 5410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6883" h="5410485">
                  <a:moveTo>
                    <a:pt x="11036877" y="4372834"/>
                  </a:moveTo>
                  <a:lnTo>
                    <a:pt x="555013" y="5382538"/>
                  </a:lnTo>
                  <a:lnTo>
                    <a:pt x="38095" y="12694"/>
                  </a:lnTo>
                  <a:lnTo>
                    <a:pt x="12694" y="12694"/>
                  </a:lnTo>
                  <a:lnTo>
                    <a:pt x="530881" y="5396509"/>
                  </a:lnTo>
                  <a:lnTo>
                    <a:pt x="532151" y="5409209"/>
                  </a:lnTo>
                  <a:lnTo>
                    <a:pt x="11036877" y="4398236"/>
                  </a:lnTo>
                  <a:close/>
                </a:path>
              </a:pathLst>
            </a:custGeom>
            <a:solidFill>
              <a:schemeClr val="bg1"/>
            </a:solidFill>
            <a:ln w="12693" cap="flat">
              <a:noFill/>
              <a:prstDash val="solid"/>
              <a:miter/>
            </a:ln>
          </p:spPr>
          <p:txBody>
            <a:bodyPr rtlCol="0" anchor="ctr"/>
            <a:lstStyle/>
            <a:p>
              <a:endParaRPr lang="en-US" noProof="0"/>
            </a:p>
          </p:txBody>
        </p:sp>
      </p:grpSp>
      <p:sp>
        <p:nvSpPr>
          <p:cNvPr id="16" name="Text Placeholder 3"/>
          <p:cNvSpPr>
            <a:spLocks noGrp="1"/>
          </p:cNvSpPr>
          <p:nvPr>
            <p:ph type="body" sz="half" idx="2" hasCustomPrompt="1"/>
          </p:nvPr>
        </p:nvSpPr>
        <p:spPr>
          <a:xfrm>
            <a:off x="494969" y="2282951"/>
            <a:ext cx="3055579" cy="3402714"/>
          </a:xfrm>
          <a:gradFill>
            <a:gsLst>
              <a:gs pos="0">
                <a:schemeClr val="tx2"/>
              </a:gs>
              <a:gs pos="100000">
                <a:schemeClr val="tx1"/>
              </a:gs>
            </a:gsLst>
            <a:lin ang="10800000" scaled="1"/>
          </a:gradFill>
        </p:spPr>
        <p:txBody>
          <a:bodyPr vert="horz" lIns="144000" tIns="108000" rIns="108000" bIns="108000" rtlCol="0" anchor="ctr" anchorCtr="0">
            <a:normAutofit/>
          </a:bodyPr>
          <a:lstStyle>
            <a:lvl1pPr marL="0" indent="0" algn="l">
              <a:buFont typeface="Arial" panose="020B0604020202020204" pitchFamily="34" charset="0"/>
              <a:buNone/>
              <a:defRPr lang="en-US" sz="2000" b="1">
                <a:solidFill>
                  <a:schemeClr val="bg1"/>
                </a:solidFill>
              </a:defRPr>
            </a:lvl1pPr>
          </a:lstStyle>
          <a:p>
            <a:pPr marL="228600" lvl="0" indent="-228600"/>
            <a:r>
              <a:rPr lang="en-US" noProof="0"/>
              <a:t>EDIT MASTER TEXT STYLES</a:t>
            </a:r>
            <a:endParaRPr lang="en-US" noProof="0"/>
          </a:p>
        </p:txBody>
      </p:sp>
      <p:sp>
        <p:nvSpPr>
          <p:cNvPr id="20" name="Picture Placeholder 19"/>
          <p:cNvSpPr>
            <a:spLocks noGrp="1"/>
          </p:cNvSpPr>
          <p:nvPr>
            <p:ph type="pic" idx="1"/>
          </p:nvPr>
        </p:nvSpPr>
        <p:spPr>
          <a:xfrm>
            <a:off x="3703978" y="1"/>
            <a:ext cx="8495014" cy="5685664"/>
          </a:xfrm>
          <a:custGeom>
            <a:avLst/>
            <a:gdLst>
              <a:gd name="connsiteX0" fmla="*/ 0 w 10973163"/>
              <a:gd name="connsiteY0" fmla="*/ 0 h 5778507"/>
              <a:gd name="connsiteX1" fmla="*/ 10973163 w 10973163"/>
              <a:gd name="connsiteY1" fmla="*/ 0 h 5778507"/>
              <a:gd name="connsiteX2" fmla="*/ 10973163 w 10973163"/>
              <a:gd name="connsiteY2" fmla="*/ 4708234 h 5778507"/>
              <a:gd name="connsiteX3" fmla="*/ 637629 w 10973163"/>
              <a:gd name="connsiteY3" fmla="*/ 5778507 h 5778507"/>
              <a:gd name="connsiteX4" fmla="*/ 513924 w 10973163"/>
              <a:gd name="connsiteY4" fmla="*/ 5778507 h 5778507"/>
              <a:gd name="connsiteX5" fmla="*/ 0 w 10973163"/>
              <a:gd name="connsiteY5" fmla="*/ 11 h 57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73163" h="5778507">
                <a:moveTo>
                  <a:pt x="0" y="0"/>
                </a:moveTo>
                <a:lnTo>
                  <a:pt x="10973163" y="0"/>
                </a:lnTo>
                <a:lnTo>
                  <a:pt x="10973163" y="4708234"/>
                </a:lnTo>
                <a:lnTo>
                  <a:pt x="637629" y="5778507"/>
                </a:lnTo>
                <a:lnTo>
                  <a:pt x="513924" y="5778507"/>
                </a:lnTo>
                <a:lnTo>
                  <a:pt x="0" y="11"/>
                </a:ln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a:p>
        </p:txBody>
      </p:sp>
      <p:sp>
        <p:nvSpPr>
          <p:cNvPr id="25" name="Title 22"/>
          <p:cNvSpPr>
            <a:spLocks noGrp="1"/>
          </p:cNvSpPr>
          <p:nvPr>
            <p:ph type="title" hasCustomPrompt="1"/>
          </p:nvPr>
        </p:nvSpPr>
        <p:spPr>
          <a:xfrm rot="-360000">
            <a:off x="-61166" y="919125"/>
            <a:ext cx="3890555" cy="1091949"/>
          </a:xfrm>
          <a:custGeom>
            <a:avLst/>
            <a:gdLst>
              <a:gd name="connsiteX0" fmla="*/ 0 w 4011780"/>
              <a:gd name="connsiteY0" fmla="*/ 916770 h 916770"/>
              <a:gd name="connsiteX1" fmla="*/ 229193 w 4011780"/>
              <a:gd name="connsiteY1" fmla="*/ 0 h 916770"/>
              <a:gd name="connsiteX2" fmla="*/ 3782588 w 4011780"/>
              <a:gd name="connsiteY2" fmla="*/ 0 h 916770"/>
              <a:gd name="connsiteX3" fmla="*/ 4011780 w 4011780"/>
              <a:gd name="connsiteY3" fmla="*/ 916770 h 916770"/>
              <a:gd name="connsiteX4" fmla="*/ 0 w 4011780"/>
              <a:gd name="connsiteY4" fmla="*/ 916770 h 916770"/>
              <a:gd name="connsiteX0-1" fmla="*/ 0 w 4187844"/>
              <a:gd name="connsiteY0-2" fmla="*/ 916770 h 1051526"/>
              <a:gd name="connsiteX1-3" fmla="*/ 229193 w 4187844"/>
              <a:gd name="connsiteY1-4" fmla="*/ 0 h 1051526"/>
              <a:gd name="connsiteX2-5" fmla="*/ 3782588 w 4187844"/>
              <a:gd name="connsiteY2-6" fmla="*/ 0 h 1051526"/>
              <a:gd name="connsiteX3-7" fmla="*/ 4187844 w 4187844"/>
              <a:gd name="connsiteY3-8" fmla="*/ 1051526 h 1051526"/>
              <a:gd name="connsiteX4-9" fmla="*/ 0 w 4187844"/>
              <a:gd name="connsiteY4-10" fmla="*/ 916770 h 1051526"/>
              <a:gd name="connsiteX0-11" fmla="*/ 0 w 4187844"/>
              <a:gd name="connsiteY0-12" fmla="*/ 939936 h 1074692"/>
              <a:gd name="connsiteX1-13" fmla="*/ 229193 w 4187844"/>
              <a:gd name="connsiteY1-14" fmla="*/ 23166 h 1074692"/>
              <a:gd name="connsiteX2-15" fmla="*/ 4165479 w 4187844"/>
              <a:gd name="connsiteY2-16" fmla="*/ 0 h 1074692"/>
              <a:gd name="connsiteX3-17" fmla="*/ 4187844 w 4187844"/>
              <a:gd name="connsiteY3-18" fmla="*/ 1074692 h 1074692"/>
              <a:gd name="connsiteX4-19" fmla="*/ 0 w 4187844"/>
              <a:gd name="connsiteY4-20" fmla="*/ 939936 h 1074692"/>
              <a:gd name="connsiteX0-21" fmla="*/ 0 w 4860085"/>
              <a:gd name="connsiteY0-22" fmla="*/ 1101781 h 1101781"/>
              <a:gd name="connsiteX1-23" fmla="*/ 901434 w 4860085"/>
              <a:gd name="connsiteY1-24" fmla="*/ 23166 h 1101781"/>
              <a:gd name="connsiteX2-25" fmla="*/ 4837720 w 4860085"/>
              <a:gd name="connsiteY2-26" fmla="*/ 0 h 1101781"/>
              <a:gd name="connsiteX3-27" fmla="*/ 4860085 w 4860085"/>
              <a:gd name="connsiteY3-28" fmla="*/ 1074692 h 1101781"/>
              <a:gd name="connsiteX4-29" fmla="*/ 0 w 4860085"/>
              <a:gd name="connsiteY4-30" fmla="*/ 1101781 h 1101781"/>
              <a:gd name="connsiteX0-31" fmla="*/ 0 w 4860085"/>
              <a:gd name="connsiteY0-32" fmla="*/ 1101781 h 1101781"/>
              <a:gd name="connsiteX1-33" fmla="*/ 84487 w 4860085"/>
              <a:gd name="connsiteY1-34" fmla="*/ 53552 h 1101781"/>
              <a:gd name="connsiteX2-35" fmla="*/ 4837720 w 4860085"/>
              <a:gd name="connsiteY2-36" fmla="*/ 0 h 1101781"/>
              <a:gd name="connsiteX3-37" fmla="*/ 4860085 w 4860085"/>
              <a:gd name="connsiteY3-38" fmla="*/ 1074692 h 1101781"/>
              <a:gd name="connsiteX4-39" fmla="*/ 0 w 4860085"/>
              <a:gd name="connsiteY4-40" fmla="*/ 1101781 h 1101781"/>
              <a:gd name="connsiteX0-41" fmla="*/ 0 w 4886832"/>
              <a:gd name="connsiteY0-42" fmla="*/ 1098969 h 1098969"/>
              <a:gd name="connsiteX1-43" fmla="*/ 111234 w 4886832"/>
              <a:gd name="connsiteY1-44" fmla="*/ 53552 h 1098969"/>
              <a:gd name="connsiteX2-45" fmla="*/ 4864467 w 4886832"/>
              <a:gd name="connsiteY2-46" fmla="*/ 0 h 1098969"/>
              <a:gd name="connsiteX3-47" fmla="*/ 4886832 w 4886832"/>
              <a:gd name="connsiteY3-48" fmla="*/ 1074692 h 1098969"/>
              <a:gd name="connsiteX4-49" fmla="*/ 0 w 4886832"/>
              <a:gd name="connsiteY4-50" fmla="*/ 1098969 h 1098969"/>
              <a:gd name="connsiteX0-51" fmla="*/ 0 w 4886832"/>
              <a:gd name="connsiteY0-52" fmla="*/ 1098969 h 1098969"/>
              <a:gd name="connsiteX1-53" fmla="*/ 95749 w 4886832"/>
              <a:gd name="connsiteY1-54" fmla="*/ 46516 h 1098969"/>
              <a:gd name="connsiteX2-55" fmla="*/ 4864467 w 4886832"/>
              <a:gd name="connsiteY2-56" fmla="*/ 0 h 1098969"/>
              <a:gd name="connsiteX3-57" fmla="*/ 4886832 w 4886832"/>
              <a:gd name="connsiteY3-58" fmla="*/ 1074692 h 1098969"/>
              <a:gd name="connsiteX4-59" fmla="*/ 0 w 4886832"/>
              <a:gd name="connsiteY4-60" fmla="*/ 1098969 h 1098969"/>
              <a:gd name="connsiteX0-61" fmla="*/ 0 w 4892182"/>
              <a:gd name="connsiteY0-62" fmla="*/ 1098407 h 1098407"/>
              <a:gd name="connsiteX1-63" fmla="*/ 101099 w 4892182"/>
              <a:gd name="connsiteY1-64" fmla="*/ 46516 h 1098407"/>
              <a:gd name="connsiteX2-65" fmla="*/ 4869817 w 4892182"/>
              <a:gd name="connsiteY2-66" fmla="*/ 0 h 1098407"/>
              <a:gd name="connsiteX3-67" fmla="*/ 4892182 w 4892182"/>
              <a:gd name="connsiteY3-68" fmla="*/ 1074692 h 1098407"/>
              <a:gd name="connsiteX4-69" fmla="*/ 0 w 4892182"/>
              <a:gd name="connsiteY4-70" fmla="*/ 1098407 h 1098407"/>
              <a:gd name="connsiteX0-71" fmla="*/ 5888 w 4898070"/>
              <a:gd name="connsiteY0-72" fmla="*/ 1098407 h 1098407"/>
              <a:gd name="connsiteX1-73" fmla="*/ 0 w 4898070"/>
              <a:gd name="connsiteY1-74" fmla="*/ 35271 h 1098407"/>
              <a:gd name="connsiteX2-75" fmla="*/ 4875705 w 4898070"/>
              <a:gd name="connsiteY2-76" fmla="*/ 0 h 1098407"/>
              <a:gd name="connsiteX3-77" fmla="*/ 4898070 w 4898070"/>
              <a:gd name="connsiteY3-78" fmla="*/ 1074692 h 1098407"/>
              <a:gd name="connsiteX4-79" fmla="*/ 5888 w 4898070"/>
              <a:gd name="connsiteY4-80" fmla="*/ 1098407 h 1098407"/>
              <a:gd name="connsiteX0-81" fmla="*/ 25 w 5005106"/>
              <a:gd name="connsiteY0-82" fmla="*/ 1091949 h 1091949"/>
              <a:gd name="connsiteX1-83" fmla="*/ 107036 w 5005106"/>
              <a:gd name="connsiteY1-84" fmla="*/ 35271 h 1091949"/>
              <a:gd name="connsiteX2-85" fmla="*/ 4982741 w 5005106"/>
              <a:gd name="connsiteY2-86" fmla="*/ 0 h 1091949"/>
              <a:gd name="connsiteX3-87" fmla="*/ 5005106 w 5005106"/>
              <a:gd name="connsiteY3-88" fmla="*/ 1074692 h 1091949"/>
              <a:gd name="connsiteX4-89" fmla="*/ 25 w 5005106"/>
              <a:gd name="connsiteY4-90" fmla="*/ 1091949 h 1091949"/>
              <a:gd name="connsiteX0-91" fmla="*/ 0 w 5005081"/>
              <a:gd name="connsiteY0-92" fmla="*/ 1091949 h 1091949"/>
              <a:gd name="connsiteX1-93" fmla="*/ 107011 w 5005081"/>
              <a:gd name="connsiteY1-94" fmla="*/ 35271 h 1091949"/>
              <a:gd name="connsiteX2-95" fmla="*/ 4982716 w 5005081"/>
              <a:gd name="connsiteY2-96" fmla="*/ 0 h 1091949"/>
              <a:gd name="connsiteX3-97" fmla="*/ 5005081 w 5005081"/>
              <a:gd name="connsiteY3-98" fmla="*/ 1074692 h 1091949"/>
              <a:gd name="connsiteX4-99" fmla="*/ 0 w 5005081"/>
              <a:gd name="connsiteY4-100" fmla="*/ 1091949 h 1091949"/>
              <a:gd name="connsiteX0-101" fmla="*/ 0 w 5005081"/>
              <a:gd name="connsiteY0-102" fmla="*/ 1091949 h 1091949"/>
              <a:gd name="connsiteX1-103" fmla="*/ 107011 w 5005081"/>
              <a:gd name="connsiteY1-104" fmla="*/ 35271 h 1091949"/>
              <a:gd name="connsiteX2-105" fmla="*/ 4982716 w 5005081"/>
              <a:gd name="connsiteY2-106" fmla="*/ 0 h 1091949"/>
              <a:gd name="connsiteX3-107" fmla="*/ 5005081 w 5005081"/>
              <a:gd name="connsiteY3-108" fmla="*/ 1074692 h 1091949"/>
              <a:gd name="connsiteX4-109" fmla="*/ 0 w 5005081"/>
              <a:gd name="connsiteY4-110" fmla="*/ 1091949 h 109194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005081" h="1091949">
                <a:moveTo>
                  <a:pt x="0" y="1091949"/>
                </a:moveTo>
                <a:lnTo>
                  <a:pt x="107011" y="35271"/>
                </a:lnTo>
                <a:lnTo>
                  <a:pt x="4982716" y="0"/>
                </a:lnTo>
                <a:lnTo>
                  <a:pt x="5005081" y="1074692"/>
                </a:lnTo>
                <a:lnTo>
                  <a:pt x="0" y="1091949"/>
                </a:lnTo>
                <a:close/>
              </a:path>
            </a:pathLst>
          </a:custGeom>
          <a:gradFill>
            <a:gsLst>
              <a:gs pos="9000">
                <a:schemeClr val="accent1"/>
              </a:gs>
              <a:gs pos="100000">
                <a:schemeClr val="accent2"/>
              </a:gs>
            </a:gsLst>
            <a:lin ang="360000" scaled="0"/>
          </a:gradFill>
          <a:ln>
            <a:solidFill>
              <a:srgbClr val="99B898"/>
            </a:solidFill>
          </a:ln>
        </p:spPr>
        <p:txBody>
          <a:bodyPr lIns="954000"/>
          <a:lstStyle>
            <a:lvl1pPr>
              <a:defRPr>
                <a:solidFill>
                  <a:schemeClr val="bg1"/>
                </a:solidFill>
              </a:defRPr>
            </a:lvl1pPr>
          </a:lstStyle>
          <a:p>
            <a:r>
              <a:rPr lang="en-US" noProof="0"/>
              <a:t>Big Picture</a:t>
            </a:r>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with Caption">
    <p:spTree>
      <p:nvGrpSpPr>
        <p:cNvPr id="1" name=""/>
        <p:cNvGrpSpPr/>
        <p:nvPr/>
      </p:nvGrpSpPr>
      <p:grpSpPr>
        <a:xfrm>
          <a:off x="0" y="0"/>
          <a:ext cx="0" cy="0"/>
          <a:chOff x="0" y="0"/>
          <a:chExt cx="0" cy="0"/>
        </a:xfrm>
      </p:grpSpPr>
      <p:grpSp>
        <p:nvGrpSpPr>
          <p:cNvPr id="9" name="Graphic 16"/>
          <p:cNvGrpSpPr/>
          <p:nvPr userDrawn="1"/>
        </p:nvGrpSpPr>
        <p:grpSpPr>
          <a:xfrm>
            <a:off x="10962579" y="5678327"/>
            <a:ext cx="1234800" cy="1051200"/>
            <a:chOff x="5626893" y="3026568"/>
            <a:chExt cx="937260" cy="800760"/>
          </a:xfrm>
        </p:grpSpPr>
        <p:sp>
          <p:nvSpPr>
            <p:cNvPr id="10" name="Freeform: Shape 9"/>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a:p>
          </p:txBody>
        </p:sp>
        <p:sp>
          <p:nvSpPr>
            <p:cNvPr id="11" name="Freeform: Shape 10"/>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a:p>
          </p:txBody>
        </p:sp>
      </p:grpSp>
      <p:sp>
        <p:nvSpPr>
          <p:cNvPr id="2" name="Title 1"/>
          <p:cNvSpPr>
            <a:spLocks noGrp="1"/>
          </p:cNvSpPr>
          <p:nvPr>
            <p:ph type="title" hasCustomPrompt="1"/>
          </p:nvPr>
        </p:nvSpPr>
        <p:spPr>
          <a:xfrm>
            <a:off x="4111752" y="5382175"/>
            <a:ext cx="3968496" cy="832104"/>
          </a:xfrm>
          <a:gradFill>
            <a:gsLst>
              <a:gs pos="0">
                <a:schemeClr val="tx2"/>
              </a:gs>
              <a:gs pos="100000">
                <a:schemeClr val="tx1"/>
              </a:gs>
            </a:gsLst>
            <a:lin ang="10800000" scaled="1"/>
          </a:gradFill>
        </p:spPr>
        <p:txBody>
          <a:bodyPr lIns="144000" anchor="ctr" anchorCtr="0">
            <a:normAutofit/>
          </a:bodyPr>
          <a:lstStyle>
            <a:lvl1pPr algn="l">
              <a:defRPr sz="2000" b="1">
                <a:solidFill>
                  <a:schemeClr val="bg1"/>
                </a:solidFill>
                <a:latin typeface="+mn-lt"/>
              </a:defRPr>
            </a:lvl1pPr>
          </a:lstStyle>
          <a:p>
            <a:r>
              <a:rPr lang="en-US" noProof="0"/>
              <a:t>CLICK TO EDIT MASTER TITLE STYLE</a:t>
            </a:r>
            <a:endParaRPr lang="en-US" noProof="0"/>
          </a:p>
        </p:txBody>
      </p:sp>
      <p:sp>
        <p:nvSpPr>
          <p:cNvPr id="6" name="Footer Placeholder 5"/>
          <p:cNvSpPr>
            <a:spLocks noGrp="1"/>
          </p:cNvSpPr>
          <p:nvPr>
            <p:ph type="ftr" sz="quarter" idx="11"/>
          </p:nvPr>
        </p:nvSpPr>
        <p:spPr/>
        <p:txBody>
          <a:bodyPr/>
          <a:lstStyle/>
          <a:p>
            <a:r>
              <a:rPr lang="en-US" noProof="0"/>
              <a:t>ADD A FOOTER</a:t>
            </a:r>
            <a:endParaRPr lang="en-US" noProof="0"/>
          </a:p>
        </p:txBody>
      </p:sp>
      <p:sp>
        <p:nvSpPr>
          <p:cNvPr id="7" name="Slide Number Placeholder 6"/>
          <p:cNvSpPr>
            <a:spLocks noGrp="1"/>
          </p:cNvSpPr>
          <p:nvPr>
            <p:ph type="sldNum" sz="quarter" idx="12"/>
          </p:nvPr>
        </p:nvSpPr>
        <p:spPr/>
        <p:txBody>
          <a:bodyPr/>
          <a:lstStyle/>
          <a:p>
            <a:fld id="{98C0CDE5-970C-4CC4-BF43-0DA127E73E82}" type="slidenum">
              <a:rPr lang="en-US" noProof="0" smtClean="0"/>
            </a:fld>
            <a:endParaRPr lang="en-US" noProof="0"/>
          </a:p>
        </p:txBody>
      </p:sp>
      <p:sp>
        <p:nvSpPr>
          <p:cNvPr id="13" name="Media Placeholder 12"/>
          <p:cNvSpPr>
            <a:spLocks noGrp="1"/>
          </p:cNvSpPr>
          <p:nvPr>
            <p:ph type="media" sz="quarter" idx="13" hasCustomPrompt="1"/>
          </p:nvPr>
        </p:nvSpPr>
        <p:spPr>
          <a:xfrm>
            <a:off x="1743456" y="1113044"/>
            <a:ext cx="8705088" cy="4050792"/>
          </a:xfrm>
        </p:spPr>
        <p:txBody>
          <a:bodyPr anchor="ctr" anchorCtr="0">
            <a:normAutofit/>
          </a:bodyPr>
          <a:lstStyle>
            <a:lvl1pPr marL="0" indent="0" algn="ctr">
              <a:buNone/>
              <a:defRPr sz="1400"/>
            </a:lvl1pPr>
          </a:lstStyle>
          <a:p>
            <a:r>
              <a:rPr lang="en-US" noProof="0"/>
              <a:t>Click icon to add media</a:t>
            </a:r>
            <a:endParaRPr lang="en-US" noProof="0"/>
          </a:p>
        </p:txBody>
      </p:sp>
      <p:sp>
        <p:nvSpPr>
          <p:cNvPr id="17" name="Freeform: Shape 16"/>
          <p:cNvSpPr/>
          <p:nvPr/>
        </p:nvSpPr>
        <p:spPr>
          <a:xfrm>
            <a:off x="-12729" y="3056551"/>
            <a:ext cx="1309593" cy="470436"/>
          </a:xfrm>
          <a:custGeom>
            <a:avLst/>
            <a:gdLst>
              <a:gd name="connsiteX0" fmla="*/ 1296892 w 1309592"/>
              <a:gd name="connsiteY0" fmla="*/ 12728 h 470436"/>
              <a:gd name="connsiteX1" fmla="*/ 544194 w 1309592"/>
              <a:gd name="connsiteY1" fmla="*/ 13999 h 470436"/>
              <a:gd name="connsiteX2" fmla="*/ 12728 w 1309592"/>
              <a:gd name="connsiteY2" fmla="*/ 128430 h 470436"/>
              <a:gd name="connsiteX3" fmla="*/ 12728 w 1309592"/>
              <a:gd name="connsiteY3" fmla="*/ 469178 h 470436"/>
              <a:gd name="connsiteX4" fmla="*/ 652267 w 1309592"/>
              <a:gd name="connsiteY4" fmla="*/ 335676 h 47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592" h="470436">
                <a:moveTo>
                  <a:pt x="1296892" y="12728"/>
                </a:moveTo>
                <a:lnTo>
                  <a:pt x="544194" y="13999"/>
                </a:lnTo>
                <a:lnTo>
                  <a:pt x="12728" y="128430"/>
                </a:lnTo>
                <a:lnTo>
                  <a:pt x="12728" y="469178"/>
                </a:lnTo>
                <a:lnTo>
                  <a:pt x="652267" y="335676"/>
                </a:lnTo>
                <a:close/>
              </a:path>
            </a:pathLst>
          </a:custGeom>
          <a:gradFill>
            <a:gsLst>
              <a:gs pos="0">
                <a:schemeClr val="tx2">
                  <a:alpha val="5000"/>
                </a:schemeClr>
              </a:gs>
              <a:gs pos="100000">
                <a:schemeClr val="tx1">
                  <a:alpha val="20000"/>
                </a:schemeClr>
              </a:gs>
            </a:gsLst>
            <a:lin ang="9840000" scaled="0"/>
          </a:gradFill>
          <a:ln w="12713" cap="flat">
            <a:noFill/>
            <a:prstDash val="solid"/>
            <a:miter/>
          </a:ln>
        </p:spPr>
        <p:txBody>
          <a:bodyPr rtlCol="0" anchor="ctr"/>
          <a:lstStyle/>
          <a:p>
            <a:endParaRPr lang="en-US" noProof="0"/>
          </a:p>
        </p:txBody>
      </p:sp>
      <p:sp>
        <p:nvSpPr>
          <p:cNvPr id="16" name="Freeform: Shape 15"/>
          <p:cNvSpPr/>
          <p:nvPr/>
        </p:nvSpPr>
        <p:spPr>
          <a:xfrm>
            <a:off x="-12729" y="2995521"/>
            <a:ext cx="1525739" cy="737441"/>
          </a:xfrm>
          <a:custGeom>
            <a:avLst/>
            <a:gdLst>
              <a:gd name="connsiteX0" fmla="*/ 12728 w 1525739"/>
              <a:gd name="connsiteY0" fmla="*/ 736182 h 737440"/>
              <a:gd name="connsiteX1" fmla="*/ 1520667 w 1525739"/>
              <a:gd name="connsiteY1" fmla="*/ 415777 h 737440"/>
              <a:gd name="connsiteX2" fmla="*/ 1435480 w 1525739"/>
              <a:gd name="connsiteY2" fmla="*/ 12728 h 737440"/>
              <a:gd name="connsiteX3" fmla="*/ 12728 w 1525739"/>
              <a:gd name="connsiteY3" fmla="*/ 315333 h 737440"/>
            </a:gdLst>
            <a:ahLst/>
            <a:cxnLst>
              <a:cxn ang="0">
                <a:pos x="connsiteX0" y="connsiteY0"/>
              </a:cxn>
              <a:cxn ang="0">
                <a:pos x="connsiteX1" y="connsiteY1"/>
              </a:cxn>
              <a:cxn ang="0">
                <a:pos x="connsiteX2" y="connsiteY2"/>
              </a:cxn>
              <a:cxn ang="0">
                <a:pos x="connsiteX3" y="connsiteY3"/>
              </a:cxn>
            </a:cxnLst>
            <a:rect l="l" t="t" r="r" b="b"/>
            <a:pathLst>
              <a:path w="1525739" h="737440">
                <a:moveTo>
                  <a:pt x="12728" y="736182"/>
                </a:moveTo>
                <a:lnTo>
                  <a:pt x="1520667" y="415777"/>
                </a:lnTo>
                <a:lnTo>
                  <a:pt x="1435480" y="12728"/>
                </a:lnTo>
                <a:lnTo>
                  <a:pt x="12728" y="315333"/>
                </a:lnTo>
                <a:close/>
              </a:path>
            </a:pathLst>
          </a:custGeom>
          <a:blipFill>
            <a:blip r:embed="rId2"/>
            <a:srcRect/>
            <a:stretch>
              <a:fillRect l="-173104" t="23847" r="3068" b="-74795"/>
            </a:stretch>
          </a:blipFill>
          <a:ln w="12713" cap="flat">
            <a:noFill/>
            <a:prstDash val="solid"/>
            <a:miter/>
          </a:ln>
        </p:spPr>
        <p:txBody>
          <a:bodyPr rtlCol="0" anchor="ctr"/>
          <a:lstStyle/>
          <a:p>
            <a:r>
              <a:rPr lang="en-US" noProof="0"/>
              <a:t> </a:t>
            </a:r>
            <a:endParaRPr lang="en-US" noProof="0"/>
          </a:p>
        </p:txBody>
      </p:sp>
      <p:sp>
        <p:nvSpPr>
          <p:cNvPr id="19" name="Freeform: Shape 18"/>
          <p:cNvSpPr/>
          <p:nvPr/>
        </p:nvSpPr>
        <p:spPr>
          <a:xfrm>
            <a:off x="10792048" y="-12728"/>
            <a:ext cx="1398594" cy="1665599"/>
          </a:xfrm>
          <a:custGeom>
            <a:avLst/>
            <a:gdLst>
              <a:gd name="connsiteX0" fmla="*/ 1206619 w 1398594"/>
              <a:gd name="connsiteY0" fmla="*/ 12728 h 1665598"/>
              <a:gd name="connsiteX1" fmla="*/ 333133 w 1398594"/>
              <a:gd name="connsiteY1" fmla="*/ 1010815 h 1665598"/>
              <a:gd name="connsiteX2" fmla="*/ 12728 w 1398594"/>
              <a:gd name="connsiteY2" fmla="*/ 1656712 h 1665598"/>
              <a:gd name="connsiteX3" fmla="*/ 612852 w 1398594"/>
              <a:gd name="connsiteY3" fmla="*/ 1202804 h 1665598"/>
              <a:gd name="connsiteX4" fmla="*/ 1394793 w 1398594"/>
              <a:gd name="connsiteY4" fmla="*/ 297532 h 1665598"/>
              <a:gd name="connsiteX5" fmla="*/ 1394793 w 1398594"/>
              <a:gd name="connsiteY5" fmla="*/ 12728 h 1665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8594" h="1665598">
                <a:moveTo>
                  <a:pt x="1206619" y="12728"/>
                </a:moveTo>
                <a:lnTo>
                  <a:pt x="333133" y="1010815"/>
                </a:lnTo>
                <a:lnTo>
                  <a:pt x="12728" y="1656712"/>
                </a:lnTo>
                <a:lnTo>
                  <a:pt x="612852" y="1202804"/>
                </a:lnTo>
                <a:lnTo>
                  <a:pt x="1394793" y="297532"/>
                </a:lnTo>
                <a:lnTo>
                  <a:pt x="1394793" y="12728"/>
                </a:lnTo>
                <a:close/>
              </a:path>
            </a:pathLst>
          </a:custGeom>
          <a:gradFill>
            <a:gsLst>
              <a:gs pos="0">
                <a:schemeClr val="accent5">
                  <a:alpha val="5000"/>
                </a:schemeClr>
              </a:gs>
              <a:gs pos="100000">
                <a:schemeClr val="bg2">
                  <a:alpha val="20000"/>
                </a:schemeClr>
              </a:gs>
            </a:gsLst>
            <a:lin ang="3180000" scaled="0"/>
          </a:gradFill>
          <a:ln w="12713" cap="flat">
            <a:noFill/>
            <a:prstDash val="solid"/>
            <a:miter/>
          </a:ln>
        </p:spPr>
        <p:txBody>
          <a:bodyPr rtlCol="0" anchor="ctr"/>
          <a:lstStyle/>
          <a:p>
            <a:endParaRPr lang="en-US" noProof="0"/>
          </a:p>
        </p:txBody>
      </p:sp>
      <p:sp>
        <p:nvSpPr>
          <p:cNvPr id="18" name="Freeform: Shape 17"/>
          <p:cNvSpPr/>
          <p:nvPr/>
        </p:nvSpPr>
        <p:spPr>
          <a:xfrm>
            <a:off x="10686456" y="-12728"/>
            <a:ext cx="1513025" cy="1983461"/>
          </a:xfrm>
          <a:custGeom>
            <a:avLst/>
            <a:gdLst>
              <a:gd name="connsiteX0" fmla="*/ 1505410 w 1513024"/>
              <a:gd name="connsiteY0" fmla="*/ 12728 h 1983460"/>
              <a:gd name="connsiteX1" fmla="*/ 1504139 w 1513024"/>
              <a:gd name="connsiteY1" fmla="*/ 12728 h 1983460"/>
              <a:gd name="connsiteX2" fmla="*/ 12728 w 1513024"/>
              <a:gd name="connsiteY2" fmla="*/ 1699941 h 1983460"/>
              <a:gd name="connsiteX3" fmla="*/ 321691 w 1513024"/>
              <a:gd name="connsiteY3" fmla="*/ 1972031 h 1983460"/>
              <a:gd name="connsiteX4" fmla="*/ 1505410 w 1513024"/>
              <a:gd name="connsiteY4" fmla="*/ 633195 h 1983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024" h="1983460">
                <a:moveTo>
                  <a:pt x="1505410" y="12728"/>
                </a:moveTo>
                <a:lnTo>
                  <a:pt x="1504139" y="12728"/>
                </a:lnTo>
                <a:lnTo>
                  <a:pt x="12728" y="1699941"/>
                </a:lnTo>
                <a:lnTo>
                  <a:pt x="321691" y="1972031"/>
                </a:lnTo>
                <a:lnTo>
                  <a:pt x="1505410" y="633195"/>
                </a:lnTo>
                <a:close/>
              </a:path>
            </a:pathLst>
          </a:custGeom>
          <a:blipFill>
            <a:blip r:embed="rId3"/>
            <a:srcRect/>
            <a:stretch>
              <a:fillRect l="10185" t="-69719" r="-101663" b="6375"/>
            </a:stretch>
          </a:blipFill>
          <a:ln w="12713" cap="flat">
            <a:noFill/>
            <a:prstDash val="solid"/>
            <a:miter/>
          </a:ln>
        </p:spPr>
        <p:txBody>
          <a:bodyPr rtlCol="0" anchor="ctr"/>
          <a:lstStyle/>
          <a:p>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2" Type="http://schemas.openxmlformats.org/officeDocument/2006/relationships/theme" Target="../theme/theme2.xml"/><Relationship Id="rId21" Type="http://schemas.openxmlformats.org/officeDocument/2006/relationships/slideLayout" Target="../slideLayouts/slideLayout42.xml"/><Relationship Id="rId20" Type="http://schemas.openxmlformats.org/officeDocument/2006/relationships/slideLayout" Target="../slideLayouts/slideLayout41.xml"/><Relationship Id="rId2" Type="http://schemas.openxmlformats.org/officeDocument/2006/relationships/slideLayout" Target="../slideLayouts/slideLayout23.xml"/><Relationship Id="rId19" Type="http://schemas.openxmlformats.org/officeDocument/2006/relationships/slideLayout" Target="../slideLayouts/slideLayout40.xml"/><Relationship Id="rId18" Type="http://schemas.openxmlformats.org/officeDocument/2006/relationships/slideLayout" Target="../slideLayouts/slideLayout39.xml"/><Relationship Id="rId17" Type="http://schemas.openxmlformats.org/officeDocument/2006/relationships/slideLayout" Target="../slideLayouts/slideLayout38.xml"/><Relationship Id="rId16" Type="http://schemas.openxmlformats.org/officeDocument/2006/relationships/slideLayout" Target="../slideLayouts/slideLayout37.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51.xml"/><Relationship Id="rId8" Type="http://schemas.openxmlformats.org/officeDocument/2006/relationships/slideLayout" Target="../slideLayouts/slideLayout50.xml"/><Relationship Id="rId7" Type="http://schemas.openxmlformats.org/officeDocument/2006/relationships/slideLayout" Target="../slideLayouts/slideLayout49.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 Id="rId3" Type="http://schemas.openxmlformats.org/officeDocument/2006/relationships/slideLayout" Target="../slideLayouts/slideLayout45.xml"/><Relationship Id="rId22" Type="http://schemas.openxmlformats.org/officeDocument/2006/relationships/theme" Target="../theme/theme3.xml"/><Relationship Id="rId21" Type="http://schemas.openxmlformats.org/officeDocument/2006/relationships/slideLayout" Target="../slideLayouts/slideLayout63.xml"/><Relationship Id="rId20" Type="http://schemas.openxmlformats.org/officeDocument/2006/relationships/slideLayout" Target="../slideLayouts/slideLayout62.xml"/><Relationship Id="rId2" Type="http://schemas.openxmlformats.org/officeDocument/2006/relationships/slideLayout" Target="../slideLayouts/slideLayout44.xml"/><Relationship Id="rId19" Type="http://schemas.openxmlformats.org/officeDocument/2006/relationships/slideLayout" Target="../slideLayouts/slideLayout61.xml"/><Relationship Id="rId18" Type="http://schemas.openxmlformats.org/officeDocument/2006/relationships/slideLayout" Target="../slideLayouts/slideLayout60.xml"/><Relationship Id="rId17" Type="http://schemas.openxmlformats.org/officeDocument/2006/relationships/slideLayout" Target="../slideLayouts/slideLayout59.xml"/><Relationship Id="rId16" Type="http://schemas.openxmlformats.org/officeDocument/2006/relationships/slideLayout" Target="../slideLayouts/slideLayout58.xml"/><Relationship Id="rId15" Type="http://schemas.openxmlformats.org/officeDocument/2006/relationships/slideLayout" Target="../slideLayouts/slideLayout57.xml"/><Relationship Id="rId14" Type="http://schemas.openxmlformats.org/officeDocument/2006/relationships/slideLayout" Target="../slideLayouts/slideLayout56.xml"/><Relationship Id="rId13" Type="http://schemas.openxmlformats.org/officeDocument/2006/relationships/slideLayout" Target="../slideLayouts/slideLayout55.xml"/><Relationship Id="rId12" Type="http://schemas.openxmlformats.org/officeDocument/2006/relationships/slideLayout" Target="../slideLayouts/slideLayout54.xml"/><Relationship Id="rId11" Type="http://schemas.openxmlformats.org/officeDocument/2006/relationships/slideLayout" Target="../slideLayouts/slideLayout53.xml"/><Relationship Id="rId10" Type="http://schemas.openxmlformats.org/officeDocument/2006/relationships/slideLayout" Target="../slideLayouts/slideLayout52.xml"/><Relationship Id="rId1"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endParaRPr lang="en-US" noProof="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 name="Date Placeholder 3"/>
          <p:cNvSpPr>
            <a:spLocks noGrp="1"/>
          </p:cNvSpPr>
          <p:nvPr>
            <p:ph type="dt" sz="half" idx="2"/>
          </p:nvPr>
        </p:nvSpPr>
        <p:spPr>
          <a:xfrm>
            <a:off x="4521925" y="5945824"/>
            <a:ext cx="2743200" cy="365125"/>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r>
              <a:rPr lang="en-US" noProof="0"/>
              <a:t>MM.DD.20XX</a:t>
            </a:r>
            <a:endParaRPr lang="en-US" noProof="0"/>
          </a:p>
        </p:txBody>
      </p:sp>
      <p:sp>
        <p:nvSpPr>
          <p:cNvPr id="5" name="Footer Placeholder 4"/>
          <p:cNvSpPr>
            <a:spLocks noGrp="1"/>
          </p:cNvSpPr>
          <p:nvPr>
            <p:ph type="ftr" sz="quarter" idx="3"/>
          </p:nvPr>
        </p:nvSpPr>
        <p:spPr>
          <a:xfrm>
            <a:off x="911225" y="5945824"/>
            <a:ext cx="2639323" cy="365125"/>
          </a:xfrm>
          <a:prstGeom prst="rect">
            <a:avLst/>
          </a:prstGeom>
        </p:spPr>
        <p:txBody>
          <a:bodyPr vert="horz" lIns="0" tIns="45720" rIns="91440" bIns="45720" rtlCol="0" anchor="ctr"/>
          <a:lstStyle>
            <a:lvl1pPr algn="l">
              <a:defRPr sz="1600" b="1">
                <a:solidFill>
                  <a:schemeClr val="bg2"/>
                </a:solidFill>
                <a:latin typeface="+mj-lt"/>
              </a:defRPr>
            </a:lvl1pPr>
          </a:lstStyle>
          <a:p>
            <a:r>
              <a:rPr lang="en-US" noProof="0"/>
              <a:t>ADD A FOOTER</a:t>
            </a:r>
            <a:endParaRPr lang="en-US" noProof="0"/>
          </a:p>
        </p:txBody>
      </p:sp>
      <p:sp>
        <p:nvSpPr>
          <p:cNvPr id="6" name="Slide Number Placeholder 5"/>
          <p:cNvSpPr>
            <a:spLocks noGrp="1"/>
          </p:cNvSpPr>
          <p:nvPr>
            <p:ph type="sldNum" sz="quarter" idx="4"/>
          </p:nvPr>
        </p:nvSpPr>
        <p:spPr>
          <a:xfrm>
            <a:off x="11163743" y="5945824"/>
            <a:ext cx="642257" cy="365125"/>
          </a:xfrm>
          <a:prstGeom prst="rect">
            <a:avLst/>
          </a:prstGeom>
        </p:spPr>
        <p:txBody>
          <a:bodyPr vert="horz" lIns="91440" tIns="45720" rIns="91440" bIns="45720" rtlCol="0" anchor="ctr"/>
          <a:lstStyle>
            <a:lvl1pPr algn="ctr">
              <a:defRPr sz="1600" b="1">
                <a:solidFill>
                  <a:schemeClr val="bg1"/>
                </a:solidFill>
                <a:latin typeface="+mj-lt"/>
              </a:defRPr>
            </a:lvl1pPr>
          </a:lstStyle>
          <a:p>
            <a:fld id="{98C0CDE5-970C-4CC4-BF43-0DA127E73E82}" type="slidenum">
              <a:rPr lang="en-US" noProof="0" smtClean="0"/>
            </a:fld>
            <a:endParaRPr lang="en-US"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hf hdr="0" dt="0"/>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endParaRPr lang="en-US" noProof="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 name="Date Placeholder 3"/>
          <p:cNvSpPr>
            <a:spLocks noGrp="1"/>
          </p:cNvSpPr>
          <p:nvPr>
            <p:ph type="dt" sz="half" idx="2"/>
          </p:nvPr>
        </p:nvSpPr>
        <p:spPr>
          <a:xfrm>
            <a:off x="4521925" y="5945824"/>
            <a:ext cx="2743200" cy="365125"/>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r>
              <a:rPr lang="en-US" noProof="0"/>
              <a:t>MM.DD.20XX</a:t>
            </a:r>
            <a:endParaRPr lang="en-US" noProof="0"/>
          </a:p>
        </p:txBody>
      </p:sp>
      <p:sp>
        <p:nvSpPr>
          <p:cNvPr id="5" name="Footer Placeholder 4"/>
          <p:cNvSpPr>
            <a:spLocks noGrp="1"/>
          </p:cNvSpPr>
          <p:nvPr>
            <p:ph type="ftr" sz="quarter" idx="3"/>
          </p:nvPr>
        </p:nvSpPr>
        <p:spPr>
          <a:xfrm>
            <a:off x="911225" y="5945824"/>
            <a:ext cx="2639323" cy="365125"/>
          </a:xfrm>
          <a:prstGeom prst="rect">
            <a:avLst/>
          </a:prstGeom>
        </p:spPr>
        <p:txBody>
          <a:bodyPr vert="horz" lIns="0" tIns="45720" rIns="91440" bIns="45720" rtlCol="0" anchor="ctr"/>
          <a:lstStyle>
            <a:lvl1pPr algn="l">
              <a:defRPr sz="1600" b="1">
                <a:solidFill>
                  <a:schemeClr val="bg2"/>
                </a:solidFill>
                <a:latin typeface="+mj-lt"/>
              </a:defRPr>
            </a:lvl1pPr>
          </a:lstStyle>
          <a:p>
            <a:r>
              <a:rPr lang="en-US" noProof="0"/>
              <a:t>ADD A FOOTER</a:t>
            </a:r>
            <a:endParaRPr lang="en-US" noProof="0"/>
          </a:p>
        </p:txBody>
      </p:sp>
      <p:sp>
        <p:nvSpPr>
          <p:cNvPr id="6" name="Slide Number Placeholder 5"/>
          <p:cNvSpPr>
            <a:spLocks noGrp="1"/>
          </p:cNvSpPr>
          <p:nvPr>
            <p:ph type="sldNum" sz="quarter" idx="4"/>
          </p:nvPr>
        </p:nvSpPr>
        <p:spPr>
          <a:xfrm>
            <a:off x="11163743" y="5945824"/>
            <a:ext cx="642257" cy="365125"/>
          </a:xfrm>
          <a:prstGeom prst="rect">
            <a:avLst/>
          </a:prstGeom>
        </p:spPr>
        <p:txBody>
          <a:bodyPr vert="horz" lIns="91440" tIns="45720" rIns="91440" bIns="45720" rtlCol="0" anchor="ctr"/>
          <a:lstStyle>
            <a:lvl1pPr algn="ctr">
              <a:defRPr sz="1600" b="1">
                <a:solidFill>
                  <a:schemeClr val="bg1"/>
                </a:solidFill>
                <a:latin typeface="+mj-lt"/>
              </a:defRPr>
            </a:lvl1pPr>
          </a:lstStyle>
          <a:p>
            <a:fld id="{98C0CDE5-970C-4CC4-BF43-0DA127E73E82}" type="slidenum">
              <a:rPr lang="en-US" noProof="0" smtClean="0"/>
            </a:fld>
            <a:endParaRPr lang="en-US" noProof="0"/>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Lst>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hf hdr="0" dt="0"/>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endParaRPr lang="en-US" noProof="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 name="Date Placeholder 3"/>
          <p:cNvSpPr>
            <a:spLocks noGrp="1"/>
          </p:cNvSpPr>
          <p:nvPr>
            <p:ph type="dt" sz="half" idx="2"/>
          </p:nvPr>
        </p:nvSpPr>
        <p:spPr>
          <a:xfrm>
            <a:off x="4521925" y="5945824"/>
            <a:ext cx="2743200" cy="365125"/>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AA0EF43C-D700-447E-A5CD-6E68B711A30D}" type="datetimeFigureOut">
              <a:rPr lang="en-IN" smtClean="0"/>
            </a:fld>
            <a:endParaRPr lang="en-IN"/>
          </a:p>
        </p:txBody>
      </p:sp>
      <p:sp>
        <p:nvSpPr>
          <p:cNvPr id="5" name="Footer Placeholder 4"/>
          <p:cNvSpPr>
            <a:spLocks noGrp="1"/>
          </p:cNvSpPr>
          <p:nvPr>
            <p:ph type="ftr" sz="quarter" idx="3"/>
          </p:nvPr>
        </p:nvSpPr>
        <p:spPr>
          <a:xfrm>
            <a:off x="911225" y="5945824"/>
            <a:ext cx="2639323" cy="365125"/>
          </a:xfrm>
          <a:prstGeom prst="rect">
            <a:avLst/>
          </a:prstGeom>
        </p:spPr>
        <p:txBody>
          <a:bodyPr vert="horz" lIns="0" tIns="45720" rIns="91440" bIns="45720" rtlCol="0" anchor="ctr"/>
          <a:lstStyle>
            <a:lvl1pPr algn="l">
              <a:defRPr sz="1600" b="1">
                <a:solidFill>
                  <a:schemeClr val="bg2"/>
                </a:solidFill>
                <a:latin typeface="+mj-lt"/>
              </a:defRPr>
            </a:lvl1pPr>
          </a:lstStyle>
          <a:p>
            <a:endParaRPr lang="en-IN"/>
          </a:p>
        </p:txBody>
      </p:sp>
      <p:sp>
        <p:nvSpPr>
          <p:cNvPr id="6" name="Slide Number Placeholder 5"/>
          <p:cNvSpPr>
            <a:spLocks noGrp="1"/>
          </p:cNvSpPr>
          <p:nvPr>
            <p:ph type="sldNum" sz="quarter" idx="4"/>
          </p:nvPr>
        </p:nvSpPr>
        <p:spPr>
          <a:xfrm>
            <a:off x="11163743" y="5945824"/>
            <a:ext cx="642257" cy="365125"/>
          </a:xfrm>
          <a:prstGeom prst="rect">
            <a:avLst/>
          </a:prstGeom>
        </p:spPr>
        <p:txBody>
          <a:bodyPr vert="horz" lIns="91440" tIns="45720" rIns="91440" bIns="45720" rtlCol="0" anchor="ctr"/>
          <a:lstStyle>
            <a:lvl1pPr algn="ctr">
              <a:defRPr sz="1600" b="1">
                <a:solidFill>
                  <a:schemeClr val="bg1"/>
                </a:solidFill>
                <a:latin typeface="+mj-lt"/>
              </a:defRPr>
            </a:lvl1pPr>
          </a:lstStyle>
          <a:p>
            <a:fld id="{6FD18BFB-BD9F-403F-8B30-E977FA43EF4C}"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Lst>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3.xml"/><Relationship Id="rId1" Type="http://schemas.openxmlformats.org/officeDocument/2006/relationships/image" Target="../media/image16.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8.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0.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3.xml"/><Relationship Id="rId1" Type="http://schemas.openxmlformats.org/officeDocument/2006/relationships/image" Target="../media/image22.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image" Target="../media/image23.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image" Target="../media/image24.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3.xml"/><Relationship Id="rId1" Type="http://schemas.openxmlformats.org/officeDocument/2006/relationships/image" Target="../media/image22.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image" Target="../media/image25.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image" Target="../media/image26.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image" Target="../media/image27.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3.xml"/><Relationship Id="rId1" Type="http://schemas.openxmlformats.org/officeDocument/2006/relationships/image" Target="../media/image22.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50.xml"/><Relationship Id="rId2" Type="http://schemas.openxmlformats.org/officeDocument/2006/relationships/image" Target="../media/image28.jpe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50.xml"/><Relationship Id="rId2" Type="http://schemas.openxmlformats.org/officeDocument/2006/relationships/image" Target="../media/image29.jpeg"/><Relationship Id="rId1" Type="http://schemas.openxmlformats.org/officeDocument/2006/relationships/tags" Target="../tags/tag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50.xml"/><Relationship Id="rId2" Type="http://schemas.openxmlformats.org/officeDocument/2006/relationships/image" Target="../media/image30.jpeg"/><Relationship Id="rId1" Type="http://schemas.openxmlformats.org/officeDocument/2006/relationships/tags" Target="../tags/tag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2.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1.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2.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3.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4.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5.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6.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7.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8.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image" Target="../media/image39.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image" Target="../media/image40.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image" Target="../media/image41.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image" Target="../media/image42.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image" Target="../media/image43.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43.xml"/><Relationship Id="rId1" Type="http://schemas.openxmlformats.org/officeDocument/2006/relationships/image" Target="../media/image44.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image" Target="../media/image45.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image" Target="../media/image46.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image" Target="../media/image47.jpe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image" Target="../media/image48.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43.xml"/><Relationship Id="rId1" Type="http://schemas.openxmlformats.org/officeDocument/2006/relationships/image" Target="../media/image49.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image" Target="../media/image50.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image" Target="../media/image51.jpe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image" Target="../media/image52.jpe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image" Target="../media/image53.jpe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image" Target="../media/image54.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image" Target="../media/image5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jpe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52.xml"/><Relationship Id="rId1" Type="http://schemas.openxmlformats.org/officeDocument/2006/relationships/image" Target="../media/image5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a:t>CF PROJECT</a:t>
            </a:r>
            <a:endParaRPr lang="en-US"/>
          </a:p>
        </p:txBody>
      </p:sp>
      <p:sp>
        <p:nvSpPr>
          <p:cNvPr id="8" name="Text Placeholder 7"/>
          <p:cNvSpPr>
            <a:spLocks noGrp="1"/>
          </p:cNvSpPr>
          <p:nvPr>
            <p:ph type="body" sz="quarter" idx="13"/>
          </p:nvPr>
        </p:nvSpPr>
        <p:spPr/>
        <p:txBody>
          <a:bodyPr/>
          <a:p>
            <a:r>
              <a:rPr lang="en-US"/>
              <a:t>WELCOME EVERYONE</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advTm="7000">
        <p:fade/>
      </p:transition>
    </mc:Choice>
    <mc:Fallback>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2000" fill="hold">
                                          <p:stCondLst>
                                            <p:cond delay="0"/>
                                          </p:stCondLst>
                                        </p:cTn>
                                        <p:tgtEl>
                                          <p:spTgt spid="7"/>
                                        </p:tgtEl>
                                        <p:attrNameLst>
                                          <p:attrName>style.visibility</p:attrName>
                                        </p:attrNameLst>
                                      </p:cBhvr>
                                      <p:to>
                                        <p:strVal val="visible"/>
                                      </p:to>
                                    </p:set>
                                    <p:animEffect transition="in" filter="blinds(horizontal)">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2000" fill="hold">
                                          <p:stCondLst>
                                            <p:cond delay="0"/>
                                          </p:stCondLst>
                                        </p:cTn>
                                        <p:tgtEl>
                                          <p:spTgt spid="8">
                                            <p:txEl>
                                              <p:pRg st="0" end="0"/>
                                            </p:txEl>
                                          </p:spTgt>
                                        </p:tgtEl>
                                        <p:attrNameLst>
                                          <p:attrName>style.visibility</p:attrName>
                                        </p:attrNameLst>
                                      </p:cBhvr>
                                      <p:to>
                                        <p:strVal val="visible"/>
                                      </p:to>
                                    </p:set>
                                    <p:animEffect transition="in" filter="dissolve">
                                      <p:cBhvr>
                                        <p:cTn id="12"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build="p"/>
      <p:bldP spid="8" grpI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Placeholder 5"/>
          <p:cNvSpPr>
            <a:spLocks noGrp="1"/>
          </p:cNvSpPr>
          <p:nvPr>
            <p:ph type="body" sz="half" idx="2"/>
          </p:nvPr>
        </p:nvSpPr>
        <p:spPr>
          <a:xfrm>
            <a:off x="635" y="2054225"/>
            <a:ext cx="3549650" cy="4621530"/>
          </a:xfrm>
        </p:spPr>
        <p:txBody>
          <a:bodyPr>
            <a:normAutofit lnSpcReduction="10000"/>
          </a:bodyPr>
          <a:p>
            <a:r>
              <a:rPr lang="en-US"/>
              <a:t>Computer is free from monotony, tiredness, and lack of concerntration. It is capable of doing the required tasks again and again with the same speed, accuracy and efficiency. It never gats tired, bored or lazy to do any kind of work. </a:t>
            </a:r>
            <a:endParaRPr lang="en-US"/>
          </a:p>
        </p:txBody>
      </p:sp>
      <p:pic>
        <p:nvPicPr>
          <p:cNvPr id="9" name="Picture Placeholder 8" descr="deli"/>
          <p:cNvPicPr>
            <a:picLocks noChangeAspect="1"/>
          </p:cNvPicPr>
          <p:nvPr>
            <p:ph type="pic" idx="1"/>
          </p:nvPr>
        </p:nvPicPr>
        <p:blipFill>
          <a:blip r:embed="rId1"/>
          <a:stretch>
            <a:fillRect/>
          </a:stretch>
        </p:blipFill>
        <p:spPr>
          <a:xfrm rot="21360000">
            <a:off x="4464050" y="243205"/>
            <a:ext cx="7129145" cy="4527550"/>
          </a:xfrm>
          <a:prstGeom prst="rect">
            <a:avLst/>
          </a:prstGeom>
        </p:spPr>
      </p:pic>
      <p:sp>
        <p:nvSpPr>
          <p:cNvPr id="8" name="Title 7"/>
          <p:cNvSpPr>
            <a:spLocks noGrp="1"/>
          </p:cNvSpPr>
          <p:nvPr>
            <p:ph type="title"/>
          </p:nvPr>
        </p:nvSpPr>
        <p:spPr/>
        <p:txBody>
          <a:bodyPr/>
          <a:p>
            <a:r>
              <a:rPr lang="en-US"/>
              <a:t>Deligence</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2"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bg/>
                                          </p:spTgt>
                                        </p:tgtEl>
                                        <p:attrNameLst>
                                          <p:attrName>style.visibility</p:attrName>
                                        </p:attrNameLst>
                                      </p:cBhvr>
                                      <p:to>
                                        <p:strVal val="visible"/>
                                      </p:to>
                                    </p:set>
                                    <p:animEffect transition="in" filter="wheel(1)">
                                      <p:cBhvr>
                                        <p:cTn id="17" dur="2000"/>
                                        <p:tgtEl>
                                          <p:spTgt spid="6">
                                            <p:bg/>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heel(1)">
                                      <p:cBhvr>
                                        <p:cTn id="22" dur="20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8" grpId="3" animBg="1"/>
      <p:bldP spid="6" grpId="0" animBg="1" build="p"/>
      <p:bldP spid="6" grpId="1" animBg="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Placeholder 5"/>
          <p:cNvSpPr>
            <a:spLocks noGrp="1"/>
          </p:cNvSpPr>
          <p:nvPr>
            <p:ph type="body" sz="half" idx="2"/>
          </p:nvPr>
        </p:nvSpPr>
        <p:spPr/>
        <p:txBody>
          <a:bodyPr/>
          <a:p>
            <a:r>
              <a:rPr lang="en-US"/>
              <a:t>Computer can carry out the given job without any human intervation. Once we enter the appropriate data and instructions, a computer can do operationsautomatically. As it is programmed to do so.</a:t>
            </a:r>
            <a:endParaRPr lang="en-US"/>
          </a:p>
        </p:txBody>
      </p:sp>
      <p:pic>
        <p:nvPicPr>
          <p:cNvPr id="9" name="Picture Placeholder 8" descr="auto"/>
          <p:cNvPicPr>
            <a:picLocks noChangeAspect="1"/>
          </p:cNvPicPr>
          <p:nvPr>
            <p:ph type="pic" idx="1"/>
          </p:nvPr>
        </p:nvPicPr>
        <p:blipFill>
          <a:blip r:embed="rId1"/>
          <a:stretch>
            <a:fillRect/>
          </a:stretch>
        </p:blipFill>
        <p:spPr>
          <a:xfrm>
            <a:off x="4869815" y="1546860"/>
            <a:ext cx="5915025" cy="2724150"/>
          </a:xfrm>
          <a:prstGeom prst="rect">
            <a:avLst/>
          </a:prstGeom>
        </p:spPr>
      </p:pic>
      <p:sp>
        <p:nvSpPr>
          <p:cNvPr id="8" name="Title 7"/>
          <p:cNvSpPr>
            <a:spLocks noGrp="1"/>
          </p:cNvSpPr>
          <p:nvPr>
            <p:ph type="title"/>
          </p:nvPr>
        </p:nvSpPr>
        <p:spPr/>
        <p:txBody>
          <a:bodyPr/>
          <a:p>
            <a:r>
              <a:rPr lang="en-US"/>
              <a:t>Automatic</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blinds(horizontal)">
                                      <p:cBhvr>
                                        <p:cTn id="12" dur="500"/>
                                        <p:tgtEl>
                                          <p:spTgt spid="6">
                                            <p:bg/>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linds(horizont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amond(in)">
                                      <p:cBhvr>
                                        <p:cTn id="2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6" grpId="0" animBg="1" build="p"/>
      <p:bldP spid="6" grpId="1" animBg="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Placeholder 5"/>
          <p:cNvSpPr>
            <a:spLocks noGrp="1"/>
          </p:cNvSpPr>
          <p:nvPr>
            <p:ph type="body" sz="half" idx="2"/>
          </p:nvPr>
        </p:nvSpPr>
        <p:spPr>
          <a:xfrm>
            <a:off x="266065" y="2282825"/>
            <a:ext cx="3437255" cy="4069080"/>
          </a:xfrm>
        </p:spPr>
        <p:txBody>
          <a:bodyPr/>
          <a:p>
            <a:r>
              <a:rPr lang="en-US"/>
              <a:t>Computer can store large amount of data and it can recall the rwequired information on demand. Hard Disk Drive(HDD), Solid State Drive*(SSD), Ram, Rom are the example of storage device. </a:t>
            </a:r>
            <a:endParaRPr lang="en-US"/>
          </a:p>
        </p:txBody>
      </p:sp>
      <p:pic>
        <p:nvPicPr>
          <p:cNvPr id="9" name="Picture Placeholder 8" descr="stor"/>
          <p:cNvPicPr>
            <a:picLocks noChangeAspect="1"/>
          </p:cNvPicPr>
          <p:nvPr>
            <p:ph type="pic" idx="1"/>
          </p:nvPr>
        </p:nvPicPr>
        <p:blipFill>
          <a:blip r:embed="rId1"/>
          <a:stretch>
            <a:fillRect/>
          </a:stretch>
        </p:blipFill>
        <p:spPr>
          <a:xfrm rot="21240000">
            <a:off x="4121785" y="577215"/>
            <a:ext cx="7874000" cy="4157345"/>
          </a:xfrm>
          <a:prstGeom prst="rect">
            <a:avLst/>
          </a:prstGeom>
        </p:spPr>
      </p:pic>
      <p:sp>
        <p:nvSpPr>
          <p:cNvPr id="8" name="Title 7"/>
          <p:cNvSpPr>
            <a:spLocks noGrp="1"/>
          </p:cNvSpPr>
          <p:nvPr>
            <p:ph type="title"/>
          </p:nvPr>
        </p:nvSpPr>
        <p:spPr/>
        <p:txBody>
          <a:bodyPr/>
          <a:p>
            <a:r>
              <a:rPr lang="en-US"/>
              <a:t>Storage</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blinds(horizontal)">
                                      <p:cBhvr>
                                        <p:cTn id="12" dur="500"/>
                                        <p:tgtEl>
                                          <p:spTgt spid="6">
                                            <p:bg/>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linds(horizont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amond(in)">
                                      <p:cBhvr>
                                        <p:cTn id="2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6" grpId="0" animBg="1" build="p"/>
      <p:bldP spid="6" grpId="1" animBg="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9"/>
          <p:cNvSpPr>
            <a:spLocks noGrp="1"/>
          </p:cNvSpPr>
          <p:nvPr>
            <p:ph type="title"/>
          </p:nvPr>
        </p:nvSpPr>
        <p:spPr/>
        <p:txBody>
          <a:bodyPr/>
          <a:p>
            <a:r>
              <a:rPr lang="en-US"/>
              <a:t>Speed</a:t>
            </a:r>
            <a:endParaRPr lang="en-US"/>
          </a:p>
        </p:txBody>
      </p:sp>
      <p:sp>
        <p:nvSpPr>
          <p:cNvPr id="11" name="Text Placeholder 10"/>
          <p:cNvSpPr>
            <a:spLocks noGrp="1"/>
          </p:cNvSpPr>
          <p:nvPr>
            <p:ph type="body" idx="1"/>
          </p:nvPr>
        </p:nvSpPr>
        <p:spPr>
          <a:xfrm>
            <a:off x="840105" y="1637665"/>
            <a:ext cx="10515600" cy="867410"/>
          </a:xfrm>
        </p:spPr>
        <p:txBody>
          <a:bodyPr/>
          <a:p>
            <a:r>
              <a:rPr lang="en-US"/>
              <a:t>                   </a:t>
            </a:r>
            <a:r>
              <a:rPr lang="en-US" sz="3200"/>
              <a:t>Storage Measurement Table</a:t>
            </a:r>
            <a:endParaRPr lang="en-US" sz="3200"/>
          </a:p>
        </p:txBody>
      </p:sp>
      <p:sp>
        <p:nvSpPr>
          <p:cNvPr id="12" name="Content Placeholder 11"/>
          <p:cNvSpPr>
            <a:spLocks noGrp="1"/>
          </p:cNvSpPr>
          <p:nvPr>
            <p:ph sz="half" idx="2"/>
          </p:nvPr>
        </p:nvSpPr>
        <p:spPr/>
        <p:txBody>
          <a:bodyPr>
            <a:normAutofit fontScale="90000" lnSpcReduction="20000"/>
          </a:bodyPr>
          <a:p>
            <a:pPr marL="0" indent="0">
              <a:buNone/>
            </a:pPr>
            <a:r>
              <a:rPr lang="en-US"/>
              <a:t> o or 1</a:t>
            </a:r>
            <a:endParaRPr lang="en-US"/>
          </a:p>
          <a:p>
            <a:pPr marL="0" indent="0">
              <a:buNone/>
            </a:pPr>
            <a:r>
              <a:rPr lang="en-US"/>
              <a:t>4 bit</a:t>
            </a:r>
            <a:endParaRPr lang="en-US"/>
          </a:p>
          <a:p>
            <a:pPr marL="0" indent="0">
              <a:buNone/>
            </a:pPr>
            <a:r>
              <a:rPr lang="en-US"/>
              <a:t>8 bit</a:t>
            </a:r>
            <a:endParaRPr lang="en-US"/>
          </a:p>
          <a:p>
            <a:pPr marL="0" indent="0">
              <a:buNone/>
            </a:pPr>
            <a:r>
              <a:rPr lang="en-US"/>
              <a:t>1024 byte</a:t>
            </a:r>
            <a:endParaRPr lang="en-US"/>
          </a:p>
          <a:p>
            <a:pPr marL="0" indent="0">
              <a:buNone/>
            </a:pPr>
            <a:r>
              <a:rPr lang="en-US"/>
              <a:t>1024 kb</a:t>
            </a:r>
            <a:endParaRPr lang="en-US"/>
          </a:p>
          <a:p>
            <a:pPr marL="0" indent="0">
              <a:buNone/>
            </a:pPr>
            <a:r>
              <a:rPr lang="en-US"/>
              <a:t>1024 mb</a:t>
            </a:r>
            <a:endParaRPr lang="en-US"/>
          </a:p>
          <a:p>
            <a:pPr marL="0" indent="0">
              <a:buNone/>
            </a:pPr>
            <a:r>
              <a:rPr lang="en-US"/>
              <a:t>1024 gb</a:t>
            </a:r>
            <a:endParaRPr lang="en-US"/>
          </a:p>
          <a:p>
            <a:pPr marL="0" indent="0">
              <a:buNone/>
            </a:pPr>
            <a:r>
              <a:rPr lang="en-US"/>
              <a:t>1024 tb</a:t>
            </a:r>
            <a:endParaRPr lang="en-US"/>
          </a:p>
        </p:txBody>
      </p:sp>
      <p:sp>
        <p:nvSpPr>
          <p:cNvPr id="14" name="Content Placeholder 13"/>
          <p:cNvSpPr>
            <a:spLocks noGrp="1"/>
          </p:cNvSpPr>
          <p:nvPr>
            <p:ph sz="quarter" idx="4"/>
          </p:nvPr>
        </p:nvSpPr>
        <p:spPr>
          <a:xfrm>
            <a:off x="6172200" y="2637790"/>
            <a:ext cx="5183505" cy="3450590"/>
          </a:xfrm>
        </p:spPr>
        <p:txBody>
          <a:bodyPr>
            <a:normAutofit fontScale="90000" lnSpcReduction="20000"/>
          </a:bodyPr>
          <a:p>
            <a:pPr marL="0" indent="0">
              <a:buNone/>
            </a:pPr>
            <a:r>
              <a:rPr lang="en-US"/>
              <a:t> 1 bit</a:t>
            </a:r>
            <a:endParaRPr lang="en-US"/>
          </a:p>
          <a:p>
            <a:pPr marL="0" indent="0">
              <a:buNone/>
            </a:pPr>
            <a:r>
              <a:rPr lang="en-US"/>
              <a:t>1 nibble</a:t>
            </a:r>
            <a:endParaRPr lang="en-US"/>
          </a:p>
          <a:p>
            <a:pPr marL="0" indent="0">
              <a:buNone/>
            </a:pPr>
            <a:r>
              <a:rPr lang="en-US"/>
              <a:t>1 byte</a:t>
            </a:r>
            <a:endParaRPr lang="en-US"/>
          </a:p>
          <a:p>
            <a:pPr marL="0" indent="0">
              <a:buNone/>
            </a:pPr>
            <a:r>
              <a:rPr lang="en-US"/>
              <a:t>1 kilo byte</a:t>
            </a:r>
            <a:endParaRPr lang="en-US"/>
          </a:p>
          <a:p>
            <a:pPr marL="0" indent="0">
              <a:buNone/>
            </a:pPr>
            <a:r>
              <a:rPr lang="en-US"/>
              <a:t>1 mega byte </a:t>
            </a:r>
            <a:endParaRPr lang="en-US"/>
          </a:p>
          <a:p>
            <a:pPr marL="0" indent="0">
              <a:buNone/>
            </a:pPr>
            <a:r>
              <a:rPr lang="en-US"/>
              <a:t>1 giga byte</a:t>
            </a:r>
            <a:endParaRPr lang="en-US"/>
          </a:p>
          <a:p>
            <a:pPr marL="0" indent="0">
              <a:buNone/>
            </a:pPr>
            <a:r>
              <a:rPr lang="en-US"/>
              <a:t>1 terabyte</a:t>
            </a:r>
            <a:endParaRPr lang="en-US"/>
          </a:p>
          <a:p>
            <a:pPr marL="0" indent="0">
              <a:buNone/>
            </a:pPr>
            <a:r>
              <a:rPr lang="en-US"/>
              <a:t>1 peta byte</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Placeholder 6" descr="applicatdd"/>
          <p:cNvPicPr>
            <a:picLocks noChangeAspect="1"/>
          </p:cNvPicPr>
          <p:nvPr>
            <p:ph type="pic" sz="quarter" idx="15"/>
          </p:nvPr>
        </p:nvPicPr>
        <p:blipFill>
          <a:blip r:embed="rId1"/>
          <a:srcRect b="6790"/>
          <a:stretch>
            <a:fillRect/>
          </a:stretch>
        </p:blipFill>
        <p:spPr>
          <a:xfrm rot="21000000">
            <a:off x="320040" y="1566545"/>
            <a:ext cx="5272405" cy="4145915"/>
          </a:xfrm>
          <a:prstGeom prst="rect">
            <a:avLst/>
          </a:prstGeom>
        </p:spPr>
      </p:pic>
      <p:sp>
        <p:nvSpPr>
          <p:cNvPr id="4" name="Title 3"/>
          <p:cNvSpPr>
            <a:spLocks noGrp="1"/>
          </p:cNvSpPr>
          <p:nvPr>
            <p:ph type="ctrTitle"/>
          </p:nvPr>
        </p:nvSpPr>
        <p:spPr/>
        <p:txBody>
          <a:bodyPr>
            <a:normAutofit fontScale="90000"/>
          </a:bodyPr>
          <a:p>
            <a:r>
              <a:rPr lang="en-US"/>
              <a:t>Application Area of computer</a:t>
            </a:r>
            <a:endParaRPr lang="en-US"/>
          </a:p>
        </p:txBody>
      </p:sp>
      <p:sp>
        <p:nvSpPr>
          <p:cNvPr id="5" name="Text Placeholder 4"/>
          <p:cNvSpPr>
            <a:spLocks noGrp="1"/>
          </p:cNvSpPr>
          <p:nvPr>
            <p:ph type="body" sz="quarter" idx="16"/>
          </p:nvPr>
        </p:nvSpPr>
        <p:spPr/>
        <p:txBody>
          <a:bodyPr/>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000" fill="hold">
                                          <p:stCondLst>
                                            <p:cond delay="0"/>
                                          </p:stCondLst>
                                        </p:cTn>
                                        <p:tgtEl>
                                          <p:spTgt spid="4"/>
                                        </p:tgtEl>
                                        <p:attrNameLst>
                                          <p:attrName>style.visibility</p:attrName>
                                        </p:attrNameLst>
                                      </p:cBhvr>
                                      <p:to>
                                        <p:strVal val="visible"/>
                                      </p:to>
                                    </p:set>
                                    <p:animEffect transition="in" filter="box(in)">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762001" y="803325"/>
            <a:ext cx="5314536" cy="1325563"/>
          </a:xfrm>
        </p:spPr>
        <p:txBody>
          <a:bodyPr vert="horz" lIns="91440" tIns="45720" rIns="91440" bIns="45720" rtlCol="0" anchor="ctr">
            <a:normAutofit/>
          </a:bodyPr>
          <a:lstStyle/>
          <a:p>
            <a:r>
              <a:rPr lang="en-US" sz="4400">
                <a:solidFill>
                  <a:schemeClr val="tx1"/>
                </a:solidFill>
              </a:rPr>
              <a:t>Education</a:t>
            </a:r>
            <a:endParaRPr lang="en-US" sz="4400">
              <a:solidFill>
                <a:schemeClr val="tx1"/>
              </a:solidFill>
            </a:endParaRPr>
          </a:p>
        </p:txBody>
      </p:sp>
      <p:sp>
        <p:nvSpPr>
          <p:cNvPr id="2" name="Text Placeholder 1"/>
          <p:cNvSpPr>
            <a:spLocks noGrp="1"/>
          </p:cNvSpPr>
          <p:nvPr>
            <p:ph type="body" idx="1"/>
          </p:nvPr>
        </p:nvSpPr>
        <p:spPr>
          <a:xfrm>
            <a:off x="762000" y="2279018"/>
            <a:ext cx="5314543" cy="3375920"/>
          </a:xfrm>
        </p:spPr>
        <p:txBody>
          <a:bodyPr vert="horz" lIns="91440" tIns="45720" rIns="91440" bIns="45720" rtlCol="0" anchor="t">
            <a:normAutofit lnSpcReduction="10000"/>
          </a:bodyPr>
          <a:lstStyle/>
          <a:p>
            <a:r>
              <a:rPr lang="en-US" sz="1800" b="0">
                <a:solidFill>
                  <a:srgbClr val="000000"/>
                </a:solidFill>
              </a:rPr>
              <a:t> </a:t>
            </a:r>
            <a:r>
              <a:rPr lang="en-US" sz="2400">
                <a:solidFill>
                  <a:schemeClr val="tx1"/>
                </a:solidFill>
              </a:rPr>
              <a:t>Computers can be used for online education &amp; research. With the help of the internet, students can find useful information about their projects, assignments and also can take useful help from other  researchers as they store &amp; organize their research materials in computers.</a:t>
            </a:r>
            <a:endParaRPr lang="en-US"/>
          </a:p>
          <a:p>
            <a:pPr indent="-228600">
              <a:buFont typeface="Arial" panose="020B0604020202020204" pitchFamily="34" charset="0"/>
              <a:buChar char="•"/>
            </a:pPr>
            <a:endParaRPr lang="en-US" sz="1800">
              <a:solidFill>
                <a:schemeClr val="tx1"/>
              </a:solidFill>
            </a:endParaRPr>
          </a:p>
        </p:txBody>
      </p:sp>
      <p:sp>
        <p:nvSpPr>
          <p:cNvPr id="11" name="Freeform: Shape 10"/>
          <p:cNvSpPr>
            <a:spLocks noGrp="1" noRot="1" noChangeAspect="1" noMove="1" noResize="1" noEditPoints="1" noAdjustHandles="1" noChangeArrowheads="1" noChangeShapeType="1" noTextEdit="1"/>
          </p:cNvSpPr>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7" descr="A picture containing text, person, indoor, computer&#10;&#10;Description automatically generated"/>
          <p:cNvPicPr>
            <a:picLocks noGrp="1" noChangeAspect="1"/>
          </p:cNvPicPr>
          <p:nvPr>
            <p:ph type="pic" sz="quarter" idx="14"/>
          </p:nvPr>
        </p:nvPicPr>
        <p:blipFill rotWithShape="1">
          <a:blip r:embed="rId1"/>
          <a:srcRect l="20265" r="36671"/>
          <a:stretch>
            <a:fillRect/>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3" name="Footer Placeholder 2"/>
          <p:cNvSpPr>
            <a:spLocks noGrp="1"/>
          </p:cNvSpPr>
          <p:nvPr>
            <p:ph type="ftr" sz="quarter" idx="11"/>
          </p:nvPr>
        </p:nvSpPr>
        <p:spPr>
          <a:xfrm>
            <a:off x="6053666" y="6199632"/>
            <a:ext cx="4802755" cy="365760"/>
          </a:xfrm>
        </p:spPr>
        <p:txBody>
          <a:bodyPr vert="horz" lIns="91440" tIns="45720" rIns="91440" bIns="45720" rtlCol="0" anchor="ctr">
            <a:normAutofit/>
          </a:bodyPr>
          <a:lstStyle/>
          <a:p>
            <a:pPr algn="r">
              <a:spcAft>
                <a:spcPts val="600"/>
              </a:spcAft>
              <a:defRPr/>
            </a:pPr>
            <a:r>
              <a:rPr lang="en-US" sz="1100" b="0" kern="1200">
                <a:solidFill>
                  <a:schemeClr val="tx1">
                    <a:alpha val="80000"/>
                  </a:schemeClr>
                </a:solidFill>
                <a:latin typeface="Calibri" panose="020F0502020204030204"/>
                <a:ea typeface="+mn-ea"/>
                <a:cs typeface="+mn-cs"/>
              </a:rPr>
              <a:t>ADD A FOOTER</a:t>
            </a:r>
            <a:endParaRPr lang="en-US" sz="1100" b="0" kern="1200">
              <a:solidFill>
                <a:schemeClr val="tx1">
                  <a:alpha val="80000"/>
                </a:schemeClr>
              </a:solidFill>
              <a:latin typeface="Calibri" panose="020F0502020204030204"/>
              <a:ea typeface="+mn-ea"/>
              <a:cs typeface="+mn-cs"/>
            </a:endParaRPr>
          </a:p>
        </p:txBody>
      </p:sp>
      <p:sp>
        <p:nvSpPr>
          <p:cNvPr id="4" name="Slide Number Placeholder 3"/>
          <p:cNvSpPr>
            <a:spLocks noGrp="1"/>
          </p:cNvSpPr>
          <p:nvPr>
            <p:ph type="sldNum" sz="quarter" idx="12"/>
          </p:nvPr>
        </p:nvSpPr>
        <p:spPr>
          <a:xfrm>
            <a:off x="11000232" y="6108192"/>
            <a:ext cx="548640" cy="548640"/>
          </a:xfrm>
          <a:prstGeom prst="ellipse">
            <a:avLst/>
          </a:prstGeom>
          <a:solidFill>
            <a:srgbClr val="7F7F7F"/>
          </a:solidFill>
        </p:spPr>
        <p:txBody>
          <a:bodyPr vert="horz" lIns="91440" tIns="45720" rIns="91440" bIns="45720" rtlCol="0" anchor="ctr">
            <a:normAutofit/>
          </a:bodyPr>
          <a:lstStyle/>
          <a:p>
            <a:pPr>
              <a:spcAft>
                <a:spcPts val="600"/>
              </a:spcAft>
              <a:defRPr/>
            </a:pPr>
            <a:fld id="{98C0CDE5-970C-4CC4-BF43-0DA127E73E82}" type="slidenum">
              <a:rPr lang="en-US" sz="1500" b="0">
                <a:solidFill>
                  <a:srgbClr val="FFFFFF"/>
                </a:solidFill>
                <a:latin typeface="Calibri" panose="020F0502020204030204"/>
              </a:rPr>
            </a:fld>
            <a:endParaRPr lang="en-US" sz="1500" b="0">
              <a:solidFill>
                <a:srgbClr val="FFFFFF"/>
              </a:solidFill>
              <a:latin typeface="Calibri" panose="020F0502020204030204"/>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000" fill="hold">
                                          <p:stCondLst>
                                            <p:cond delay="0"/>
                                          </p:stCondLst>
                                        </p:cTn>
                                        <p:tgtEl>
                                          <p:spTgt spid="5"/>
                                        </p:tgtEl>
                                        <p:attrNameLst>
                                          <p:attrName>style.visibility</p:attrName>
                                        </p:attrNameLst>
                                      </p:cBhvr>
                                      <p:to>
                                        <p:strVal val="visible"/>
                                      </p:to>
                                    </p:set>
                                    <p:animEffect transition="in" filter="barn(inVertical)">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HOSPITAL</a:t>
            </a:r>
            <a:endParaRPr lang="en-US"/>
          </a:p>
        </p:txBody>
      </p:sp>
      <p:sp>
        <p:nvSpPr>
          <p:cNvPr id="2" name="Text Placeholder 1"/>
          <p:cNvSpPr>
            <a:spLocks noGrp="1"/>
          </p:cNvSpPr>
          <p:nvPr>
            <p:ph type="body" idx="1"/>
          </p:nvPr>
        </p:nvSpPr>
        <p:spPr>
          <a:xfrm>
            <a:off x="175848" y="2472904"/>
            <a:ext cx="4826976" cy="4039652"/>
          </a:xfrm>
        </p:spPr>
        <p:txBody>
          <a:bodyPr>
            <a:normAutofit/>
          </a:bodyPr>
          <a:lstStyle/>
          <a:p>
            <a:endParaRPr lang="en-US" b="0"/>
          </a:p>
          <a:p>
            <a:r>
              <a:rPr lang="en-US" sz="2400" b="0"/>
              <a:t>Major uses of computers in hospital include hospital information system, data analysis in medicine, medical imaging laboratory computing, computer assisted medical decision making, care of critically ill patients, computer assisted therapy and so on.</a:t>
            </a:r>
            <a:endParaRPr lang="en-US" sz="2400" b="0"/>
          </a:p>
        </p:txBody>
      </p:sp>
      <p:sp>
        <p:nvSpPr>
          <p:cNvPr id="4" name="Slide Number Placeholder 3"/>
          <p:cNvSpPr>
            <a:spLocks noGrp="1"/>
          </p:cNvSpPr>
          <p:nvPr>
            <p:ph type="sldNum" sz="quarter" idx="12"/>
          </p:nvPr>
        </p:nvSpPr>
        <p:spPr/>
        <p:txBody>
          <a:bodyPr/>
          <a:lstStyle/>
          <a:p>
            <a:r>
              <a:rPr lang="en-US"/>
              <a:t>2</a:t>
            </a:r>
            <a:endParaRPr lang="en-US"/>
          </a:p>
        </p:txBody>
      </p:sp>
      <p:sp>
        <p:nvSpPr>
          <p:cNvPr id="7" name="Text Placeholder 6"/>
          <p:cNvSpPr>
            <a:spLocks noGrp="1"/>
          </p:cNvSpPr>
          <p:nvPr>
            <p:ph type="body" sz="quarter" idx="13"/>
          </p:nvPr>
        </p:nvSpPr>
        <p:spPr>
          <a:xfrm flipV="1">
            <a:off x="808990" y="7772399"/>
            <a:ext cx="3913188" cy="87924"/>
          </a:xfrm>
        </p:spPr>
        <p:txBody>
          <a:bodyPr>
            <a:normAutofit fontScale="25000" lnSpcReduction="20000"/>
          </a:bodyPr>
          <a:lstStyle/>
          <a:p>
            <a:pPr marL="0" indent="0">
              <a:buNone/>
            </a:pPr>
            <a:endParaRPr lang="en-US"/>
          </a:p>
        </p:txBody>
      </p:sp>
      <p:pic>
        <p:nvPicPr>
          <p:cNvPr id="6" name="Picture Placeholder 5" descr="hos"/>
          <p:cNvPicPr>
            <a:picLocks noChangeAspect="1"/>
          </p:cNvPicPr>
          <p:nvPr>
            <p:ph type="pic" sz="quarter" idx="14"/>
          </p:nvPr>
        </p:nvPicPr>
        <p:blipFill>
          <a:blip r:embed="rId1"/>
          <a:stretch>
            <a:fillRect/>
          </a:stretch>
        </p:blipFill>
        <p:spPr>
          <a:xfrm rot="900000">
            <a:off x="6500495" y="501650"/>
            <a:ext cx="4545965" cy="50965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000" fill="hold">
                                          <p:stCondLst>
                                            <p:cond delay="0"/>
                                          </p:stCondLst>
                                        </p:cTn>
                                        <p:tgtEl>
                                          <p:spTgt spid="5"/>
                                        </p:tgtEl>
                                        <p:attrNameLst>
                                          <p:attrName>style.visibility</p:attrName>
                                        </p:attrNameLst>
                                      </p:cBhvr>
                                      <p:to>
                                        <p:strVal val="visible"/>
                                      </p:to>
                                    </p:set>
                                    <p:animEffect transition="in" filter="barn(inVertical)">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HOTEL</a:t>
            </a:r>
            <a:endParaRPr lang="en-US"/>
          </a:p>
        </p:txBody>
      </p:sp>
      <p:sp>
        <p:nvSpPr>
          <p:cNvPr id="2" name="Text Placeholder 1"/>
          <p:cNvSpPr>
            <a:spLocks noGrp="1"/>
          </p:cNvSpPr>
          <p:nvPr>
            <p:ph type="body" idx="1"/>
          </p:nvPr>
        </p:nvSpPr>
        <p:spPr>
          <a:xfrm>
            <a:off x="271780" y="2268220"/>
            <a:ext cx="5073650" cy="3925570"/>
          </a:xfrm>
        </p:spPr>
        <p:txBody>
          <a:bodyPr>
            <a:normAutofit/>
          </a:bodyPr>
          <a:lstStyle/>
          <a:p>
            <a:r>
              <a:rPr lang="en-US" sz="2400" b="0"/>
              <a:t>The most apparent manifestation of technology in the hotel industry is </a:t>
            </a:r>
            <a:r>
              <a:rPr lang="en-US" sz="2400"/>
              <a:t>hotel bookings</a:t>
            </a:r>
            <a:r>
              <a:rPr lang="en-US" sz="2400" b="0"/>
              <a:t>. The internet also obviously makes accessing information easy, and transparent. Data such as check-in and checkout times, rates, facilities on offer, and other key details allow guests to make informed decisions.</a:t>
            </a:r>
            <a:endParaRPr lang="en-US" sz="2400" b="0"/>
          </a:p>
        </p:txBody>
      </p:sp>
      <p:sp>
        <p:nvSpPr>
          <p:cNvPr id="4" name="Slide Number Placeholder 3"/>
          <p:cNvSpPr>
            <a:spLocks noGrp="1"/>
          </p:cNvSpPr>
          <p:nvPr>
            <p:ph type="sldNum" sz="quarter" idx="12"/>
          </p:nvPr>
        </p:nvSpPr>
        <p:spPr/>
        <p:txBody>
          <a:bodyPr/>
          <a:lstStyle/>
          <a:p>
            <a:r>
              <a:rPr lang="en-US"/>
              <a:t>3</a:t>
            </a:r>
            <a:endParaRPr lang="en-US"/>
          </a:p>
        </p:txBody>
      </p:sp>
      <p:sp>
        <p:nvSpPr>
          <p:cNvPr id="7" name="Text Placeholder 6"/>
          <p:cNvSpPr>
            <a:spLocks noGrp="1"/>
          </p:cNvSpPr>
          <p:nvPr>
            <p:ph type="body" sz="quarter" idx="13"/>
          </p:nvPr>
        </p:nvSpPr>
        <p:spPr>
          <a:xfrm flipV="1">
            <a:off x="808990" y="7772399"/>
            <a:ext cx="3913188" cy="87924"/>
          </a:xfrm>
        </p:spPr>
        <p:txBody>
          <a:bodyPr>
            <a:normAutofit fontScale="25000" lnSpcReduction="20000"/>
          </a:bodyPr>
          <a:lstStyle/>
          <a:p>
            <a:pPr marL="0" indent="0">
              <a:buNone/>
            </a:pPr>
            <a:endParaRPr lang="en-US"/>
          </a:p>
        </p:txBody>
      </p:sp>
      <p:pic>
        <p:nvPicPr>
          <p:cNvPr id="6" name="Picture Placeholder 5" descr="hot"/>
          <p:cNvPicPr>
            <a:picLocks noChangeAspect="1"/>
          </p:cNvPicPr>
          <p:nvPr>
            <p:ph type="pic" sz="quarter" idx="14"/>
          </p:nvPr>
        </p:nvPicPr>
        <p:blipFill>
          <a:blip r:embed="rId1"/>
          <a:stretch>
            <a:fillRect/>
          </a:stretch>
        </p:blipFill>
        <p:spPr>
          <a:xfrm rot="720000">
            <a:off x="6421120" y="342265"/>
            <a:ext cx="4530090" cy="52857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MILITARY</a:t>
            </a:r>
            <a:endParaRPr lang="en-US"/>
          </a:p>
        </p:txBody>
      </p:sp>
      <p:sp>
        <p:nvSpPr>
          <p:cNvPr id="2" name="Text Placeholder 1"/>
          <p:cNvSpPr>
            <a:spLocks noGrp="1"/>
          </p:cNvSpPr>
          <p:nvPr>
            <p:ph type="body" idx="1"/>
          </p:nvPr>
        </p:nvSpPr>
        <p:spPr>
          <a:xfrm>
            <a:off x="143774" y="2489661"/>
            <a:ext cx="4844562" cy="3279532"/>
          </a:xfrm>
        </p:spPr>
        <p:txBody>
          <a:bodyPr>
            <a:normAutofit/>
          </a:bodyPr>
          <a:lstStyle/>
          <a:p>
            <a:r>
              <a:rPr lang="en-US" sz="2400" b="0"/>
              <a:t>Computer technology is helping create new advantages for infantry and armor. Things like guided munition systems, rocket and explosive defense systems for tanks or APCs, advanced biosensors for soldiers, 3D printable weaponry, and other noticeable trends in soldier tech</a:t>
            </a:r>
            <a:r>
              <a:rPr lang="en-US" b="0"/>
              <a:t>.</a:t>
            </a:r>
            <a:endParaRPr lang="en-US" b="0"/>
          </a:p>
        </p:txBody>
      </p:sp>
      <p:sp>
        <p:nvSpPr>
          <p:cNvPr id="4" name="Slide Number Placeholder 3"/>
          <p:cNvSpPr>
            <a:spLocks noGrp="1"/>
          </p:cNvSpPr>
          <p:nvPr>
            <p:ph type="sldNum" sz="quarter" idx="12"/>
          </p:nvPr>
        </p:nvSpPr>
        <p:spPr/>
        <p:txBody>
          <a:bodyPr/>
          <a:lstStyle/>
          <a:p>
            <a:r>
              <a:rPr lang="en-US"/>
              <a:t>4</a:t>
            </a:r>
            <a:endParaRPr lang="en-US"/>
          </a:p>
        </p:txBody>
      </p:sp>
      <p:sp>
        <p:nvSpPr>
          <p:cNvPr id="7" name="Text Placeholder 6"/>
          <p:cNvSpPr>
            <a:spLocks noGrp="1"/>
          </p:cNvSpPr>
          <p:nvPr>
            <p:ph type="body" sz="quarter" idx="13"/>
          </p:nvPr>
        </p:nvSpPr>
        <p:spPr>
          <a:xfrm flipV="1">
            <a:off x="808990" y="7772399"/>
            <a:ext cx="3913188" cy="87924"/>
          </a:xfrm>
        </p:spPr>
        <p:txBody>
          <a:bodyPr>
            <a:normAutofit fontScale="25000" lnSpcReduction="20000"/>
          </a:bodyPr>
          <a:lstStyle/>
          <a:p>
            <a:pPr marL="0" indent="0">
              <a:buNone/>
            </a:pPr>
            <a:endParaRPr lang="en-US"/>
          </a:p>
        </p:txBody>
      </p:sp>
      <p:pic>
        <p:nvPicPr>
          <p:cNvPr id="6" name="Picture Placeholder 5" descr="mil"/>
          <p:cNvPicPr>
            <a:picLocks noChangeAspect="1"/>
          </p:cNvPicPr>
          <p:nvPr>
            <p:ph type="pic" sz="quarter" idx="14"/>
          </p:nvPr>
        </p:nvPicPr>
        <p:blipFill>
          <a:blip r:embed="rId1"/>
          <a:stretch>
            <a:fillRect/>
          </a:stretch>
        </p:blipFill>
        <p:spPr>
          <a:xfrm rot="720000">
            <a:off x="6477635" y="454660"/>
            <a:ext cx="4608830" cy="52812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E-COMMERCE</a:t>
            </a:r>
            <a:endParaRPr lang="en-US"/>
          </a:p>
        </p:txBody>
      </p:sp>
      <p:sp>
        <p:nvSpPr>
          <p:cNvPr id="2" name="Text Placeholder 1"/>
          <p:cNvSpPr>
            <a:spLocks noGrp="1"/>
          </p:cNvSpPr>
          <p:nvPr>
            <p:ph type="body" idx="1"/>
          </p:nvPr>
        </p:nvSpPr>
        <p:spPr>
          <a:xfrm>
            <a:off x="175847" y="2285999"/>
            <a:ext cx="4844562" cy="3393832"/>
          </a:xfrm>
        </p:spPr>
        <p:txBody>
          <a:bodyPr>
            <a:normAutofit/>
          </a:bodyPr>
          <a:lstStyle/>
          <a:p>
            <a:r>
              <a:rPr lang="en-US" b="0"/>
              <a:t>Ecommerce, also known as electronic commerce or internet commerce, refers to the buying and selling of goods or services using the internet, and the transfer of money and data to execute these transactions. Ecommerce is often used to refer to the sale of physical products online, but it can also describe any kind of commercial transaction that is facilitated through the internet.</a:t>
            </a:r>
            <a:endParaRPr lang="en-US" b="0"/>
          </a:p>
        </p:txBody>
      </p:sp>
      <p:sp>
        <p:nvSpPr>
          <p:cNvPr id="4" name="Slide Number Placeholder 3"/>
          <p:cNvSpPr>
            <a:spLocks noGrp="1"/>
          </p:cNvSpPr>
          <p:nvPr>
            <p:ph type="sldNum" sz="quarter" idx="12"/>
          </p:nvPr>
        </p:nvSpPr>
        <p:spPr/>
        <p:txBody>
          <a:bodyPr/>
          <a:lstStyle/>
          <a:p>
            <a:r>
              <a:rPr lang="en-US"/>
              <a:t>5</a:t>
            </a:r>
            <a:endParaRPr lang="en-US"/>
          </a:p>
        </p:txBody>
      </p:sp>
      <p:sp>
        <p:nvSpPr>
          <p:cNvPr id="7" name="Text Placeholder 6"/>
          <p:cNvSpPr>
            <a:spLocks noGrp="1"/>
          </p:cNvSpPr>
          <p:nvPr>
            <p:ph type="body" sz="quarter" idx="13"/>
          </p:nvPr>
        </p:nvSpPr>
        <p:spPr>
          <a:xfrm flipV="1">
            <a:off x="808990" y="7772399"/>
            <a:ext cx="3913188" cy="87924"/>
          </a:xfrm>
        </p:spPr>
        <p:txBody>
          <a:bodyPr>
            <a:normAutofit fontScale="25000" lnSpcReduction="20000"/>
          </a:bodyPr>
          <a:lstStyle/>
          <a:p>
            <a:pPr marL="0" indent="0">
              <a:buNone/>
            </a:pPr>
            <a:endParaRPr lang="en-US"/>
          </a:p>
        </p:txBody>
      </p:sp>
      <p:pic>
        <p:nvPicPr>
          <p:cNvPr id="6" name="Picture Placeholder 5" descr="commer"/>
          <p:cNvPicPr>
            <a:picLocks noChangeAspect="1"/>
          </p:cNvPicPr>
          <p:nvPr>
            <p:ph type="pic" sz="quarter" idx="14"/>
          </p:nvPr>
        </p:nvPicPr>
        <p:blipFill>
          <a:blip r:embed="rId1"/>
          <a:stretch>
            <a:fillRect/>
          </a:stretch>
        </p:blipFill>
        <p:spPr>
          <a:xfrm rot="780000">
            <a:off x="6665595" y="230505"/>
            <a:ext cx="4410075" cy="5285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t>Computer Fundamentals</a:t>
            </a:r>
            <a:endParaRPr lang="en-US"/>
          </a:p>
        </p:txBody>
      </p:sp>
      <p:sp>
        <p:nvSpPr>
          <p:cNvPr id="3" name="Subtitle 2"/>
          <p:cNvSpPr>
            <a:spLocks noGrp="1"/>
          </p:cNvSpPr>
          <p:nvPr>
            <p:ph type="subTitle" idx="1"/>
          </p:nvPr>
        </p:nvSpPr>
        <p:spPr>
          <a:xfrm rot="720000">
            <a:off x="7838929" y="5097660"/>
            <a:ext cx="4251137" cy="887521"/>
          </a:xfrm>
        </p:spPr>
        <p:txBody>
          <a:bodyPr/>
          <a:lstStyle/>
          <a:p>
            <a:r>
              <a:rPr lang="en-US"/>
              <a:t>Let's Start - - ---&gt;</a:t>
            </a:r>
            <a:endParaRPr lang="en-US"/>
          </a:p>
        </p:txBody>
      </p:sp>
      <p:sp>
        <p:nvSpPr>
          <p:cNvPr id="7" name="Text Placeholder 6"/>
          <p:cNvSpPr>
            <a:spLocks noGrp="1"/>
          </p:cNvSpPr>
          <p:nvPr>
            <p:ph type="body" sz="quarter" idx="16"/>
          </p:nvPr>
        </p:nvSpPr>
        <p:spPr/>
        <p:txBody>
          <a:bodyPr/>
          <a:lstStyle/>
          <a:p>
            <a:r>
              <a:rPr lang="en-US"/>
              <a:t>MONTH20XX</a:t>
            </a:r>
            <a:endParaRPr lang="ru-RU"/>
          </a:p>
        </p:txBody>
      </p:sp>
      <p:pic>
        <p:nvPicPr>
          <p:cNvPr id="4" name="Picture Placeholder 3" descr="cf122"/>
          <p:cNvPicPr>
            <a:picLocks noChangeAspect="1"/>
          </p:cNvPicPr>
          <p:nvPr>
            <p:ph type="pic" sz="quarter" idx="15"/>
          </p:nvPr>
        </p:nvPicPr>
        <p:blipFill>
          <a:blip r:embed="rId1"/>
          <a:stretch>
            <a:fillRect/>
          </a:stretch>
        </p:blipFill>
        <p:spPr>
          <a:xfrm rot="21120000">
            <a:off x="0" y="1694815"/>
            <a:ext cx="6230620" cy="41541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Tm="6000">
        <p:fade/>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000" fill="hold">
                                          <p:stCondLst>
                                            <p:cond delay="0"/>
                                          </p:stCondLst>
                                        </p:cTn>
                                        <p:tgtEl>
                                          <p:spTgt spid="3">
                                            <p:txEl>
                                              <p:pRg st="0" end="0"/>
                                            </p:txEl>
                                          </p:spTgt>
                                        </p:tgtEl>
                                        <p:attrNameLst>
                                          <p:attrName>style.visibility</p:attrName>
                                        </p:attrNameLst>
                                      </p:cBhvr>
                                      <p:to>
                                        <p:strVal val="visible"/>
                                      </p:to>
                                    </p:set>
                                    <p:animEffect transition="in" filter="dissolve">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rot="720000">
            <a:off x="7784562" y="5326560"/>
            <a:ext cx="4538683" cy="887521"/>
          </a:xfrm>
        </p:spPr>
        <p:txBody>
          <a:bodyPr/>
          <a:lstStyle/>
          <a:p>
            <a:r>
              <a:rPr lang="en-US" sz="2800" cap="all">
                <a:solidFill>
                  <a:schemeClr val="accent5">
                    <a:lumMod val="75000"/>
                  </a:schemeClr>
                </a:solidFill>
                <a:ea typeface="+mn-lt"/>
                <a:cs typeface="+mn-lt"/>
              </a:rPr>
              <a:t>ON THE BASIS OF PURPOSE</a:t>
            </a:r>
            <a:endParaRPr lang="en-US" sz="2800">
              <a:solidFill>
                <a:schemeClr val="accent5">
                  <a:lumMod val="75000"/>
                </a:schemeClr>
              </a:solidFill>
              <a:ea typeface="+mn-lt"/>
              <a:cs typeface="+mn-lt"/>
            </a:endParaRPr>
          </a:p>
          <a:p>
            <a:endParaRPr lang="en-US"/>
          </a:p>
        </p:txBody>
      </p:sp>
      <p:pic>
        <p:nvPicPr>
          <p:cNvPr id="6" name="Picture Placeholder 5" descr="cla"/>
          <p:cNvPicPr>
            <a:picLocks noChangeAspect="1"/>
          </p:cNvPicPr>
          <p:nvPr>
            <p:ph type="pic" sz="quarter" idx="15"/>
          </p:nvPr>
        </p:nvPicPr>
        <p:blipFill>
          <a:blip r:embed="rId1"/>
          <a:stretch>
            <a:fillRect/>
          </a:stretch>
        </p:blipFill>
        <p:spPr>
          <a:xfrm rot="20700000">
            <a:off x="316230" y="2127250"/>
            <a:ext cx="5397500" cy="3504565"/>
          </a:xfrm>
          <a:prstGeom prst="rect">
            <a:avLst/>
          </a:prstGeom>
        </p:spPr>
      </p:pic>
      <p:sp>
        <p:nvSpPr>
          <p:cNvPr id="4" name="Title 3"/>
          <p:cNvSpPr>
            <a:spLocks noGrp="1"/>
          </p:cNvSpPr>
          <p:nvPr>
            <p:ph type="ctrTitle"/>
          </p:nvPr>
        </p:nvSpPr>
        <p:spPr>
          <a:xfrm rot="840000">
            <a:off x="7035830" y="2698314"/>
            <a:ext cx="5081390" cy="1827069"/>
          </a:xfrm>
        </p:spPr>
        <p:txBody>
          <a:bodyPr>
            <a:normAutofit/>
          </a:bodyPr>
          <a:lstStyle/>
          <a:p>
            <a:r>
              <a:rPr lang="en-US" sz="4000" b="0" cap="all">
                <a:solidFill>
                  <a:schemeClr val="accent5">
                    <a:lumMod val="75000"/>
                  </a:schemeClr>
                </a:solidFill>
                <a:ea typeface="+mj-lt"/>
                <a:cs typeface="+mj-lt"/>
              </a:rPr>
              <a:t>CLASSIFICATION OF COMPUTER </a:t>
            </a:r>
            <a:endParaRPr lang="en-US" sz="4800" b="0" cap="all">
              <a:solidFill>
                <a:schemeClr val="accent5">
                  <a:lumMod val="75000"/>
                </a:schemeClr>
              </a:solidFill>
            </a:endParaRPr>
          </a:p>
        </p:txBody>
      </p:sp>
      <p:sp>
        <p:nvSpPr>
          <p:cNvPr id="5" name="Text Placeholder 4"/>
          <p:cNvSpPr>
            <a:spLocks noGrp="1"/>
          </p:cNvSpPr>
          <p:nvPr>
            <p:ph type="body" sz="quarter" idx="16"/>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8238" y="2282951"/>
            <a:ext cx="3558786" cy="4481015"/>
          </a:xfrm>
        </p:spPr>
        <p:txBody>
          <a:bodyPr>
            <a:normAutofit/>
          </a:bodyPr>
          <a:lstStyle/>
          <a:p>
            <a:r>
              <a:rPr lang="en-US"/>
              <a:t>It is the commonly used computer which are designed to perform more than one task. These type of computer are mainly used in homes and offices, etc. for data processing, communications, graphics, designing etc. The microcomputer such as laptops, PC, Notebooks </a:t>
            </a:r>
            <a:r>
              <a:rPr lang="en-US" err="1"/>
              <a:t>etc</a:t>
            </a:r>
            <a:r>
              <a:rPr lang="en-US"/>
              <a:t> are general purpose computer</a:t>
            </a:r>
            <a:endParaRPr lang="en-US"/>
          </a:p>
        </p:txBody>
      </p:sp>
      <p:pic>
        <p:nvPicPr>
          <p:cNvPr id="5" name="Picture Placeholder 4" descr="pc"/>
          <p:cNvPicPr>
            <a:picLocks noChangeAspect="1"/>
          </p:cNvPicPr>
          <p:nvPr>
            <p:ph type="pic" idx="1"/>
          </p:nvPr>
        </p:nvPicPr>
        <p:blipFill>
          <a:blip r:embed="rId1"/>
          <a:stretch>
            <a:fillRect/>
          </a:stretch>
        </p:blipFill>
        <p:spPr>
          <a:xfrm>
            <a:off x="4890770" y="287655"/>
            <a:ext cx="6824980" cy="4967605"/>
          </a:xfrm>
          <a:prstGeom prst="rect">
            <a:avLst/>
          </a:prstGeom>
        </p:spPr>
      </p:pic>
      <p:sp>
        <p:nvSpPr>
          <p:cNvPr id="4" name="Title 3"/>
          <p:cNvSpPr>
            <a:spLocks noGrp="1"/>
          </p:cNvSpPr>
          <p:nvPr>
            <p:ph type="title"/>
          </p:nvPr>
        </p:nvSpPr>
        <p:spPr>
          <a:xfrm rot="-360000">
            <a:off x="-97635" y="486701"/>
            <a:ext cx="3890555" cy="1494515"/>
          </a:xfrm>
        </p:spPr>
        <p:txBody>
          <a:bodyPr>
            <a:normAutofit fontScale="90000"/>
          </a:bodyPr>
          <a:lstStyle/>
          <a:p>
            <a:r>
              <a:rPr lang="en-US"/>
              <a:t>GENERAL PURPOSE COMPUTER</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63649" y="2282951"/>
            <a:ext cx="3587540" cy="4250978"/>
          </a:xfrm>
        </p:spPr>
        <p:txBody>
          <a:bodyPr>
            <a:normAutofit/>
          </a:bodyPr>
          <a:lstStyle/>
          <a:p>
            <a:r>
              <a:rPr lang="en-US"/>
              <a:t>It is designed to perform single specific tasks and have limited area of applications. The programs on these computer are loaded at the time of manufacturing which cannot be changed. The modern washing machines, </a:t>
            </a:r>
            <a:r>
              <a:rPr lang="en-US" err="1"/>
              <a:t>self driven</a:t>
            </a:r>
            <a:r>
              <a:rPr lang="en-US"/>
              <a:t> cars, atm, </a:t>
            </a:r>
            <a:r>
              <a:rPr lang="en-US" err="1"/>
              <a:t>etc</a:t>
            </a:r>
            <a:r>
              <a:rPr lang="en-US"/>
              <a:t> are the examples of special purpose computer.</a:t>
            </a:r>
            <a:endParaRPr lang="en-US"/>
          </a:p>
        </p:txBody>
      </p:sp>
      <p:pic>
        <p:nvPicPr>
          <p:cNvPr id="5" name="Picture Placeholder 4" descr="spe"/>
          <p:cNvPicPr>
            <a:picLocks noChangeAspect="1"/>
          </p:cNvPicPr>
          <p:nvPr>
            <p:ph type="pic" idx="1"/>
          </p:nvPr>
        </p:nvPicPr>
        <p:blipFill>
          <a:blip r:embed="rId1"/>
          <a:stretch>
            <a:fillRect/>
          </a:stretch>
        </p:blipFill>
        <p:spPr>
          <a:xfrm rot="21120000">
            <a:off x="4487545" y="486410"/>
            <a:ext cx="7308850" cy="4246245"/>
          </a:xfrm>
          <a:prstGeom prst="rect">
            <a:avLst/>
          </a:prstGeom>
        </p:spPr>
      </p:pic>
      <p:sp>
        <p:nvSpPr>
          <p:cNvPr id="4" name="Title 3"/>
          <p:cNvSpPr>
            <a:spLocks noGrp="1"/>
          </p:cNvSpPr>
          <p:nvPr>
            <p:ph type="title"/>
          </p:nvPr>
        </p:nvSpPr>
        <p:spPr>
          <a:xfrm rot="-360000">
            <a:off x="-163511" y="356990"/>
            <a:ext cx="3890555" cy="1609533"/>
          </a:xfrm>
        </p:spPr>
        <p:txBody>
          <a:bodyPr>
            <a:normAutofit fontScale="90000"/>
          </a:bodyPr>
          <a:lstStyle/>
          <a:p>
            <a:r>
              <a:rPr lang="en-US"/>
              <a:t>Special purpose computer</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a:t>General Purpose Computer</a:t>
            </a:r>
            <a:endParaRPr lang="en-US"/>
          </a:p>
        </p:txBody>
      </p:sp>
      <p:sp>
        <p:nvSpPr>
          <p:cNvPr id="4" name="Content Placeholder 3"/>
          <p:cNvSpPr>
            <a:spLocks noGrp="1"/>
          </p:cNvSpPr>
          <p:nvPr>
            <p:ph sz="half" idx="2"/>
          </p:nvPr>
        </p:nvSpPr>
        <p:spPr>
          <a:xfrm>
            <a:off x="480355" y="2638097"/>
            <a:ext cx="5517220" cy="3184634"/>
          </a:xfrm>
        </p:spPr>
        <p:txBody>
          <a:bodyPr vert="horz" lIns="91440" tIns="45720" rIns="91440" bIns="45720" rtlCol="0" anchor="t">
            <a:normAutofit fontScale="92500" lnSpcReduction="10000"/>
          </a:bodyPr>
          <a:lstStyle/>
          <a:p>
            <a:pPr marL="514350" indent="-514350">
              <a:buAutoNum type="arabicPeriod"/>
            </a:pPr>
            <a:r>
              <a:rPr lang="en-US">
                <a:ea typeface="+mn-lt"/>
                <a:cs typeface="+mn-lt"/>
              </a:rPr>
              <a:t>It can perform more than one task.</a:t>
            </a:r>
            <a:endParaRPr lang="en-US">
              <a:ea typeface="+mn-lt"/>
              <a:cs typeface="+mn-lt"/>
            </a:endParaRPr>
          </a:p>
          <a:p>
            <a:pPr marL="514350" indent="-514350">
              <a:buAutoNum type="arabicPeriod"/>
            </a:pPr>
            <a:r>
              <a:rPr lang="en-US"/>
              <a:t>Re-programming is possible.</a:t>
            </a:r>
            <a:endParaRPr lang="en-US"/>
          </a:p>
          <a:p>
            <a:pPr marL="514350" indent="-514350">
              <a:buAutoNum type="arabicPeriod"/>
            </a:pPr>
            <a:r>
              <a:rPr lang="en-US"/>
              <a:t>It is comparatively slower than special purpose computer.</a:t>
            </a:r>
            <a:endParaRPr lang="en-US"/>
          </a:p>
          <a:p>
            <a:pPr marL="514350" indent="-514350">
              <a:buAutoNum type="arabicPeriod"/>
            </a:pPr>
            <a:r>
              <a:rPr lang="en-US"/>
              <a:t>It has wide range of applications.</a:t>
            </a:r>
            <a:endParaRPr lang="en-US"/>
          </a:p>
          <a:p>
            <a:pPr marL="514350" indent="-514350">
              <a:buAutoNum type="arabicPeriod"/>
            </a:pPr>
            <a:r>
              <a:rPr lang="en-US"/>
              <a:t>Examples: Laptop, Notebooks, Desktop etc.</a:t>
            </a:r>
            <a:endParaRPr lang="en-US"/>
          </a:p>
        </p:txBody>
      </p:sp>
      <p:sp>
        <p:nvSpPr>
          <p:cNvPr id="5" name="Text Placeholder 4"/>
          <p:cNvSpPr>
            <a:spLocks noGrp="1"/>
          </p:cNvSpPr>
          <p:nvPr>
            <p:ph type="body" sz="quarter" idx="3"/>
          </p:nvPr>
        </p:nvSpPr>
        <p:spPr/>
        <p:txBody>
          <a:bodyPr/>
          <a:lstStyle/>
          <a:p>
            <a:r>
              <a:rPr lang="en-US">
                <a:ea typeface="+mj-lt"/>
                <a:cs typeface="+mj-lt"/>
              </a:rPr>
              <a:t>Special Purpose Computer</a:t>
            </a:r>
            <a:endParaRPr lang="en-US">
              <a:ea typeface="+mj-lt"/>
              <a:cs typeface="+mj-lt"/>
            </a:endParaRPr>
          </a:p>
        </p:txBody>
      </p:sp>
      <p:sp>
        <p:nvSpPr>
          <p:cNvPr id="6" name="Content Placeholder 5"/>
          <p:cNvSpPr>
            <a:spLocks noGrp="1"/>
          </p:cNvSpPr>
          <p:nvPr>
            <p:ph sz="quarter" idx="4"/>
          </p:nvPr>
        </p:nvSpPr>
        <p:spPr>
          <a:xfrm>
            <a:off x="6172200" y="2638097"/>
            <a:ext cx="5628886" cy="3184634"/>
          </a:xfrm>
        </p:spPr>
        <p:txBody>
          <a:bodyPr vert="horz" lIns="91440" tIns="45720" rIns="91440" bIns="45720" rtlCol="0" anchor="t">
            <a:normAutofit fontScale="92500" lnSpcReduction="10000"/>
          </a:bodyPr>
          <a:lstStyle/>
          <a:p>
            <a:pPr marL="514350" indent="-514350">
              <a:buAutoNum type="arabicPeriod"/>
            </a:pPr>
            <a:r>
              <a:rPr lang="en-US">
                <a:ea typeface="+mn-lt"/>
                <a:cs typeface="+mn-lt"/>
              </a:rPr>
              <a:t>It can perform only a single specific task.</a:t>
            </a:r>
            <a:endParaRPr lang="en-US">
              <a:ea typeface="+mn-lt"/>
              <a:cs typeface="+mn-lt"/>
            </a:endParaRPr>
          </a:p>
          <a:p>
            <a:pPr marL="514350" indent="-514350">
              <a:buAutoNum type="arabicPeriod"/>
            </a:pPr>
            <a:r>
              <a:rPr lang="en-US"/>
              <a:t>Re-programming is not possible.</a:t>
            </a:r>
            <a:endParaRPr lang="en-US"/>
          </a:p>
          <a:p>
            <a:pPr marL="514350" indent="-514350">
              <a:buAutoNum type="arabicPeriod"/>
            </a:pPr>
            <a:r>
              <a:rPr lang="en-US"/>
              <a:t>It is comparatively faster than general purpose computer.</a:t>
            </a:r>
            <a:endParaRPr lang="en-US"/>
          </a:p>
          <a:p>
            <a:pPr marL="514350" indent="-514350">
              <a:buAutoNum type="arabicPeriod"/>
            </a:pPr>
            <a:r>
              <a:rPr lang="en-US">
                <a:ea typeface="+mn-lt"/>
                <a:cs typeface="+mn-lt"/>
              </a:rPr>
              <a:t>It has less area of applications.</a:t>
            </a:r>
            <a:endParaRPr lang="en-US">
              <a:ea typeface="+mn-lt"/>
              <a:cs typeface="+mn-lt"/>
            </a:endParaRPr>
          </a:p>
          <a:p>
            <a:pPr marL="514350" indent="-514350">
              <a:buAutoNum type="arabicPeriod"/>
            </a:pPr>
            <a:r>
              <a:rPr lang="en-US">
                <a:ea typeface="+mn-lt"/>
                <a:cs typeface="+mn-lt"/>
              </a:rPr>
              <a:t>Example: Washing machines, </a:t>
            </a:r>
            <a:r>
              <a:rPr lang="en-US" err="1">
                <a:ea typeface="+mn-lt"/>
                <a:cs typeface="+mn-lt"/>
              </a:rPr>
              <a:t>Self driven</a:t>
            </a:r>
            <a:r>
              <a:rPr lang="en-US">
                <a:ea typeface="+mn-lt"/>
                <a:cs typeface="+mn-lt"/>
              </a:rPr>
              <a:t> cars, etc.</a:t>
            </a:r>
            <a:endParaRPr lang="en-US">
              <a:ea typeface="+mn-lt"/>
              <a:cs typeface="+mn-lt"/>
            </a:endParaRPr>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idx="1"/>
          </p:nvPr>
        </p:nvSpPr>
        <p:spPr/>
        <p:txBody>
          <a:bodyPr/>
          <a:p>
            <a:r>
              <a:rPr lang="en-US"/>
              <a:t>On the basis of Data Type</a:t>
            </a:r>
            <a:endParaRPr lang="en-US"/>
          </a:p>
        </p:txBody>
      </p:sp>
      <p:sp>
        <p:nvSpPr>
          <p:cNvPr id="4" name="Title 3"/>
          <p:cNvSpPr>
            <a:spLocks noGrp="1"/>
          </p:cNvSpPr>
          <p:nvPr>
            <p:ph type="ctrTitle"/>
          </p:nvPr>
        </p:nvSpPr>
        <p:spPr/>
        <p:txBody>
          <a:bodyPr/>
          <a:p>
            <a:r>
              <a:rPr lang="en-US"/>
              <a:t>Classification of compter </a:t>
            </a:r>
            <a:endParaRPr lang="en-US"/>
          </a:p>
        </p:txBody>
      </p:sp>
      <p:sp>
        <p:nvSpPr>
          <p:cNvPr id="5" name="Text Placeholder 4"/>
          <p:cNvSpPr>
            <a:spLocks noGrp="1"/>
          </p:cNvSpPr>
          <p:nvPr>
            <p:ph type="body" sz="quarter" idx="16"/>
          </p:nvPr>
        </p:nvSpPr>
        <p:spPr/>
        <p:txBody>
          <a:bodyPr/>
          <a:p>
            <a:endParaRPr lang="en-US"/>
          </a:p>
        </p:txBody>
      </p:sp>
      <p:pic>
        <p:nvPicPr>
          <p:cNvPr id="6" name="Picture Placeholder 5" descr="cla"/>
          <p:cNvPicPr>
            <a:picLocks noChangeAspect="1"/>
          </p:cNvPicPr>
          <p:nvPr>
            <p:ph type="pic" sz="quarter" idx="15"/>
          </p:nvPr>
        </p:nvPicPr>
        <p:blipFill>
          <a:blip r:embed="rId1"/>
          <a:stretch>
            <a:fillRect/>
          </a:stretch>
        </p:blipFill>
        <p:spPr>
          <a:xfrm rot="20700000">
            <a:off x="0" y="2019300"/>
            <a:ext cx="6230620" cy="3504565"/>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checkerboard(across)">
                                      <p:cBhvr>
                                        <p:cTn id="1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 grpId="0" build="p"/>
      <p:bldP spid="2" grpI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Placeholder 5"/>
          <p:cNvSpPr>
            <a:spLocks noGrp="1"/>
          </p:cNvSpPr>
          <p:nvPr>
            <p:ph type="body" sz="half" idx="2"/>
          </p:nvPr>
        </p:nvSpPr>
        <p:spPr>
          <a:xfrm>
            <a:off x="635" y="1637665"/>
            <a:ext cx="3549650" cy="5220335"/>
          </a:xfrm>
        </p:spPr>
        <p:txBody>
          <a:bodyPr>
            <a:noAutofit/>
          </a:bodyPr>
          <a:p>
            <a:r>
              <a:rPr sz="2400" dirty="0" smtClean="0">
                <a:solidFill>
                  <a:schemeClr val="bg1"/>
                </a:solidFill>
                <a:sym typeface="+mn-ea"/>
              </a:rPr>
              <a:t>Analog computers are used to process analog data. Analog data is of continuous nature and which is not discrete or separate. Such type of data includes temperature, pressure, speed weight, voltage, depth etc. These quantities are continuous and having an infinite variety of values.</a:t>
            </a:r>
            <a:endParaRPr lang="en-US" sz="2400" dirty="0" smtClean="0">
              <a:solidFill>
                <a:schemeClr val="bg1"/>
              </a:solidFill>
              <a:sym typeface="+mn-ea"/>
            </a:endParaRPr>
          </a:p>
        </p:txBody>
      </p:sp>
      <p:sp>
        <p:nvSpPr>
          <p:cNvPr id="8" name="Title 7"/>
          <p:cNvSpPr>
            <a:spLocks noGrp="1"/>
          </p:cNvSpPr>
          <p:nvPr>
            <p:ph type="title"/>
          </p:nvPr>
        </p:nvSpPr>
        <p:spPr>
          <a:xfrm rot="-360000">
            <a:off x="-169751" y="200305"/>
            <a:ext cx="3890555" cy="1091949"/>
          </a:xfrm>
        </p:spPr>
        <p:txBody>
          <a:bodyPr>
            <a:normAutofit fontScale="90000"/>
          </a:bodyPr>
          <a:p>
            <a:r>
              <a:rPr lang="en-US"/>
              <a:t>Analog Computer</a:t>
            </a:r>
            <a:endParaRPr lang="en-US"/>
          </a:p>
        </p:txBody>
      </p:sp>
      <p:pic>
        <p:nvPicPr>
          <p:cNvPr id="9" name="Picture Placeholder 8" descr="ac.jpg"/>
          <p:cNvPicPr>
            <a:picLocks noChangeAspect="1"/>
          </p:cNvPicPr>
          <p:nvPr>
            <p:ph type="pic" idx="1"/>
          </p:nvPr>
        </p:nvPicPr>
        <p:blipFill>
          <a:blip r:embed="rId1"/>
          <a:stretch>
            <a:fillRect/>
          </a:stretch>
        </p:blipFill>
        <p:spPr>
          <a:xfrm rot="21420000">
            <a:off x="4424680" y="212090"/>
            <a:ext cx="7245985" cy="4891405"/>
          </a:xfrm>
          <a:prstGeom prst="rect">
            <a:avLst/>
          </a:prstGeom>
          <a:effectLst>
            <a:glow rad="228600">
              <a:schemeClr val="accent4">
                <a:satMod val="175000"/>
                <a:alpha val="40000"/>
              </a:schemeClr>
            </a:glow>
          </a:effectLst>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bg/>
                                          </p:spTgt>
                                        </p:tgtEl>
                                        <p:attrNameLst>
                                          <p:attrName>style.visibility</p:attrName>
                                        </p:attrNameLst>
                                      </p:cBhvr>
                                      <p:to>
                                        <p:strVal val="visible"/>
                                      </p:to>
                                    </p:set>
                                    <p:animEffect transition="in" filter="circle(in)">
                                      <p:cBhvr>
                                        <p:cTn id="17" dur="2000"/>
                                        <p:tgtEl>
                                          <p:spTgt spid="6">
                                            <p:bg/>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circle(in)">
                                      <p:cBhvr>
                                        <p:cTn id="22"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6" grpId="0" animBg="1" build="p"/>
      <p:bldP spid="6" grpId="1" animBg="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Placeholder 5"/>
          <p:cNvSpPr>
            <a:spLocks noGrp="1"/>
          </p:cNvSpPr>
          <p:nvPr>
            <p:ph type="body" sz="half" idx="2"/>
          </p:nvPr>
        </p:nvSpPr>
        <p:spPr>
          <a:xfrm>
            <a:off x="0" y="1115060"/>
            <a:ext cx="3550285" cy="5860415"/>
          </a:xfrm>
        </p:spPr>
        <p:txBody>
          <a:bodyPr>
            <a:noAutofit/>
          </a:bodyPr>
          <a:p>
            <a:r>
              <a:rPr dirty="0" smtClean="0">
                <a:solidFill>
                  <a:schemeClr val="bg1"/>
                </a:solidFill>
                <a:sym typeface="+mn-ea"/>
              </a:rPr>
              <a:t>A computer that works with digital value 0 and 1,where 0 is off and 1 is on   .It works with discrete data. Most of the electronic system is based on the digital system . Digital computers are very popular for actual  computer works like preparation of the report , documentation , billing and graphical work etc . The entire PC used today on different fields are digital computers.</a:t>
            </a:r>
            <a:endParaRPr lang="en-US" b="1" dirty="0">
              <a:solidFill>
                <a:schemeClr val="bg1"/>
              </a:solidFill>
            </a:endParaRPr>
          </a:p>
          <a:p>
            <a:endParaRPr lang="en-US" b="1" dirty="0">
              <a:solidFill>
                <a:schemeClr val="bg1"/>
              </a:solidFill>
            </a:endParaRPr>
          </a:p>
        </p:txBody>
      </p:sp>
      <p:sp>
        <p:nvSpPr>
          <p:cNvPr id="8" name="Title 7"/>
          <p:cNvSpPr>
            <a:spLocks noGrp="1"/>
          </p:cNvSpPr>
          <p:nvPr>
            <p:ph type="title"/>
          </p:nvPr>
        </p:nvSpPr>
        <p:spPr>
          <a:xfrm rot="-360000">
            <a:off x="-233251" y="-176885"/>
            <a:ext cx="3890555" cy="1091949"/>
          </a:xfrm>
        </p:spPr>
        <p:txBody>
          <a:bodyPr>
            <a:normAutofit fontScale="90000"/>
          </a:bodyPr>
          <a:p>
            <a:r>
              <a:rPr lang="en-US"/>
              <a:t>Digital computer</a:t>
            </a:r>
            <a:endParaRPr lang="en-US"/>
          </a:p>
        </p:txBody>
      </p:sp>
      <p:pic>
        <p:nvPicPr>
          <p:cNvPr id="9" name="Picture Placeholder 8" descr="dc.jpg"/>
          <p:cNvPicPr>
            <a:picLocks noChangeAspect="1"/>
          </p:cNvPicPr>
          <p:nvPr>
            <p:ph type="pic" idx="1"/>
          </p:nvPr>
        </p:nvPicPr>
        <p:blipFill>
          <a:blip r:embed="rId1"/>
          <a:stretch>
            <a:fillRect/>
          </a:stretch>
        </p:blipFill>
        <p:spPr>
          <a:xfrm>
            <a:off x="4601210" y="160655"/>
            <a:ext cx="7151370" cy="4718050"/>
          </a:xfrm>
          <a:prstGeom prst="rect">
            <a:avLst/>
          </a:prstGeom>
          <a:effectLst>
            <a:glow rad="228600">
              <a:schemeClr val="accent1">
                <a:satMod val="175000"/>
                <a:alpha val="40000"/>
              </a:schemeClr>
            </a:glow>
          </a:effectLst>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amond(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Placeholder 5"/>
          <p:cNvSpPr>
            <a:spLocks noGrp="1"/>
          </p:cNvSpPr>
          <p:nvPr>
            <p:ph type="body" sz="half" idx="2"/>
          </p:nvPr>
        </p:nvSpPr>
        <p:spPr>
          <a:xfrm>
            <a:off x="635" y="1115060"/>
            <a:ext cx="3549650" cy="5860415"/>
          </a:xfrm>
        </p:spPr>
        <p:txBody>
          <a:bodyPr>
            <a:noAutofit/>
          </a:bodyPr>
          <a:p>
            <a:pPr marL="0" lvl="1" indent="0">
              <a:buNone/>
            </a:pPr>
            <a:r>
              <a:rPr lang="en-US" dirty="0" smtClean="0">
                <a:solidFill>
                  <a:schemeClr val="bg1"/>
                </a:solidFill>
                <a:sym typeface="+mn-ea"/>
              </a:rPr>
              <a:t> </a:t>
            </a:r>
            <a:r>
              <a:rPr dirty="0" smtClean="0">
                <a:solidFill>
                  <a:schemeClr val="bg1"/>
                </a:solidFill>
                <a:sym typeface="+mn-ea"/>
              </a:rPr>
              <a:t>Hybrid computer is the combination of analog and digital computer. It works with continuous and discrete value . These are used in ICU of the hospital, jet planes and other data analysis terminals . Hybrid computer  transfers the data from analog to digital and digital to analog and vice versa.</a:t>
            </a:r>
            <a:endParaRPr lang="en-US" b="1" dirty="0">
              <a:solidFill>
                <a:schemeClr val="bg1"/>
              </a:solidFill>
            </a:endParaRPr>
          </a:p>
          <a:p>
            <a:endParaRPr lang="en-US" b="1" dirty="0">
              <a:solidFill>
                <a:schemeClr val="bg1"/>
              </a:solidFill>
            </a:endParaRPr>
          </a:p>
        </p:txBody>
      </p:sp>
      <p:sp>
        <p:nvSpPr>
          <p:cNvPr id="8" name="Title 7"/>
          <p:cNvSpPr>
            <a:spLocks noGrp="1"/>
          </p:cNvSpPr>
          <p:nvPr>
            <p:ph type="title"/>
          </p:nvPr>
        </p:nvSpPr>
        <p:spPr>
          <a:xfrm rot="-360000">
            <a:off x="-233251" y="-176885"/>
            <a:ext cx="3890555" cy="1091949"/>
          </a:xfrm>
        </p:spPr>
        <p:txBody>
          <a:bodyPr>
            <a:normAutofit fontScale="90000"/>
          </a:bodyPr>
          <a:p>
            <a:r>
              <a:rPr lang="en-US"/>
              <a:t>Hybrid Computer</a:t>
            </a:r>
            <a:endParaRPr lang="en-US"/>
          </a:p>
        </p:txBody>
      </p:sp>
      <p:pic>
        <p:nvPicPr>
          <p:cNvPr id="3" name="Picture Placeholder 2" descr="hyb"/>
          <p:cNvPicPr>
            <a:picLocks noChangeAspect="1"/>
          </p:cNvPicPr>
          <p:nvPr>
            <p:ph type="pic" idx="1"/>
          </p:nvPr>
        </p:nvPicPr>
        <p:blipFill>
          <a:blip r:embed="rId1"/>
          <a:stretch>
            <a:fillRect/>
          </a:stretch>
        </p:blipFill>
        <p:spPr>
          <a:xfrm rot="21300000">
            <a:off x="4154170" y="353060"/>
            <a:ext cx="7831455" cy="4307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idx="1"/>
          </p:nvPr>
        </p:nvSpPr>
        <p:spPr/>
        <p:txBody>
          <a:bodyPr/>
          <a:p>
            <a:r>
              <a:rPr lang="en-US"/>
              <a:t>On the basis of Model</a:t>
            </a:r>
            <a:endParaRPr lang="en-US"/>
          </a:p>
        </p:txBody>
      </p:sp>
      <p:sp>
        <p:nvSpPr>
          <p:cNvPr id="4" name="Title 3"/>
          <p:cNvSpPr>
            <a:spLocks noGrp="1"/>
          </p:cNvSpPr>
          <p:nvPr>
            <p:ph type="ctrTitle"/>
          </p:nvPr>
        </p:nvSpPr>
        <p:spPr/>
        <p:txBody>
          <a:bodyPr>
            <a:normAutofit fontScale="90000"/>
          </a:bodyPr>
          <a:p>
            <a:r>
              <a:rPr lang="en-US">
                <a:sym typeface="+mn-ea"/>
              </a:rPr>
              <a:t>Classification of compter </a:t>
            </a:r>
            <a:br>
              <a:rPr lang="en-US"/>
            </a:br>
            <a:endParaRPr lang="en-US"/>
          </a:p>
        </p:txBody>
      </p:sp>
      <p:sp>
        <p:nvSpPr>
          <p:cNvPr id="5" name="Text Placeholder 4"/>
          <p:cNvSpPr>
            <a:spLocks noGrp="1"/>
          </p:cNvSpPr>
          <p:nvPr>
            <p:ph type="body" sz="quarter" idx="16"/>
          </p:nvPr>
        </p:nvSpPr>
        <p:spPr/>
        <p:txBody>
          <a:bodyPr/>
          <a:p>
            <a:endParaRPr lang="en-US"/>
          </a:p>
        </p:txBody>
      </p:sp>
      <p:pic>
        <p:nvPicPr>
          <p:cNvPr id="6" name="Picture Placeholder 5" descr="cla"/>
          <p:cNvPicPr>
            <a:picLocks noChangeAspect="1"/>
          </p:cNvPicPr>
          <p:nvPr>
            <p:ph type="pic" sz="quarter" idx="15"/>
          </p:nvPr>
        </p:nvPicPr>
        <p:blipFill>
          <a:blip r:embed="rId1"/>
          <a:stretch>
            <a:fillRect/>
          </a:stretch>
        </p:blipFill>
        <p:spPr>
          <a:xfrm rot="20700000">
            <a:off x="0" y="2019300"/>
            <a:ext cx="6230620" cy="3504565"/>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barn(inVertical)">
                                      <p:cBhvr>
                                        <p:cTn id="1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 grpId="0" build="p"/>
      <p:bldP spid="2" grpI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Placeholder 5"/>
          <p:cNvSpPr>
            <a:spLocks noGrp="1"/>
          </p:cNvSpPr>
          <p:nvPr>
            <p:ph type="body" sz="half" idx="2"/>
            <p:custDataLst>
              <p:tags r:id="rId1"/>
            </p:custDataLst>
          </p:nvPr>
        </p:nvSpPr>
        <p:spPr>
          <a:xfrm>
            <a:off x="0" y="2282825"/>
            <a:ext cx="3550285" cy="4283710"/>
          </a:xfrm>
        </p:spPr>
        <p:txBody>
          <a:bodyPr>
            <a:noAutofit/>
          </a:bodyPr>
          <a:p>
            <a:r>
              <a:rPr sz="2400" dirty="0" smtClean="0">
                <a:solidFill>
                  <a:schemeClr val="bg1"/>
                </a:solidFill>
                <a:sym typeface="+mn-ea"/>
              </a:rPr>
              <a:t>XT stand for Extended Technology .It does not support GUI(Graphical User Interface).Its processing speed is 4.77MHz and Intel 8080, 8086, 8088,etc are the series of microprocessor which are used.</a:t>
            </a:r>
            <a:endParaRPr lang="en-US" sz="2400" b="1" dirty="0" smtClean="0">
              <a:solidFill>
                <a:schemeClr val="bg1"/>
              </a:solidFill>
              <a:sym typeface="+mn-ea"/>
            </a:endParaRPr>
          </a:p>
        </p:txBody>
      </p:sp>
      <p:pic>
        <p:nvPicPr>
          <p:cNvPr id="2" name="Picture Placeholder 1" descr="xt"/>
          <p:cNvPicPr>
            <a:picLocks noChangeAspect="1"/>
          </p:cNvPicPr>
          <p:nvPr>
            <p:ph type="pic" idx="1"/>
          </p:nvPr>
        </p:nvPicPr>
        <p:blipFill>
          <a:blip r:embed="rId2"/>
          <a:stretch>
            <a:fillRect/>
          </a:stretch>
        </p:blipFill>
        <p:spPr>
          <a:xfrm rot="21240000">
            <a:off x="4288790" y="676275"/>
            <a:ext cx="7470140" cy="3977005"/>
          </a:xfrm>
          <a:prstGeom prst="rect">
            <a:avLst/>
          </a:prstGeom>
        </p:spPr>
      </p:pic>
      <p:sp>
        <p:nvSpPr>
          <p:cNvPr id="4" name="Title 3"/>
          <p:cNvSpPr>
            <a:spLocks noGrp="1"/>
          </p:cNvSpPr>
          <p:nvPr>
            <p:ph type="title"/>
          </p:nvPr>
        </p:nvSpPr>
        <p:spPr>
          <a:xfrm rot="-360000">
            <a:off x="-233251" y="200305"/>
            <a:ext cx="3890555" cy="1091949"/>
          </a:xfrm>
        </p:spPr>
        <p:txBody>
          <a:bodyPr>
            <a:normAutofit fontScale="90000"/>
          </a:bodyPr>
          <a:p>
            <a:r>
              <a:rPr lang="en-US"/>
              <a:t>XT Computer</a:t>
            </a:r>
            <a:endParaRPr lang="en-US"/>
          </a:p>
        </p:txBody>
      </p:sp>
      <p:pic>
        <p:nvPicPr>
          <p:cNvPr id="100" name="Picture 99"/>
          <p:cNvPicPr/>
          <p:nvPr/>
        </p:nvPicPr>
        <p:blipFill>
          <a:blip r:embed="rId2"/>
          <a:stretch>
            <a:fillRect/>
          </a:stretch>
        </p:blipFill>
        <p:spPr>
          <a:xfrm>
            <a:off x="6096000" y="3429000"/>
            <a:ext cx="0" cy="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nodeType="clickEffect">
                                  <p:stCondLst>
                                    <p:cond delay="0"/>
                                  </p:stCondLst>
                                  <p:childTnLst>
                                    <p:set>
                                      <p:cBhvr>
                                        <p:cTn id="11" dur="1000" fill="hold">
                                          <p:stCondLst>
                                            <p:cond delay="0"/>
                                          </p:stCondLst>
                                        </p:cTn>
                                        <p:tgtEl>
                                          <p:spTgt spid="2"/>
                                        </p:tgtEl>
                                        <p:attrNameLst>
                                          <p:attrName>style.visibility</p:attrName>
                                        </p:attrNameLst>
                                      </p:cBhvr>
                                      <p:to>
                                        <p:strVal val="visible"/>
                                      </p:to>
                                    </p:set>
                                    <p:anim calcmode="lin" valueType="num">
                                      <p:cBhvr additive="base">
                                        <p:cTn id="12" dur="1000" fill="hold"/>
                                        <p:tgtEl>
                                          <p:spTgt spid="2"/>
                                        </p:tgtEl>
                                        <p:attrNameLst>
                                          <p:attrName>ppt_x</p:attrName>
                                        </p:attrNameLst>
                                      </p:cBhvr>
                                      <p:tavLst>
                                        <p:tav tm="0">
                                          <p:val>
                                            <p:strVal val="#ppt_x"/>
                                          </p:val>
                                        </p:tav>
                                        <p:tav tm="100000">
                                          <p:val>
                                            <p:strVal val="#ppt_x"/>
                                          </p:val>
                                        </p:tav>
                                      </p:tavLst>
                                    </p:anim>
                                    <p:anim calcmode="lin" valueType="num">
                                      <p:cBhvr additive="base">
                                        <p:cTn id="13"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18" dur="3000" fill="hold"/>
                                              <p:tgtEl>
                                                <p:spTgt spid="6">
                                                  <p:txEl>
                                                    <p:pRg st="0" end="0"/>
                                                  </p:txEl>
                                                </p:spTgt>
                                              </p:tgtEl>
                                              <p:attrNameLst>
                                                <p:attrName>num.show</p:attrName>
                                              </p:attrNameLst>
                                            </p:cBhvr>
                                            <p:tavLst>
                                              <p:tav tm="0">
                                                <p:val>
                                                  <p:fltVal val="0"/>
                                                </p:val>
                                              </p:tav>
                                              <p:tav tm="100000">
                                                <p:val>
                                                  <p:strVal val="#ppt_v"/>
                                                </p:val>
                                              </p:tav>
                                            </p:tavLst>
                                          </p:anim>
                                        </wppc:dynamicDigit>
                                      </p:ext>
                                    </p:extLs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build="p"/>
      <p:bldP spid="6" grpId="1" animBg="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ext, letter&#10;&#10;Description automatically generated"/>
          <p:cNvPicPr>
            <a:picLocks noChangeAspect="1"/>
          </p:cNvPicPr>
          <p:nvPr/>
        </p:nvPicPr>
        <p:blipFill>
          <a:blip r:embed="rId1"/>
          <a:stretch>
            <a:fillRect/>
          </a:stretch>
        </p:blipFill>
        <p:spPr>
          <a:xfrm>
            <a:off x="3651694" y="457200"/>
            <a:ext cx="4888611" cy="5943600"/>
          </a:xfrm>
          <a:prstGeom prst="rect">
            <a:avLst/>
          </a:prstGeom>
        </p:spPr>
      </p:pic>
      <p:sp>
        <p:nvSpPr>
          <p:cNvPr id="3" name="Slide Number Placeholder 2"/>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lgn="r">
              <a:spcAft>
                <a:spcPts val="600"/>
              </a:spcAft>
            </a:pPr>
            <a:fld id="{98C0CDE5-970C-4CC4-BF43-0DA127E73E82}" type="slidenum">
              <a:rPr lang="en-US" sz="1100" noProof="0">
                <a:solidFill>
                  <a:srgbClr val="FFFFFF"/>
                </a:solidFill>
                <a:latin typeface="+mn-lt"/>
              </a:rPr>
            </a:fld>
            <a:endParaRPr lang="en-US" sz="1100" noProof="0">
              <a:solidFill>
                <a:srgbClr val="FFFFFF"/>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spd="slow" p14:dur="1000" advTm="7000">
        <p:fade/>
      </p:transition>
    </mc:Choice>
    <mc:Fallback>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Placeholder 5"/>
          <p:cNvSpPr>
            <a:spLocks noGrp="1"/>
          </p:cNvSpPr>
          <p:nvPr>
            <p:ph type="body" sz="half" idx="2"/>
            <p:custDataLst>
              <p:tags r:id="rId1"/>
            </p:custDataLst>
          </p:nvPr>
        </p:nvSpPr>
        <p:spPr>
          <a:xfrm>
            <a:off x="635" y="2282825"/>
            <a:ext cx="3549650" cy="4575175"/>
          </a:xfrm>
        </p:spPr>
        <p:txBody>
          <a:bodyPr>
            <a:normAutofit lnSpcReduction="20000"/>
          </a:bodyPr>
          <a:p>
            <a:r>
              <a:rPr sz="2800" dirty="0" smtClean="0">
                <a:solidFill>
                  <a:schemeClr val="bg1"/>
                </a:solidFill>
                <a:sym typeface="+mn-ea"/>
              </a:rPr>
              <a:t>AT computer stands for Advance Technology . It supports GUT(Graphical User  Interface).Its speed is 2GHz and word length 64 bits . Its processors are Intel series of 80286,80386,ptium,etc</a:t>
            </a:r>
            <a:r>
              <a:rPr dirty="0" smtClean="0">
                <a:solidFill>
                  <a:srgbClr val="000000"/>
                </a:solidFill>
                <a:sym typeface="+mn-ea"/>
              </a:rPr>
              <a:t>.</a:t>
            </a:r>
            <a:endParaRPr lang="en-US" dirty="0">
              <a:solidFill>
                <a:srgbClr val="000000"/>
              </a:solidFill>
            </a:endParaRPr>
          </a:p>
          <a:p>
            <a:endParaRPr lang="en-US"/>
          </a:p>
        </p:txBody>
      </p:sp>
      <p:pic>
        <p:nvPicPr>
          <p:cNvPr id="9" name="Picture Placeholder 8" descr="at"/>
          <p:cNvPicPr>
            <a:picLocks noChangeAspect="1"/>
          </p:cNvPicPr>
          <p:nvPr>
            <p:ph type="pic" idx="1"/>
          </p:nvPr>
        </p:nvPicPr>
        <p:blipFill>
          <a:blip r:embed="rId2"/>
          <a:stretch>
            <a:fillRect/>
          </a:stretch>
        </p:blipFill>
        <p:spPr>
          <a:xfrm rot="21300000">
            <a:off x="4443095" y="365760"/>
            <a:ext cx="7379970" cy="4458335"/>
          </a:xfrm>
          <a:prstGeom prst="rect">
            <a:avLst/>
          </a:prstGeom>
        </p:spPr>
      </p:pic>
      <p:sp>
        <p:nvSpPr>
          <p:cNvPr id="8" name="Title 7"/>
          <p:cNvSpPr>
            <a:spLocks noGrp="1"/>
          </p:cNvSpPr>
          <p:nvPr>
            <p:ph type="title"/>
          </p:nvPr>
        </p:nvSpPr>
        <p:spPr/>
        <p:txBody>
          <a:bodyPr>
            <a:normAutofit fontScale="90000"/>
          </a:bodyPr>
          <a:p>
            <a:r>
              <a:rPr lang="en-US"/>
              <a:t>AT Computer</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12" dur="3000" fill="hold"/>
                                              <p:tgtEl>
                                                <p:spTgt spid="6">
                                                  <p:txEl>
                                                    <p:pRg st="0" end="0"/>
                                                  </p:txEl>
                                                </p:spTgt>
                                              </p:tgtEl>
                                              <p:attrNameLst>
                                                <p:attrName>num.show</p:attrName>
                                              </p:attrNameLst>
                                            </p:cBhvr>
                                            <p:tavLst>
                                              <p:tav tm="0">
                                                <p:val>
                                                  <p:fltVal val="0"/>
                                                </p:val>
                                              </p:tav>
                                              <p:tav tm="100000">
                                                <p:val>
                                                  <p:strVal val="#ppt_v"/>
                                                </p:val>
                                              </p:tav>
                                            </p:tavLst>
                                          </p:anim>
                                        </wppc:dynamicDigit>
                                      </p:ext>
                                    </p:extLs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heckerboard(across)">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P spid="6" grpId="1" animBg="1" build="p"/>
      <p:bldP spid="8" grpId="0" animBg="1"/>
      <p:bldP spid="8"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Placeholder 5"/>
          <p:cNvSpPr>
            <a:spLocks noGrp="1"/>
          </p:cNvSpPr>
          <p:nvPr>
            <p:ph type="body" sz="half" idx="2"/>
            <p:custDataLst>
              <p:tags r:id="rId1"/>
            </p:custDataLst>
          </p:nvPr>
        </p:nvSpPr>
        <p:spPr>
          <a:xfrm>
            <a:off x="233045" y="2282825"/>
            <a:ext cx="3470910" cy="4101465"/>
          </a:xfrm>
        </p:spPr>
        <p:txBody>
          <a:bodyPr/>
          <a:p>
            <a:r>
              <a:rPr sz="2800" dirty="0" smtClean="0">
                <a:solidFill>
                  <a:schemeClr val="bg1"/>
                </a:solidFill>
                <a:sym typeface="+mn-ea"/>
              </a:rPr>
              <a:t>It is a laptop computer which is rechargeable and based system. It is operated with OS/2 operating system.</a:t>
            </a:r>
            <a:endParaRPr lang="en-US" sz="2800" dirty="0">
              <a:solidFill>
                <a:schemeClr val="bg1"/>
              </a:solidFill>
            </a:endParaRPr>
          </a:p>
          <a:p>
            <a:endParaRPr lang="en-US" sz="2800" dirty="0">
              <a:solidFill>
                <a:schemeClr val="bg1"/>
              </a:solidFill>
            </a:endParaRPr>
          </a:p>
        </p:txBody>
      </p:sp>
      <p:sp>
        <p:nvSpPr>
          <p:cNvPr id="8" name="Title 7"/>
          <p:cNvSpPr>
            <a:spLocks noGrp="1"/>
          </p:cNvSpPr>
          <p:nvPr>
            <p:ph type="title"/>
          </p:nvPr>
        </p:nvSpPr>
        <p:spPr/>
        <p:txBody>
          <a:bodyPr>
            <a:normAutofit fontScale="90000"/>
          </a:bodyPr>
          <a:p>
            <a:r>
              <a:rPr lang="en-US"/>
              <a:t>PS/2 Computer</a:t>
            </a:r>
            <a:endParaRPr lang="en-US"/>
          </a:p>
        </p:txBody>
      </p:sp>
      <p:pic>
        <p:nvPicPr>
          <p:cNvPr id="9" name="Picture Placeholder 8" descr="download 2.jpg"/>
          <p:cNvPicPr>
            <a:picLocks noChangeAspect="1"/>
          </p:cNvPicPr>
          <p:nvPr>
            <p:ph type="pic" idx="1"/>
          </p:nvPr>
        </p:nvPicPr>
        <p:blipFill>
          <a:blip r:embed="rId2"/>
          <a:stretch>
            <a:fillRect/>
          </a:stretch>
        </p:blipFill>
        <p:spPr>
          <a:xfrm rot="21300000">
            <a:off x="4016375" y="509905"/>
            <a:ext cx="7901940" cy="4137025"/>
          </a:xfrm>
          <a:prstGeom prst="rect">
            <a:avLst/>
          </a:prstGeom>
          <a:effectLst>
            <a:glow rad="228600">
              <a:schemeClr val="accent6">
                <a:satMod val="175000"/>
                <a:alpha val="40000"/>
              </a:schemeClr>
            </a:glow>
          </a:effectLst>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4"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from="(-#ppt_w/2)" to="(#ppt_x)" calcmode="lin" valueType="num">
                                      <p:cBhvr>
                                        <p:cTn id="12" dur="600" fill="hold">
                                          <p:stCondLst>
                                            <p:cond delay="0"/>
                                          </p:stCondLst>
                                        </p:cTn>
                                        <p:tgtEl>
                                          <p:spTgt spid="9"/>
                                        </p:tgtEl>
                                        <p:attrNameLst>
                                          <p:attrName>ppt_x</p:attrName>
                                        </p:attrNameLst>
                                      </p:cBhvr>
                                    </p:anim>
                                    <p:anim from="0" to="-1.0" calcmode="lin" valueType="num">
                                      <p:cBhvr>
                                        <p:cTn id="13" dur="200" decel="50000" autoRev="1" fill="hold">
                                          <p:stCondLst>
                                            <p:cond delay="600"/>
                                          </p:stCondLst>
                                        </p:cTn>
                                        <p:tgtEl>
                                          <p:spTgt spid="9"/>
                                        </p:tgtEl>
                                        <p:attrNameLst>
                                          <p:attrName>xshear</p:attrName>
                                        </p:attrNameLst>
                                      </p:cBhvr>
                                    </p:anim>
                                    <p:animScale>
                                      <p:cBhvr>
                                        <p:cTn id="14" dur="200" decel="100000" autoRev="1" fill="hold">
                                          <p:stCondLst>
                                            <p:cond delay="600"/>
                                          </p:stCondLst>
                                        </p:cTn>
                                        <p:tgtEl>
                                          <p:spTgt spid="9"/>
                                        </p:tgtEl>
                                      </p:cBhvr>
                                      <p:from x="100000" y="100000"/>
                                      <p:to x="80000" y="100000"/>
                                    </p:animScale>
                                    <p:anim by="(#ppt_h/3+#ppt_w*0.1)" calcmode="lin" valueType="num">
                                      <p:cBhvr additive="sum">
                                        <p:cTn id="15" dur="200" decel="100000" autoRev="1" fill="hold">
                                          <p:stCondLst>
                                            <p:cond delay="600"/>
                                          </p:stCondLst>
                                        </p:cTn>
                                        <p:tgtEl>
                                          <p:spTgt spid="9"/>
                                        </p:tgtEl>
                                        <p:attrNameLst>
                                          <p:attrName>ppt_x</p:attrName>
                                        </p:attrNameLst>
                                      </p:cBhvr>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20" dur="1000" fill="hold"/>
                                              <p:tgtEl>
                                                <p:spTgt spid="6">
                                                  <p:txEl>
                                                    <p:pRg st="0" end="0"/>
                                                  </p:txEl>
                                                </p:spTgt>
                                              </p:tgtEl>
                                              <p:attrNameLst>
                                                <p:attrName>num.show</p:attrName>
                                              </p:attrNameLst>
                                            </p:cBhvr>
                                            <p:tavLst>
                                              <p:tav tm="0">
                                                <p:val>
                                                  <p:fltVal val="0"/>
                                                </p:val>
                                              </p:tav>
                                              <p:tav tm="100000">
                                                <p:val>
                                                  <p:strVal val="#ppt_v"/>
                                                </p:val>
                                              </p:tav>
                                            </p:tavLst>
                                          </p:anim>
                                        </wppc:dynamicDigit>
                                      </p:ext>
                                    </p:extLs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6" grpId="0" animBg="1" build="p"/>
      <p:bldP spid="6" grpId="1" animBg="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8C0CDE5-970C-4CC4-BF43-0DA127E73E82}" type="slidenum">
              <a:rPr lang="en-US" noProof="0" smtClean="0"/>
            </a:fld>
            <a:endParaRPr lang="en-US" noProof="0"/>
          </a:p>
        </p:txBody>
      </p:sp>
      <p:sp>
        <p:nvSpPr>
          <p:cNvPr id="4" name="Text Placeholder 3"/>
          <p:cNvSpPr>
            <a:spLocks noGrp="1"/>
          </p:cNvSpPr>
          <p:nvPr>
            <p:ph type="body" sz="half" idx="2"/>
          </p:nvPr>
        </p:nvSpPr>
        <p:spPr>
          <a:xfrm>
            <a:off x="466214" y="2397970"/>
            <a:ext cx="3055579" cy="3920298"/>
          </a:xfrm>
        </p:spPr>
        <p:txBody>
          <a:bodyPr/>
          <a:lstStyle/>
          <a:p>
            <a:pPr marL="342900" indent="-342900">
              <a:buFont typeface="Wingdings" panose="05000000000000000000" pitchFamily="34" charset="0"/>
              <a:buChar char="q"/>
            </a:pPr>
            <a:r>
              <a:rPr lang="en-US"/>
              <a:t>IBM PC</a:t>
            </a:r>
            <a:endParaRPr lang="en-US"/>
          </a:p>
          <a:p>
            <a:pPr marL="342900" indent="-342900">
              <a:buFont typeface="Wingdings" panose="05000000000000000000" pitchFamily="34" charset="0"/>
              <a:buChar char="q"/>
            </a:pPr>
            <a:r>
              <a:rPr lang="en-US"/>
              <a:t>Apple/Macintosh Computer</a:t>
            </a:r>
            <a:endParaRPr lang="en-US"/>
          </a:p>
          <a:p>
            <a:pPr marL="342900" indent="-342900">
              <a:buFont typeface="Wingdings" panose="05000000000000000000" pitchFamily="34" charset="0"/>
              <a:buChar char="q"/>
            </a:pPr>
            <a:r>
              <a:rPr lang="en-US"/>
              <a:t>IBM Compatible</a:t>
            </a:r>
            <a:endParaRPr lang="en-US"/>
          </a:p>
          <a:p>
            <a:pPr marL="342900" indent="-342900">
              <a:buFont typeface="Wingdings" panose="05000000000000000000" pitchFamily="34" charset="0"/>
              <a:buChar char="q"/>
            </a:pPr>
            <a:endParaRPr lang="en-US"/>
          </a:p>
        </p:txBody>
      </p:sp>
      <p:pic>
        <p:nvPicPr>
          <p:cNvPr id="7" name="Picture Placeholder 6" descr="cla"/>
          <p:cNvPicPr>
            <a:picLocks noChangeAspect="1"/>
          </p:cNvPicPr>
          <p:nvPr>
            <p:ph type="pic" idx="1"/>
          </p:nvPr>
        </p:nvPicPr>
        <p:blipFill>
          <a:blip r:embed="rId1"/>
          <a:stretch>
            <a:fillRect/>
          </a:stretch>
        </p:blipFill>
        <p:spPr>
          <a:xfrm rot="21300000">
            <a:off x="4391025" y="423545"/>
            <a:ext cx="7806690" cy="4778375"/>
          </a:xfrm>
          <a:prstGeom prst="rect">
            <a:avLst/>
          </a:prstGeom>
        </p:spPr>
      </p:pic>
      <p:sp>
        <p:nvSpPr>
          <p:cNvPr id="6" name="Title 5"/>
          <p:cNvSpPr>
            <a:spLocks noGrp="1"/>
          </p:cNvSpPr>
          <p:nvPr>
            <p:ph type="title"/>
          </p:nvPr>
        </p:nvSpPr>
        <p:spPr>
          <a:xfrm rot="-360000">
            <a:off x="-41629" y="918101"/>
            <a:ext cx="3890555" cy="1465760"/>
          </a:xfrm>
        </p:spPr>
        <p:txBody>
          <a:bodyPr>
            <a:normAutofit/>
          </a:bodyPr>
          <a:lstStyle/>
          <a:p>
            <a:r>
              <a:rPr lang="en-US" sz="2400"/>
              <a:t>Computer Classification on the basis of brand</a:t>
            </a: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
                                            <p:bg/>
                                          </p:spTgt>
                                        </p:tgtEl>
                                        <p:attrNameLst>
                                          <p:attrName>style.visibility</p:attrName>
                                        </p:attrNameLst>
                                      </p:cBhvr>
                                      <p:to>
                                        <p:strVal val="visible"/>
                                      </p:to>
                                    </p:set>
                                    <p:animEffect transition="in" filter="checkerboard(across)">
                                      <p:cBhvr>
                                        <p:cTn id="17" dur="500"/>
                                        <p:tgtEl>
                                          <p:spTgt spid="4">
                                            <p:bg/>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checkerboard(across)">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checkerboard(across)">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checkerboard(across)">
                                      <p:cBhvr>
                                        <p:cTn id="3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4" grpId="0" animBg="1" uiExpand="1" build="p"/>
      <p:bldP spid="4" grpId="1" animBg="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noProof="0"/>
              <a:t>ADD A FOOTER</a:t>
            </a:r>
            <a:endParaRPr lang="en-US" noProof="0"/>
          </a:p>
        </p:txBody>
      </p:sp>
      <p:sp>
        <p:nvSpPr>
          <p:cNvPr id="3" name="Slide Number Placeholder 2"/>
          <p:cNvSpPr>
            <a:spLocks noGrp="1"/>
          </p:cNvSpPr>
          <p:nvPr>
            <p:ph type="sldNum" sz="quarter" idx="12"/>
          </p:nvPr>
        </p:nvSpPr>
        <p:spPr/>
        <p:txBody>
          <a:bodyPr/>
          <a:lstStyle/>
          <a:p>
            <a:fld id="{98C0CDE5-970C-4CC4-BF43-0DA127E73E82}" type="slidenum">
              <a:rPr lang="en-US" noProof="0" smtClean="0"/>
            </a:fld>
            <a:endParaRPr lang="en-US" noProof="0"/>
          </a:p>
        </p:txBody>
      </p:sp>
      <p:sp>
        <p:nvSpPr>
          <p:cNvPr id="4" name="Text Placeholder 3"/>
          <p:cNvSpPr>
            <a:spLocks noGrp="1"/>
          </p:cNvSpPr>
          <p:nvPr>
            <p:ph type="body" sz="half" idx="2"/>
          </p:nvPr>
        </p:nvSpPr>
        <p:spPr>
          <a:xfrm>
            <a:off x="92403" y="2282951"/>
            <a:ext cx="3558786" cy="4222222"/>
          </a:xfrm>
        </p:spPr>
        <p:txBody>
          <a:bodyPr>
            <a:normAutofit/>
          </a:bodyPr>
          <a:lstStyle/>
          <a:p>
            <a:r>
              <a:rPr lang="en-US">
                <a:ea typeface="+mn-lt"/>
                <a:cs typeface="+mn-lt"/>
              </a:rPr>
              <a:t>The IBM Personal Computer (model 5150, commonly known as the IBM PC) is the first microcomputer released in the IBM PC model. It was  released on August 12, 1981, it was created by a team of engineers and designers. It uses MS-DOS (operating system that uses command for input and output).</a:t>
            </a:r>
            <a:endParaRPr lang="en-US"/>
          </a:p>
        </p:txBody>
      </p:sp>
      <p:pic>
        <p:nvPicPr>
          <p:cNvPr id="7" name="Picture 7"/>
          <p:cNvPicPr>
            <a:picLocks noGrp="1" noChangeAspect="1"/>
          </p:cNvPicPr>
          <p:nvPr>
            <p:ph type="pic" idx="1"/>
          </p:nvPr>
        </p:nvPicPr>
        <p:blipFill rotWithShape="1">
          <a:blip r:embed="rId1"/>
          <a:srcRect t="5521" b="5521"/>
          <a:stretch>
            <a:fillRect/>
          </a:stretch>
        </p:blipFill>
        <p:spPr/>
      </p:pic>
      <p:sp>
        <p:nvSpPr>
          <p:cNvPr id="6" name="Title 5"/>
          <p:cNvSpPr>
            <a:spLocks noGrp="1"/>
          </p:cNvSpPr>
          <p:nvPr>
            <p:ph type="title"/>
          </p:nvPr>
        </p:nvSpPr>
        <p:spPr/>
        <p:txBody>
          <a:bodyPr/>
          <a:lstStyle/>
          <a:p>
            <a:r>
              <a:rPr lang="en-US"/>
              <a:t>IBM PC</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noProof="0"/>
              <a:t>ADD A FOOTER</a:t>
            </a:r>
            <a:endParaRPr lang="en-US" noProof="0"/>
          </a:p>
        </p:txBody>
      </p:sp>
      <p:sp>
        <p:nvSpPr>
          <p:cNvPr id="3" name="Slide Number Placeholder 2"/>
          <p:cNvSpPr>
            <a:spLocks noGrp="1"/>
          </p:cNvSpPr>
          <p:nvPr>
            <p:ph type="sldNum" sz="quarter" idx="12"/>
          </p:nvPr>
        </p:nvSpPr>
        <p:spPr/>
        <p:txBody>
          <a:bodyPr/>
          <a:lstStyle/>
          <a:p>
            <a:fld id="{98C0CDE5-970C-4CC4-BF43-0DA127E73E82}" type="slidenum">
              <a:rPr lang="en-US" noProof="0" smtClean="0"/>
            </a:fld>
            <a:endParaRPr lang="en-US" noProof="0"/>
          </a:p>
        </p:txBody>
      </p:sp>
      <p:sp>
        <p:nvSpPr>
          <p:cNvPr id="4" name="Text Placeholder 3"/>
          <p:cNvSpPr>
            <a:spLocks noGrp="1"/>
          </p:cNvSpPr>
          <p:nvPr>
            <p:ph type="body" sz="half" idx="2"/>
          </p:nvPr>
        </p:nvSpPr>
        <p:spPr>
          <a:xfrm>
            <a:off x="63649" y="2282951"/>
            <a:ext cx="3587540" cy="4394751"/>
          </a:xfrm>
        </p:spPr>
        <p:txBody>
          <a:bodyPr>
            <a:normAutofit/>
          </a:bodyPr>
          <a:lstStyle/>
          <a:p>
            <a:r>
              <a:rPr lang="en-US">
                <a:ea typeface="+mn-lt"/>
                <a:cs typeface="+mn-lt"/>
              </a:rPr>
              <a:t>The Macintosh (mainly Mac since 1998)[1] is a family of personal computers designed and manufactured by Apple Inc. The Macintosh is the first successful mass-market all-in-one desktop personal computer to have featured a graphical user interface, built-in screen, and mouse.</a:t>
            </a:r>
            <a:endParaRPr lang="en-US"/>
          </a:p>
        </p:txBody>
      </p:sp>
      <p:pic>
        <p:nvPicPr>
          <p:cNvPr id="7" name="Picture 7" descr="A picture containing text, electronics, computer&#10;&#10;Description automatically generated"/>
          <p:cNvPicPr>
            <a:picLocks noGrp="1" noChangeAspect="1"/>
          </p:cNvPicPr>
          <p:nvPr>
            <p:ph type="pic" idx="1"/>
          </p:nvPr>
        </p:nvPicPr>
        <p:blipFill rotWithShape="1">
          <a:blip r:embed="rId1"/>
          <a:srcRect l="324" r="324"/>
          <a:stretch>
            <a:fillRect/>
          </a:stretch>
        </p:blipFill>
        <p:spPr/>
      </p:pic>
      <p:sp>
        <p:nvSpPr>
          <p:cNvPr id="6" name="Title 5"/>
          <p:cNvSpPr>
            <a:spLocks noGrp="1"/>
          </p:cNvSpPr>
          <p:nvPr>
            <p:ph type="title"/>
          </p:nvPr>
        </p:nvSpPr>
        <p:spPr>
          <a:xfrm rot="-360000">
            <a:off x="-90772" y="659624"/>
            <a:ext cx="3890555" cy="1350741"/>
          </a:xfrm>
        </p:spPr>
        <p:txBody>
          <a:bodyPr vert="horz" lIns="954000" tIns="45720" rIns="91440" bIns="45720" rtlCol="0" anchor="ctr">
            <a:noAutofit/>
          </a:bodyPr>
          <a:lstStyle/>
          <a:p>
            <a:r>
              <a:rPr lang="en-US" sz="2800"/>
              <a:t>Apple/Macintosh Computer</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noProof="0"/>
              <a:t>ADD A FOOTER</a:t>
            </a:r>
            <a:endParaRPr lang="en-US" noProof="0"/>
          </a:p>
        </p:txBody>
      </p:sp>
      <p:sp>
        <p:nvSpPr>
          <p:cNvPr id="3" name="Slide Number Placeholder 2"/>
          <p:cNvSpPr>
            <a:spLocks noGrp="1"/>
          </p:cNvSpPr>
          <p:nvPr>
            <p:ph type="sldNum" sz="quarter" idx="12"/>
          </p:nvPr>
        </p:nvSpPr>
        <p:spPr/>
        <p:txBody>
          <a:bodyPr/>
          <a:lstStyle/>
          <a:p>
            <a:fld id="{98C0CDE5-970C-4CC4-BF43-0DA127E73E82}" type="slidenum">
              <a:rPr lang="en-US" noProof="0" smtClean="0"/>
            </a:fld>
            <a:endParaRPr lang="en-US" noProof="0"/>
          </a:p>
        </p:txBody>
      </p:sp>
      <p:sp>
        <p:nvSpPr>
          <p:cNvPr id="4" name="Text Placeholder 3"/>
          <p:cNvSpPr>
            <a:spLocks noGrp="1"/>
          </p:cNvSpPr>
          <p:nvPr>
            <p:ph type="body" sz="half" idx="2"/>
          </p:nvPr>
        </p:nvSpPr>
        <p:spPr>
          <a:xfrm>
            <a:off x="106781" y="2282951"/>
            <a:ext cx="3443767" cy="4236600"/>
          </a:xfrm>
        </p:spPr>
        <p:txBody>
          <a:bodyPr/>
          <a:lstStyle/>
          <a:p>
            <a:r>
              <a:rPr lang="en-US">
                <a:ea typeface="+mn-lt"/>
                <a:cs typeface="+mn-lt"/>
              </a:rPr>
              <a:t>The term 'compatible' means able to exist together and successfully. IBM computers can be assembled by using different components of different companies. IBM PC compatible computers are similar to the original IBM PC. Some of the examples of IBM compatible are:</a:t>
            </a:r>
            <a:endParaRPr lang="en-US">
              <a:ea typeface="+mn-lt"/>
              <a:cs typeface="+mn-lt"/>
            </a:endParaRPr>
          </a:p>
        </p:txBody>
      </p:sp>
      <p:sp>
        <p:nvSpPr>
          <p:cNvPr id="6" name="Title 5"/>
          <p:cNvSpPr>
            <a:spLocks noGrp="1"/>
          </p:cNvSpPr>
          <p:nvPr>
            <p:ph type="title"/>
          </p:nvPr>
        </p:nvSpPr>
        <p:spPr/>
        <p:txBody>
          <a:bodyPr>
            <a:normAutofit fontScale="90000"/>
          </a:bodyPr>
          <a:lstStyle/>
          <a:p>
            <a:r>
              <a:rPr lang="en-US"/>
              <a:t>IBM Compatible</a:t>
            </a:r>
            <a:endParaRPr lang="en-US"/>
          </a:p>
        </p:txBody>
      </p:sp>
      <p:pic>
        <p:nvPicPr>
          <p:cNvPr id="10" name="Picture 10" descr="A picture containing text, computer, electronics&#10;&#10;Description automatically generated"/>
          <p:cNvPicPr>
            <a:picLocks noGrp="1" noChangeAspect="1"/>
          </p:cNvPicPr>
          <p:nvPr>
            <p:ph type="pic" idx="1"/>
          </p:nvPr>
        </p:nvPicPr>
        <p:blipFill rotWithShape="1">
          <a:blip r:embed="rId1"/>
          <a:srcRect t="12147" b="12147"/>
          <a:stretch>
            <a:fillRect/>
          </a:stretch>
        </p:blipFill>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2"/>
          </p:nvPr>
        </p:nvSpPr>
        <p:spPr/>
        <p:txBody>
          <a:bodyPr/>
          <a:lstStyle/>
          <a:p>
            <a:fld id="{98C0CDE5-970C-4CC4-BF43-0DA127E73E82}" type="slidenum">
              <a:rPr lang="en-US" noProof="0" smtClean="0"/>
            </a:fld>
            <a:endParaRPr lang="en-US" noProof="0" dirty="0"/>
          </a:p>
        </p:txBody>
      </p:sp>
      <p:sp>
        <p:nvSpPr>
          <p:cNvPr id="4" name="Title 3"/>
          <p:cNvSpPr>
            <a:spLocks noGrp="1"/>
          </p:cNvSpPr>
          <p:nvPr>
            <p:ph type="title"/>
          </p:nvPr>
        </p:nvSpPr>
        <p:spPr>
          <a:xfrm rot="21236823">
            <a:off x="316456" y="255818"/>
            <a:ext cx="4391191" cy="1325563"/>
          </a:xfrm>
        </p:spPr>
        <p:txBody>
          <a:bodyPr>
            <a:normAutofit fontScale="90000"/>
          </a:bodyPr>
          <a:lstStyle/>
          <a:p>
            <a:r>
              <a:rPr lang="en-US" dirty="0" smtClean="0"/>
              <a:t>Computers On The Basis Of Size</a:t>
            </a:r>
            <a:endParaRPr lang="en-US" dirty="0"/>
          </a:p>
        </p:txBody>
      </p:sp>
      <p:sp>
        <p:nvSpPr>
          <p:cNvPr id="5" name="Content Placeholder 4"/>
          <p:cNvSpPr>
            <a:spLocks noGrp="1"/>
          </p:cNvSpPr>
          <p:nvPr>
            <p:ph idx="1"/>
          </p:nvPr>
        </p:nvSpPr>
        <p:spPr>
          <a:xfrm>
            <a:off x="2138979" y="2308872"/>
            <a:ext cx="7826116" cy="2636353"/>
          </a:xfrm>
        </p:spPr>
        <p:txBody>
          <a:bodyPr>
            <a:normAutofit/>
          </a:bodyPr>
          <a:lstStyle/>
          <a:p>
            <a:pPr marL="0" indent="0">
              <a:buNone/>
            </a:pPr>
            <a:r>
              <a:rPr lang="en-US" sz="3600" b="1" dirty="0" smtClean="0">
                <a:latin typeface="Bahnschrift SemiBold SemiCondensed" panose="020B0502040204020203" pitchFamily="34" charset="0"/>
              </a:rPr>
              <a:t>There are four types in the classifications of the computer by size</a:t>
            </a:r>
            <a:r>
              <a:rPr lang="en-US" sz="3600" dirty="0" smtClean="0">
                <a:latin typeface="Bahnschrift SemiBold SemiCondensed" panose="020B0502040204020203" pitchFamily="34" charset="0"/>
              </a:rPr>
              <a:t>: </a:t>
            </a:r>
            <a:r>
              <a:rPr lang="en-US" sz="3600" b="1" dirty="0" smtClean="0">
                <a:latin typeface="Bahnschrift SemiBold SemiCondensed" panose="020B0502040204020203" pitchFamily="34" charset="0"/>
              </a:rPr>
              <a:t>Supercomputer, Mainframe computer, Minicomputer, and Micro Computer</a:t>
            </a:r>
            <a:r>
              <a:rPr lang="en-US" sz="3600" dirty="0" smtClean="0">
                <a:latin typeface="Bahnschrift SemiBold SemiCondensed" panose="020B0502040204020203" pitchFamily="34" charset="0"/>
              </a:rPr>
              <a:t>.</a:t>
            </a:r>
            <a:endParaRPr lang="en-US" sz="3600" dirty="0" smtClean="0">
              <a:latin typeface="Bahnschrift SemiBold SemiCondensed" panose="020B0502040204020203" pitchFamily="34" charset="0"/>
            </a:endParaRPr>
          </a:p>
          <a:p>
            <a:endParaRPr lang="en-US" sz="3600" dirty="0" smtClean="0">
              <a:latin typeface="Bahnschrift SemiBold SemiCondensed" panose="020B0502040204020203" pitchFamily="34" charset="0"/>
            </a:endParaRPr>
          </a:p>
          <a:p>
            <a:pPr>
              <a:buNone/>
            </a:pPr>
            <a:endParaRPr lang="en-US" sz="3600" dirty="0">
              <a:latin typeface="Bahnschrift SemiBold SemiCondensed"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2"/>
          </p:nvPr>
        </p:nvSpPr>
        <p:spPr/>
        <p:txBody>
          <a:bodyPr/>
          <a:lstStyle/>
          <a:p>
            <a:fld id="{98C0CDE5-970C-4CC4-BF43-0DA127E73E82}" type="slidenum">
              <a:rPr lang="en-US" noProof="0" smtClean="0"/>
            </a:fld>
            <a:endParaRPr lang="en-US" noProof="0" dirty="0"/>
          </a:p>
        </p:txBody>
      </p:sp>
      <p:sp>
        <p:nvSpPr>
          <p:cNvPr id="4" name="Title 3"/>
          <p:cNvSpPr>
            <a:spLocks noGrp="1"/>
          </p:cNvSpPr>
          <p:nvPr>
            <p:ph type="title"/>
          </p:nvPr>
        </p:nvSpPr>
        <p:spPr/>
        <p:txBody>
          <a:bodyPr/>
          <a:lstStyle/>
          <a:p>
            <a:r>
              <a:rPr lang="en-US" dirty="0" smtClean="0">
                <a:solidFill>
                  <a:schemeClr val="accent6">
                    <a:lumMod val="40000"/>
                    <a:lumOff val="60000"/>
                  </a:schemeClr>
                </a:solidFill>
              </a:rPr>
              <a:t>Super </a:t>
            </a:r>
            <a:r>
              <a:rPr lang="en-US" dirty="0" smtClean="0">
                <a:solidFill>
                  <a:schemeClr val="accent6">
                    <a:lumMod val="40000"/>
                    <a:lumOff val="60000"/>
                  </a:schemeClr>
                </a:solidFill>
              </a:rPr>
              <a:t>Computer</a:t>
            </a:r>
            <a:endParaRPr lang="en-US" dirty="0">
              <a:solidFill>
                <a:schemeClr val="accent6">
                  <a:lumMod val="40000"/>
                  <a:lumOff val="60000"/>
                </a:schemeClr>
              </a:solidFill>
            </a:endParaRPr>
          </a:p>
        </p:txBody>
      </p:sp>
      <p:sp>
        <p:nvSpPr>
          <p:cNvPr id="5" name="Content Placeholder 4"/>
          <p:cNvSpPr>
            <a:spLocks noGrp="1"/>
          </p:cNvSpPr>
          <p:nvPr>
            <p:ph idx="1"/>
          </p:nvPr>
        </p:nvSpPr>
        <p:spPr/>
        <p:txBody>
          <a:bodyPr/>
          <a:lstStyle/>
          <a:p>
            <a:pPr>
              <a:buNone/>
            </a:pPr>
            <a:r>
              <a:rPr lang="en-US" b="1" dirty="0" smtClean="0">
                <a:solidFill>
                  <a:srgbClr val="002060"/>
                </a:solidFill>
                <a:latin typeface="Algerian" pitchFamily="82" charset="0"/>
              </a:rPr>
              <a:t>Super computer</a:t>
            </a:r>
            <a:r>
              <a:rPr lang="en-US" b="1" dirty="0" smtClean="0">
                <a:latin typeface="Bahnschrift SemiBold SemiCondensed" panose="020B0502040204020203" pitchFamily="34" charset="0"/>
              </a:rPr>
              <a:t>: A supercomputer is a computer that performs at </a:t>
            </a:r>
            <a:r>
              <a:rPr lang="en-US" b="1" dirty="0" smtClean="0">
                <a:latin typeface="Bahnschrift SemiBold SemiCondensed" panose="020B0502040204020203" pitchFamily="34" charset="0"/>
              </a:rPr>
              <a:t>or near the highest operational rate for computers. Supercomputers have been used for scientific and engineering applications that must handle massive databases.</a:t>
            </a:r>
            <a:endParaRPr lang="en-US" b="1" dirty="0" smtClean="0">
              <a:latin typeface="Bahnschrift SemiBold SemiCondensed" panose="020B0502040204020203" pitchFamily="34" charset="0"/>
            </a:endParaRPr>
          </a:p>
          <a:p>
            <a:endParaRPr lang="en-US" b="1" dirty="0">
              <a:latin typeface="Bahnschrift SemiBold SemiCondensed" panose="020B0502040204020203" pitchFamily="34" charset="0"/>
            </a:endParaRPr>
          </a:p>
        </p:txBody>
      </p:sp>
      <p:pic>
        <p:nvPicPr>
          <p:cNvPr id="6" name="Picture 5" descr="download.jpg"/>
          <p:cNvPicPr>
            <a:picLocks noChangeAspect="1"/>
          </p:cNvPicPr>
          <p:nvPr/>
        </p:nvPicPr>
        <p:blipFill>
          <a:blip r:embed="rId1"/>
          <a:stretch>
            <a:fillRect/>
          </a:stretch>
        </p:blipFill>
        <p:spPr>
          <a:xfrm>
            <a:off x="6143535" y="3476269"/>
            <a:ext cx="5344807" cy="326767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2"/>
          </p:nvPr>
        </p:nvSpPr>
        <p:spPr/>
        <p:txBody>
          <a:bodyPr/>
          <a:lstStyle/>
          <a:p>
            <a:fld id="{98C0CDE5-970C-4CC4-BF43-0DA127E73E82}" type="slidenum">
              <a:rPr lang="en-US" noProof="0" smtClean="0"/>
            </a:fld>
            <a:endParaRPr lang="en-US" noProof="0" dirty="0"/>
          </a:p>
        </p:txBody>
      </p:sp>
      <p:sp>
        <p:nvSpPr>
          <p:cNvPr id="4" name="Title 3"/>
          <p:cNvSpPr>
            <a:spLocks noGrp="1"/>
          </p:cNvSpPr>
          <p:nvPr>
            <p:ph type="title"/>
          </p:nvPr>
        </p:nvSpPr>
        <p:spPr>
          <a:xfrm rot="21180000">
            <a:off x="51654" y="300966"/>
            <a:ext cx="5009747" cy="1154106"/>
          </a:xfrm>
        </p:spPr>
        <p:txBody>
          <a:bodyPr>
            <a:noAutofit/>
          </a:bodyPr>
          <a:lstStyle/>
          <a:p>
            <a:r>
              <a:rPr lang="en-US" sz="3600" dirty="0" smtClean="0">
                <a:solidFill>
                  <a:schemeClr val="accent6">
                    <a:lumMod val="40000"/>
                    <a:lumOff val="60000"/>
                  </a:schemeClr>
                </a:solidFill>
              </a:rPr>
              <a:t>Mainframe Computer</a:t>
            </a:r>
            <a:endParaRPr lang="en-US" sz="3600" dirty="0">
              <a:solidFill>
                <a:schemeClr val="accent6">
                  <a:lumMod val="40000"/>
                  <a:lumOff val="60000"/>
                </a:schemeClr>
              </a:solidFill>
            </a:endParaRPr>
          </a:p>
        </p:txBody>
      </p:sp>
      <p:sp>
        <p:nvSpPr>
          <p:cNvPr id="5" name="Content Placeholder 4"/>
          <p:cNvSpPr>
            <a:spLocks noGrp="1"/>
          </p:cNvSpPr>
          <p:nvPr>
            <p:ph idx="1"/>
          </p:nvPr>
        </p:nvSpPr>
        <p:spPr>
          <a:xfrm>
            <a:off x="976540" y="1797633"/>
            <a:ext cx="10442575" cy="4351338"/>
          </a:xfrm>
        </p:spPr>
        <p:txBody>
          <a:bodyPr/>
          <a:lstStyle/>
          <a:p>
            <a:r>
              <a:rPr lang="en-US" b="1" dirty="0" smtClean="0">
                <a:solidFill>
                  <a:srgbClr val="002060"/>
                </a:solidFill>
                <a:latin typeface="Bernard MT Condensed" pitchFamily="18" charset="0"/>
              </a:rPr>
              <a:t>Mainframe </a:t>
            </a:r>
            <a:r>
              <a:rPr lang="en-US" b="1" dirty="0" err="1" smtClean="0">
                <a:solidFill>
                  <a:srgbClr val="002060"/>
                </a:solidFill>
                <a:latin typeface="Bernard MT Condensed" pitchFamily="18" charset="0"/>
              </a:rPr>
              <a:t>Computer:</a:t>
            </a:r>
            <a:r>
              <a:rPr lang="en-US" b="1" dirty="0" err="1" smtClean="0"/>
              <a:t>A</a:t>
            </a:r>
            <a:r>
              <a:rPr lang="en-US" b="1" dirty="0" smtClean="0"/>
              <a:t> mainframe computer is a large computer, often used by large businesses, in government offices, or by universities. Mainframe computers are typically: </a:t>
            </a:r>
            <a:r>
              <a:rPr lang="en-US" b="1" dirty="0" smtClean="0"/>
              <a:t>Powerful </a:t>
            </a:r>
            <a:r>
              <a:rPr lang="en-US" b="1" dirty="0" smtClean="0"/>
              <a:t>- they can process vast amounts of data, very quickly. Large </a:t>
            </a:r>
            <a:r>
              <a:rPr lang="en-US" b="1" dirty="0" smtClean="0"/>
              <a:t>- </a:t>
            </a:r>
            <a:r>
              <a:rPr lang="en-US" b="1" dirty="0" smtClean="0"/>
              <a:t>they are often kept in special, air-conditioned rooms.</a:t>
            </a:r>
            <a:endParaRPr lang="en-US" b="1" dirty="0">
              <a:solidFill>
                <a:srgbClr val="002060"/>
              </a:solidFill>
              <a:latin typeface="Bernard MT Condensed" pitchFamily="18" charset="0"/>
            </a:endParaRPr>
          </a:p>
        </p:txBody>
      </p:sp>
      <p:pic>
        <p:nvPicPr>
          <p:cNvPr id="6" name="Picture 5" descr="maINFRAMNE COMPUTER.jpg"/>
          <p:cNvPicPr>
            <a:picLocks noChangeAspect="1"/>
          </p:cNvPicPr>
          <p:nvPr/>
        </p:nvPicPr>
        <p:blipFill>
          <a:blip r:embed="rId1"/>
          <a:stretch>
            <a:fillRect/>
          </a:stretch>
        </p:blipFill>
        <p:spPr>
          <a:xfrm>
            <a:off x="6871970" y="4007485"/>
            <a:ext cx="4723765" cy="29552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2"/>
          </p:nvPr>
        </p:nvSpPr>
        <p:spPr/>
        <p:txBody>
          <a:bodyPr/>
          <a:lstStyle/>
          <a:p>
            <a:fld id="{98C0CDE5-970C-4CC4-BF43-0DA127E73E82}" type="slidenum">
              <a:rPr lang="en-US" noProof="0" smtClean="0"/>
            </a:fld>
            <a:endParaRPr lang="en-US" noProof="0" dirty="0"/>
          </a:p>
        </p:txBody>
      </p:sp>
      <p:sp>
        <p:nvSpPr>
          <p:cNvPr id="4" name="Title 3"/>
          <p:cNvSpPr>
            <a:spLocks noGrp="1"/>
          </p:cNvSpPr>
          <p:nvPr>
            <p:ph type="title"/>
          </p:nvPr>
        </p:nvSpPr>
        <p:spPr/>
        <p:txBody>
          <a:bodyPr/>
          <a:lstStyle/>
          <a:p>
            <a:r>
              <a:rPr lang="en-US" dirty="0" smtClean="0">
                <a:solidFill>
                  <a:srgbClr val="92D050"/>
                </a:solidFill>
              </a:rPr>
              <a:t>Mini Computer</a:t>
            </a:r>
            <a:endParaRPr lang="en-US" dirty="0">
              <a:solidFill>
                <a:srgbClr val="92D050"/>
              </a:solidFill>
            </a:endParaRPr>
          </a:p>
        </p:txBody>
      </p:sp>
      <p:sp>
        <p:nvSpPr>
          <p:cNvPr id="5" name="Content Placeholder 4"/>
          <p:cNvSpPr>
            <a:spLocks noGrp="1"/>
          </p:cNvSpPr>
          <p:nvPr>
            <p:ph idx="1"/>
          </p:nvPr>
        </p:nvSpPr>
        <p:spPr/>
        <p:txBody>
          <a:bodyPr/>
          <a:lstStyle/>
          <a:p>
            <a:pPr>
              <a:buNone/>
            </a:pPr>
            <a:r>
              <a:rPr lang="en-US" b="1" dirty="0" smtClean="0">
                <a:solidFill>
                  <a:srgbClr val="FF0000"/>
                </a:solidFill>
                <a:latin typeface="Bahnschrift" panose="020B0502040204020203" charset="0"/>
              </a:rPr>
              <a:t>Mini </a:t>
            </a:r>
            <a:r>
              <a:rPr lang="en-US" b="1" dirty="0" err="1" smtClean="0">
                <a:solidFill>
                  <a:srgbClr val="FF0000"/>
                </a:solidFill>
                <a:latin typeface="Bahnschrift" panose="020B0502040204020203" charset="0"/>
              </a:rPr>
              <a:t>Computer:</a:t>
            </a:r>
            <a:r>
              <a:rPr lang="en-US" b="1" dirty="0" err="1" smtClean="0">
                <a:solidFill>
                  <a:schemeClr val="accent4">
                    <a:lumMod val="50000"/>
                  </a:schemeClr>
                </a:solidFill>
                <a:latin typeface="Bahnschrift" panose="020B0502040204020203" charset="0"/>
              </a:rPr>
              <a:t>A</a:t>
            </a:r>
            <a:r>
              <a:rPr lang="en-US" b="1" dirty="0" smtClean="0">
                <a:solidFill>
                  <a:srgbClr val="FF0000"/>
                </a:solidFill>
                <a:latin typeface="Bahnschrift" panose="020B0502040204020203" charset="0"/>
              </a:rPr>
              <a:t> </a:t>
            </a:r>
            <a:r>
              <a:rPr lang="en-US" b="1" dirty="0" smtClean="0">
                <a:latin typeface="Bahnschrift" panose="020B0502040204020203" charset="0"/>
              </a:rPr>
              <a:t>minicomputer</a:t>
            </a:r>
            <a:r>
              <a:rPr lang="en-US" b="1" dirty="0" smtClean="0">
                <a:latin typeface="Bahnschrift" panose="020B0502040204020203" charset="0"/>
              </a:rPr>
              <a:t>, or colloquially mini, is a class of smaller computers that was developed in the mid-1960s and sold for much less than mainframe and mid-size computers from IBM and its direct competitors. hope it helps!! mitgliedd1 and 17 more users found this answer helpful. heart outlined.</a:t>
            </a:r>
            <a:endParaRPr lang="en-US" b="1" dirty="0">
              <a:latin typeface="Bahnschrift" panose="020B0502040204020203" charset="0"/>
            </a:endParaRPr>
          </a:p>
        </p:txBody>
      </p:sp>
      <p:pic>
        <p:nvPicPr>
          <p:cNvPr id="6" name="Picture 5" descr="mini computer.jpg"/>
          <p:cNvPicPr>
            <a:picLocks noChangeAspect="1"/>
          </p:cNvPicPr>
          <p:nvPr/>
        </p:nvPicPr>
        <p:blipFill>
          <a:blip r:embed="rId1"/>
          <a:stretch>
            <a:fillRect/>
          </a:stretch>
        </p:blipFill>
        <p:spPr>
          <a:xfrm>
            <a:off x="3695311" y="3815801"/>
            <a:ext cx="4571611" cy="304219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bwMode="ltGray">
          <a:xfrm>
            <a:off x="1" y="0"/>
            <a:ext cx="12191996" cy="6858000"/>
          </a:xfrm>
          <a:prstGeom prst="rect">
            <a:avLst/>
          </a:prstGeom>
          <a:ln w="0">
            <a:noFill/>
            <a:prstDash val="solid"/>
            <a:round/>
          </a:ln>
        </p:spPr>
        <p:txBody>
          <a:bodyPr rtlCol="0" anchor="ctr"/>
          <a:lstStyle/>
          <a:p>
            <a:pPr algn="ctr" defTabSz="457200"/>
            <a:endParaRPr lang="en-US">
              <a:solidFill>
                <a:schemeClr val="tx1"/>
              </a:solidFill>
            </a:endParaRPr>
          </a:p>
        </p:txBody>
      </p:sp>
      <p:sp>
        <p:nvSpPr>
          <p:cNvPr id="6" name="Title 5"/>
          <p:cNvSpPr>
            <a:spLocks noGrp="1"/>
          </p:cNvSpPr>
          <p:nvPr>
            <p:ph type="title"/>
          </p:nvPr>
        </p:nvSpPr>
        <p:spPr>
          <a:xfrm>
            <a:off x="4916251" y="662400"/>
            <a:ext cx="6614814" cy="1492132"/>
          </a:xfrm>
        </p:spPr>
        <p:txBody>
          <a:bodyPr vert="horz" lIns="91440" tIns="45720" rIns="91440" bIns="45720" rtlCol="0" anchor="t">
            <a:normAutofit/>
          </a:bodyPr>
          <a:lstStyle/>
          <a:p>
            <a:r>
              <a:rPr lang="en-US" sz="4400"/>
              <a:t>Contents</a:t>
            </a:r>
            <a:endParaRPr lang="en-US" sz="4400"/>
          </a:p>
        </p:txBody>
      </p:sp>
      <p:pic>
        <p:nvPicPr>
          <p:cNvPr id="8" name="Picture 7" descr="Glowing circuit board"/>
          <p:cNvPicPr>
            <a:picLocks noChangeAspect="1"/>
          </p:cNvPicPr>
          <p:nvPr/>
        </p:nvPicPr>
        <p:blipFill rotWithShape="1">
          <a:blip r:embed="rId1"/>
          <a:srcRect l="48246" r="16962" b="-3"/>
          <a:stretch>
            <a:fillRect/>
          </a:stretch>
        </p:blipFill>
        <p:spPr>
          <a:xfrm>
            <a:off x="630924" y="-52657"/>
            <a:ext cx="3584766" cy="6867525"/>
          </a:xfrm>
          <a:prstGeom prst="rect">
            <a:avLst/>
          </a:prstGeom>
        </p:spPr>
      </p:pic>
      <p:sp>
        <p:nvSpPr>
          <p:cNvPr id="14" name="Freeform 6"/>
          <p:cNvSpPr>
            <a:spLocks noGrp="1" noRot="1" noChangeAspect="1" noMove="1" noResize="1" noEditPoints="1" noAdjustHandles="1" noChangeArrowheads="1" noChangeShapeType="1" noTextEdit="1"/>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1"/>
          </a:solidFill>
          <a:ln w="0">
            <a:noFill/>
            <a:prstDash val="solid"/>
            <a:round/>
          </a:ln>
        </p:spPr>
      </p:sp>
      <p:sp>
        <p:nvSpPr>
          <p:cNvPr id="16" name="Freeform 6"/>
          <p:cNvSpPr>
            <a:spLocks noGrp="1" noRot="1" noChangeAspect="1" noMove="1" noResize="1" noEditPoints="1" noAdjustHandles="1" noChangeArrowheads="1" noChangeShapeType="1" noTextEdit="1"/>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p>
            <a:endParaRPr lang="en-US"/>
          </a:p>
        </p:txBody>
      </p:sp>
      <p:sp>
        <p:nvSpPr>
          <p:cNvPr id="4" name="Text Placeholder 3"/>
          <p:cNvSpPr>
            <a:spLocks noGrp="1"/>
          </p:cNvSpPr>
          <p:nvPr>
            <p:ph type="body" sz="half" idx="2"/>
          </p:nvPr>
        </p:nvSpPr>
        <p:spPr>
          <a:xfrm>
            <a:off x="4916251" y="2286000"/>
            <a:ext cx="6614814" cy="3844800"/>
          </a:xfrm>
        </p:spPr>
        <p:txBody>
          <a:bodyPr vert="horz" lIns="91440" tIns="45720" rIns="91440" bIns="45720" rtlCol="0">
            <a:normAutofit/>
          </a:bodyPr>
          <a:lstStyle/>
          <a:p>
            <a:pPr indent="-228600">
              <a:buFont typeface="Arial" panose="020B0604020202020204" pitchFamily="34" charset="0"/>
              <a:buChar char="•"/>
            </a:pPr>
            <a:r>
              <a:rPr lang="en-US">
                <a:solidFill>
                  <a:srgbClr val="FFFFFF"/>
                </a:solidFill>
              </a:rPr>
              <a:t> Unit : 1</a:t>
            </a:r>
            <a:endParaRPr lang="en-US">
              <a:solidFill>
                <a:srgbClr val="FFFFFF"/>
              </a:solidFill>
            </a:endParaRPr>
          </a:p>
          <a:p>
            <a:pPr marL="457200" indent="-228600">
              <a:buFont typeface="Arial" panose="020B0604020202020204" pitchFamily="34" charset="0"/>
              <a:buChar char="•"/>
            </a:pPr>
            <a:r>
              <a:rPr lang="en-US">
                <a:solidFill>
                  <a:srgbClr val="FFFFFF"/>
                </a:solidFill>
              </a:rPr>
              <a:t>Introduction to Computer</a:t>
            </a:r>
            <a:endParaRPr lang="en-US">
              <a:solidFill>
                <a:srgbClr val="FFFFFF"/>
              </a:solidFill>
            </a:endParaRPr>
          </a:p>
          <a:p>
            <a:pPr marL="457200" indent="-228600">
              <a:buFont typeface="Arial" panose="020B0604020202020204" pitchFamily="34" charset="0"/>
              <a:buChar char="•"/>
            </a:pPr>
            <a:r>
              <a:rPr lang="en-US">
                <a:solidFill>
                  <a:srgbClr val="FFFFFF"/>
                </a:solidFill>
              </a:rPr>
              <a:t>Characteristics of computer</a:t>
            </a:r>
            <a:endParaRPr lang="en-US">
              <a:solidFill>
                <a:srgbClr val="FFFFFF"/>
              </a:solidFill>
            </a:endParaRPr>
          </a:p>
          <a:p>
            <a:pPr marL="457200" indent="-228600">
              <a:buFont typeface="Arial" panose="020B0604020202020204" pitchFamily="34" charset="0"/>
              <a:buChar char="•"/>
            </a:pPr>
            <a:r>
              <a:rPr lang="en-US">
                <a:solidFill>
                  <a:srgbClr val="FFFFFF"/>
                </a:solidFill>
              </a:rPr>
              <a:t>Application area of computer</a:t>
            </a:r>
            <a:endParaRPr lang="en-US">
              <a:solidFill>
                <a:srgbClr val="FFFFFF"/>
              </a:solidFill>
            </a:endParaRPr>
          </a:p>
          <a:p>
            <a:pPr indent="-228600">
              <a:buFont typeface="Arial" panose="020B0604020202020204" pitchFamily="34" charset="0"/>
              <a:buChar char="•"/>
            </a:pPr>
            <a:r>
              <a:rPr lang="en-US">
                <a:solidFill>
                  <a:srgbClr val="FFFFFF"/>
                </a:solidFill>
              </a:rPr>
              <a:t>Unit : 2</a:t>
            </a:r>
            <a:endParaRPr lang="en-US">
              <a:solidFill>
                <a:srgbClr val="FFFFFF"/>
              </a:solidFill>
            </a:endParaRPr>
          </a:p>
          <a:p>
            <a:pPr marL="457200" indent="-228600">
              <a:buFont typeface="Arial" panose="020B0604020202020204" pitchFamily="34" charset="0"/>
              <a:buChar char="•"/>
            </a:pPr>
            <a:r>
              <a:rPr lang="en-US">
                <a:solidFill>
                  <a:srgbClr val="FFFFFF"/>
                </a:solidFill>
              </a:rPr>
              <a:t> Input unit</a:t>
            </a:r>
            <a:endParaRPr lang="en-US">
              <a:solidFill>
                <a:srgbClr val="FFFFFF"/>
              </a:solidFill>
            </a:endParaRPr>
          </a:p>
          <a:p>
            <a:pPr marL="457200" indent="-228600">
              <a:buFont typeface="Arial" panose="020B0604020202020204" pitchFamily="34" charset="0"/>
              <a:buChar char="•"/>
            </a:pPr>
            <a:r>
              <a:rPr lang="en-US">
                <a:solidFill>
                  <a:srgbClr val="FFFFFF"/>
                </a:solidFill>
              </a:rPr>
              <a:t> Processing unit</a:t>
            </a:r>
            <a:endParaRPr lang="en-US">
              <a:solidFill>
                <a:srgbClr val="FFFFFF"/>
              </a:solidFill>
            </a:endParaRPr>
          </a:p>
        </p:txBody>
      </p:sp>
      <p:sp>
        <p:nvSpPr>
          <p:cNvPr id="2" name="Footer Placeholder 1"/>
          <p:cNvSpPr>
            <a:spLocks noGrp="1"/>
          </p:cNvSpPr>
          <p:nvPr>
            <p:ph type="ftr" sz="quarter" idx="11"/>
          </p:nvPr>
        </p:nvSpPr>
        <p:spPr>
          <a:xfrm>
            <a:off x="4916251" y="6375679"/>
            <a:ext cx="4849708" cy="345796"/>
          </a:xfrm>
        </p:spPr>
        <p:txBody>
          <a:bodyPr vert="horz" lIns="91440" tIns="45720" rIns="91440" bIns="45720" rtlCol="0" anchor="ctr">
            <a:normAutofit/>
          </a:bodyPr>
          <a:lstStyle/>
          <a:p>
            <a:pPr>
              <a:spcAft>
                <a:spcPts val="600"/>
              </a:spcAft>
              <a:defRPr/>
            </a:pPr>
            <a:r>
              <a:rPr lang="en-US" sz="1200" b="0" kern="1200">
                <a:solidFill>
                  <a:schemeClr val="tx1">
                    <a:alpha val="60000"/>
                  </a:schemeClr>
                </a:solidFill>
                <a:latin typeface="Calibri" panose="020F0502020204030204"/>
                <a:ea typeface="+mn-ea"/>
                <a:cs typeface="+mn-cs"/>
              </a:rPr>
              <a:t>ADD A FOOTER</a:t>
            </a:r>
            <a:endParaRPr lang="en-US" sz="1200" b="0" kern="1200">
              <a:solidFill>
                <a:schemeClr val="tx1">
                  <a:alpha val="60000"/>
                </a:schemeClr>
              </a:solidFill>
              <a:latin typeface="Calibri" panose="020F0502020204030204"/>
              <a:ea typeface="+mn-ea"/>
              <a:cs typeface="+mn-cs"/>
            </a:endParaRPr>
          </a:p>
        </p:txBody>
      </p:sp>
      <p:sp>
        <p:nvSpPr>
          <p:cNvPr id="3" name="Slide Number Placeholder 2"/>
          <p:cNvSpPr>
            <a:spLocks noGrp="1"/>
          </p:cNvSpPr>
          <p:nvPr>
            <p:ph type="sldNum" sz="quarter" idx="12"/>
          </p:nvPr>
        </p:nvSpPr>
        <p:spPr>
          <a:xfrm>
            <a:off x="9914964" y="6375679"/>
            <a:ext cx="1510273" cy="345796"/>
          </a:xfrm>
        </p:spPr>
        <p:txBody>
          <a:bodyPr vert="horz" lIns="91440" tIns="45720" rIns="91440" bIns="45720" rtlCol="0" anchor="ctr">
            <a:normAutofit/>
          </a:bodyPr>
          <a:lstStyle/>
          <a:p>
            <a:pPr algn="r">
              <a:spcAft>
                <a:spcPts val="600"/>
              </a:spcAft>
              <a:defRPr/>
            </a:pPr>
            <a:fld id="{98C0CDE5-970C-4CC4-BF43-0DA127E73E82}" type="slidenum">
              <a:rPr lang="en-US" sz="1200" b="0">
                <a:solidFill>
                  <a:schemeClr val="tx1">
                    <a:alpha val="60000"/>
                  </a:schemeClr>
                </a:solidFill>
                <a:latin typeface="Calibri" panose="020F0502020204030204"/>
              </a:rPr>
            </a:fld>
            <a:endParaRPr lang="en-US" sz="1200" b="0">
              <a:solidFill>
                <a:schemeClr val="tx1">
                  <a:alpha val="60000"/>
                </a:schemeClr>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000" advTm="10000">
        <p:fade/>
      </p:transition>
    </mc:Choice>
    <mc:Fallback>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2"/>
          </p:nvPr>
        </p:nvSpPr>
        <p:spPr/>
        <p:txBody>
          <a:bodyPr/>
          <a:lstStyle/>
          <a:p>
            <a:fld id="{98C0CDE5-970C-4CC4-BF43-0DA127E73E82}" type="slidenum">
              <a:rPr lang="en-US" noProof="0" smtClean="0"/>
            </a:fld>
            <a:endParaRPr lang="en-US" noProof="0" dirty="0"/>
          </a:p>
        </p:txBody>
      </p:sp>
      <p:sp>
        <p:nvSpPr>
          <p:cNvPr id="4" name="Title 3"/>
          <p:cNvSpPr>
            <a:spLocks noGrp="1"/>
          </p:cNvSpPr>
          <p:nvPr>
            <p:ph type="title"/>
          </p:nvPr>
        </p:nvSpPr>
        <p:spPr/>
        <p:txBody>
          <a:bodyPr/>
          <a:lstStyle/>
          <a:p>
            <a:r>
              <a:rPr lang="en-US" dirty="0" smtClean="0">
                <a:solidFill>
                  <a:srgbClr val="92D050"/>
                </a:solidFill>
              </a:rPr>
              <a:t>Micro Computer</a:t>
            </a:r>
            <a:endParaRPr lang="en-US" dirty="0">
              <a:solidFill>
                <a:srgbClr val="92D050"/>
              </a:solidFill>
            </a:endParaRPr>
          </a:p>
        </p:txBody>
      </p:sp>
      <p:sp>
        <p:nvSpPr>
          <p:cNvPr id="5" name="Content Placeholder 4"/>
          <p:cNvSpPr>
            <a:spLocks noGrp="1"/>
          </p:cNvSpPr>
          <p:nvPr>
            <p:ph idx="1"/>
          </p:nvPr>
        </p:nvSpPr>
        <p:spPr/>
        <p:txBody>
          <a:bodyPr/>
          <a:lstStyle/>
          <a:p>
            <a:r>
              <a:rPr lang="en-US" b="1" dirty="0" smtClean="0">
                <a:solidFill>
                  <a:srgbClr val="0070C0"/>
                </a:solidFill>
                <a:latin typeface="Bahnschrift SemiLight" panose="020B0502040204020203" pitchFamily="34" charset="0"/>
              </a:rPr>
              <a:t>Micro </a:t>
            </a:r>
            <a:r>
              <a:rPr lang="en-US" b="1" dirty="0" err="1" smtClean="0">
                <a:solidFill>
                  <a:srgbClr val="0070C0"/>
                </a:solidFill>
                <a:latin typeface="Bahnschrift SemiLight" panose="020B0502040204020203" pitchFamily="34" charset="0"/>
              </a:rPr>
              <a:t>Computer:</a:t>
            </a:r>
            <a:r>
              <a:rPr lang="en-US" b="1" dirty="0" err="1" smtClean="0">
                <a:latin typeface="Bahnschrift SemiLight" panose="020B0502040204020203" pitchFamily="34" charset="0"/>
              </a:rPr>
              <a:t>An</a:t>
            </a:r>
            <a:r>
              <a:rPr lang="en-US" b="1" dirty="0" smtClean="0">
                <a:latin typeface="Bahnschrift SemiLight" panose="020B0502040204020203" pitchFamily="34" charset="0"/>
              </a:rPr>
              <a:t> </a:t>
            </a:r>
            <a:r>
              <a:rPr lang="en-US" b="1" dirty="0" smtClean="0">
                <a:latin typeface="Bahnschrift SemiLight" panose="020B0502040204020203" pitchFamily="34" charset="0"/>
              </a:rPr>
              <a:t>electronic device with a microprocessor as its central processing unit (CPU). Microcomputer was formerly a commonly used term for personal computers, particularly any of a class of small digital computers whose CPU is contained on a single integrated semiconductor chip.</a:t>
            </a:r>
            <a:endParaRPr lang="en-US" b="1" dirty="0">
              <a:solidFill>
                <a:srgbClr val="0070C0"/>
              </a:solidFill>
              <a:latin typeface="Bahnschrift SemiLight" panose="020B0502040204020203" pitchFamily="34" charset="0"/>
            </a:endParaRPr>
          </a:p>
        </p:txBody>
      </p:sp>
      <p:pic>
        <p:nvPicPr>
          <p:cNvPr id="6" name="Picture 5" descr="download (1).jpg"/>
          <p:cNvPicPr>
            <a:picLocks noChangeAspect="1"/>
          </p:cNvPicPr>
          <p:nvPr/>
        </p:nvPicPr>
        <p:blipFill>
          <a:blip r:embed="rId1"/>
          <a:stretch>
            <a:fillRect/>
          </a:stretch>
        </p:blipFill>
        <p:spPr>
          <a:xfrm>
            <a:off x="3775556" y="3679199"/>
            <a:ext cx="3250396" cy="31788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pic>
        <p:nvPicPr>
          <p:cNvPr id="6" name="Picture Placeholder 5" descr="inp"/>
          <p:cNvPicPr>
            <a:picLocks noChangeAspect="1"/>
          </p:cNvPicPr>
          <p:nvPr>
            <p:ph type="pic" sz="quarter" idx="15"/>
          </p:nvPr>
        </p:nvPicPr>
        <p:blipFill>
          <a:blip r:embed="rId1"/>
          <a:stretch>
            <a:fillRect/>
          </a:stretch>
        </p:blipFill>
        <p:spPr>
          <a:xfrm rot="21000000">
            <a:off x="257175" y="1612265"/>
            <a:ext cx="5589270" cy="4377690"/>
          </a:xfrm>
          <a:prstGeom prst="rect">
            <a:avLst/>
          </a:prstGeom>
        </p:spPr>
      </p:pic>
      <p:sp>
        <p:nvSpPr>
          <p:cNvPr id="4" name="Title 3"/>
          <p:cNvSpPr>
            <a:spLocks noGrp="1"/>
          </p:cNvSpPr>
          <p:nvPr>
            <p:ph type="ctrTitle"/>
          </p:nvPr>
        </p:nvSpPr>
        <p:spPr/>
        <p:txBody>
          <a:bodyPr/>
          <a:lstStyle/>
          <a:p>
            <a:r>
              <a:rPr lang="en-US"/>
              <a:t>INPUT</a:t>
            </a:r>
            <a:br>
              <a:rPr lang="en-US"/>
            </a:br>
            <a:r>
              <a:rPr lang="en-US"/>
              <a:t>UNIT</a:t>
            </a:r>
            <a:endParaRPr lang="en-US"/>
          </a:p>
        </p:txBody>
      </p:sp>
      <p:sp>
        <p:nvSpPr>
          <p:cNvPr id="5" name="Text Placeholder 4"/>
          <p:cNvSpPr>
            <a:spLocks noGrp="1"/>
          </p:cNvSpPr>
          <p:nvPr>
            <p:ph type="body" sz="quarter" idx="16"/>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19075" y="1770380"/>
            <a:ext cx="5953125" cy="5087620"/>
          </a:xfrm>
        </p:spPr>
        <p:txBody>
          <a:bodyPr>
            <a:noAutofit/>
          </a:bodyPr>
          <a:lstStyle/>
          <a:p>
            <a:r>
              <a:rPr lang="en-US" sz="1800"/>
              <a:t>An i</a:t>
            </a:r>
            <a:r>
              <a:rPr lang="en-US" sz="2400" b="1"/>
              <a:t>nput device is </a:t>
            </a:r>
            <a:r>
              <a:rPr lang="en-US" sz="2400" b="1"/>
              <a:t>any hardware device that sends data to a computer, allowing you to interact with and control it. The input devices perform the following tasks :</a:t>
            </a:r>
            <a:endParaRPr lang="en-US" sz="2400" b="1"/>
          </a:p>
          <a:p>
            <a:pPr>
              <a:buFont typeface="Wingdings" panose="05000000000000000000" pitchFamily="2" charset="2"/>
              <a:buChar char="Ø"/>
            </a:pPr>
            <a:r>
              <a:rPr lang="en-US" sz="2400" b="1"/>
              <a:t>Accept the data and instruction from a used other device .</a:t>
            </a:r>
            <a:endParaRPr lang="en-US" sz="2400" b="1"/>
          </a:p>
          <a:p>
            <a:pPr>
              <a:buFont typeface="Wingdings" panose="05000000000000000000" pitchFamily="2" charset="2"/>
              <a:buChar char="Ø"/>
            </a:pPr>
            <a:r>
              <a:rPr lang="en-US" sz="2400" b="1"/>
              <a:t>Cover them into computer understand language i.e. machine language .</a:t>
            </a:r>
            <a:endParaRPr lang="en-US" sz="2400" b="1"/>
          </a:p>
          <a:p>
            <a:pPr>
              <a:buFont typeface="Wingdings" panose="05000000000000000000" pitchFamily="2" charset="2"/>
              <a:buChar char="Ø"/>
            </a:pPr>
            <a:r>
              <a:rPr lang="en-US" sz="2400" b="1"/>
              <a:t>Supply the converted data to the computer system . </a:t>
            </a:r>
            <a:endParaRPr lang="en-US" sz="2400" b="1"/>
          </a:p>
          <a:p>
            <a:pPr marL="0" indent="0">
              <a:buNone/>
            </a:pPr>
            <a:r>
              <a:rPr lang="en-US" sz="2400" b="1"/>
              <a:t>Some of input device are given below:</a:t>
            </a:r>
            <a:endParaRPr lang="en-US" sz="2400" b="1"/>
          </a:p>
          <a:p>
            <a:pPr marL="0" indent="0">
              <a:buNone/>
            </a:pPr>
            <a:endParaRPr lang="en-US" sz="2400" b="1"/>
          </a:p>
        </p:txBody>
      </p:sp>
      <p:sp>
        <p:nvSpPr>
          <p:cNvPr id="9" name="Text Placeholder 8"/>
          <p:cNvSpPr>
            <a:spLocks noGrp="1"/>
          </p:cNvSpPr>
          <p:nvPr>
            <p:ph type="body" sz="quarter" idx="3"/>
          </p:nvPr>
        </p:nvSpPr>
        <p:spPr/>
        <p:txBody>
          <a:bodyPr/>
          <a:lstStyle/>
          <a:p>
            <a:r>
              <a:rPr lang="en-US" altLang="en-IN"/>
              <a:t> </a:t>
            </a:r>
            <a:endParaRPr lang="en-US" altLang="en-IN"/>
          </a:p>
        </p:txBody>
      </p:sp>
      <p:pic>
        <p:nvPicPr>
          <p:cNvPr id="11" name="Content Placeholder 10"/>
          <p:cNvPicPr>
            <a:picLocks noGrp="1" noChangeAspect="1"/>
          </p:cNvPicPr>
          <p:nvPr>
            <p:ph sz="quarter" idx="4"/>
          </p:nvPr>
        </p:nvPicPr>
        <p:blipFill>
          <a:blip r:embed="rId1">
            <a:extLst>
              <a:ext uri="{28A0092B-C50C-407E-A947-70E740481C1C}">
                <a14:useLocalDpi xmlns:a14="http://schemas.microsoft.com/office/drawing/2010/main" val="0"/>
              </a:ext>
            </a:extLst>
          </a:blip>
          <a:stretch>
            <a:fillRect/>
          </a:stretch>
        </p:blipFill>
        <p:spPr>
          <a:xfrm>
            <a:off x="6172200" y="2848504"/>
            <a:ext cx="5183188" cy="2764366"/>
          </a:xfrm>
        </p:spPr>
      </p:pic>
      <p:sp>
        <p:nvSpPr>
          <p:cNvPr id="4" name="Title 3"/>
          <p:cNvSpPr/>
          <p:nvPr>
            <p:ph type="title"/>
          </p:nvPr>
        </p:nvSpPr>
        <p:spPr>
          <a:xfrm rot="21180000">
            <a:off x="66795" y="140642"/>
            <a:ext cx="4391191" cy="1368122"/>
          </a:xfrm>
        </p:spPr>
        <p:txBody>
          <a:bodyPr/>
          <a:p>
            <a:r>
              <a:rPr lang="en-US"/>
              <a:t>INPUT DEVICE</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Keyboard</a:t>
            </a:r>
            <a:endParaRPr lang="en-IN"/>
          </a:p>
        </p:txBody>
      </p:sp>
      <p:sp>
        <p:nvSpPr>
          <p:cNvPr id="3" name="Text Placeholder 2"/>
          <p:cNvSpPr>
            <a:spLocks noGrp="1"/>
          </p:cNvSpPr>
          <p:nvPr>
            <p:ph type="body" idx="1"/>
          </p:nvPr>
        </p:nvSpPr>
        <p:spPr/>
        <p:txBody>
          <a:bodyPr/>
          <a:lstStyle/>
          <a:p>
            <a:r>
              <a:rPr lang="en-US" altLang="en-IN"/>
              <a:t> </a:t>
            </a:r>
            <a:endParaRPr lang="en-US" altLang="en-IN"/>
          </a:p>
        </p:txBody>
      </p:sp>
      <p:sp>
        <p:nvSpPr>
          <p:cNvPr id="4" name="Content Placeholder 3"/>
          <p:cNvSpPr>
            <a:spLocks noGrp="1"/>
          </p:cNvSpPr>
          <p:nvPr>
            <p:ph sz="half" idx="2"/>
          </p:nvPr>
        </p:nvSpPr>
        <p:spPr>
          <a:xfrm>
            <a:off x="6197600" y="2594610"/>
            <a:ext cx="5157470" cy="3869055"/>
          </a:xfrm>
        </p:spPr>
        <p:txBody>
          <a:bodyPr>
            <a:normAutofit fontScale="25000" lnSpcReduction="10000"/>
          </a:bodyPr>
          <a:lstStyle/>
          <a:p>
            <a:pPr marL="0" indent="0">
              <a:buNone/>
            </a:pPr>
            <a:r>
              <a:rPr lang="en-US"/>
              <a:t>   </a:t>
            </a:r>
            <a:r>
              <a:rPr lang="en-US" sz="9600" b="1"/>
              <a:t>A keyboard is for putting information including letters, words and numbers into your computer. You press the individual buttons on the keyboard when you type. The number keys across the top of the keyboard are also found on the right of the keyboard. The letter keys are in the </a:t>
            </a:r>
            <a:r>
              <a:rPr lang="en-US" sz="9600" b="1" err="1"/>
              <a:t>centre</a:t>
            </a:r>
            <a:r>
              <a:rPr lang="en-US" sz="9600" b="1"/>
              <a:t> of the keyboard</a:t>
            </a:r>
            <a:endParaRPr lang="en-US" sz="9600" b="1"/>
          </a:p>
        </p:txBody>
      </p:sp>
      <p:sp>
        <p:nvSpPr>
          <p:cNvPr id="5" name="Text Placeholder 4"/>
          <p:cNvSpPr>
            <a:spLocks noGrp="1"/>
          </p:cNvSpPr>
          <p:nvPr>
            <p:ph type="body" sz="quarter" idx="3"/>
          </p:nvPr>
        </p:nvSpPr>
        <p:spPr/>
        <p:txBody>
          <a:bodyPr/>
          <a:lstStyle/>
          <a:p>
            <a:r>
              <a:rPr lang="en-US" altLang="en-IN"/>
              <a:t> </a:t>
            </a:r>
            <a:endParaRPr lang="en-US" altLang="en-IN"/>
          </a:p>
        </p:txBody>
      </p:sp>
      <p:pic>
        <p:nvPicPr>
          <p:cNvPr id="7" name="Content Placeholder 6"/>
          <p:cNvPicPr>
            <a:picLocks noGrp="1" noChangeAspect="1"/>
          </p:cNvPicPr>
          <p:nvPr>
            <p:ph sz="quarter" idx="4"/>
          </p:nvPr>
        </p:nvPicPr>
        <p:blipFill>
          <a:blip r:embed="rId1">
            <a:extLst>
              <a:ext uri="{28A0092B-C50C-407E-A947-70E740481C1C}">
                <a14:useLocalDpi xmlns:a14="http://schemas.microsoft.com/office/drawing/2010/main" val="0"/>
              </a:ext>
            </a:extLst>
          </a:blip>
          <a:stretch>
            <a:fillRect/>
          </a:stretch>
        </p:blipFill>
        <p:spPr>
          <a:xfrm>
            <a:off x="989886" y="2594461"/>
            <a:ext cx="3980656" cy="3184525"/>
          </a:xfrm>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Mouse</a:t>
            </a:r>
            <a:endParaRPr lang="en-IN"/>
          </a:p>
        </p:txBody>
      </p:sp>
      <p:sp>
        <p:nvSpPr>
          <p:cNvPr id="3" name="Text Placeholder 2"/>
          <p:cNvSpPr>
            <a:spLocks noGrp="1"/>
          </p:cNvSpPr>
          <p:nvPr>
            <p:ph type="body" idx="1"/>
          </p:nvPr>
        </p:nvSpPr>
        <p:spPr/>
        <p:txBody>
          <a:bodyPr/>
          <a:lstStyle/>
          <a:p>
            <a:r>
              <a:rPr lang="en-US" altLang="en-IN"/>
              <a:t> </a:t>
            </a:r>
            <a:endParaRPr lang="en-US" altLang="en-IN"/>
          </a:p>
        </p:txBody>
      </p:sp>
      <p:sp>
        <p:nvSpPr>
          <p:cNvPr id="4" name="Content Placeholder 3"/>
          <p:cNvSpPr>
            <a:spLocks noGrp="1"/>
          </p:cNvSpPr>
          <p:nvPr>
            <p:ph sz="half" idx="2"/>
          </p:nvPr>
        </p:nvSpPr>
        <p:spPr>
          <a:xfrm>
            <a:off x="520700" y="2637790"/>
            <a:ext cx="5476875" cy="3519170"/>
          </a:xfrm>
        </p:spPr>
        <p:txBody>
          <a:bodyPr>
            <a:normAutofit fontScale="25000" lnSpcReduction="10000"/>
          </a:bodyPr>
          <a:lstStyle/>
          <a:p>
            <a:pPr marL="0" indent="0">
              <a:buNone/>
            </a:pPr>
            <a:r>
              <a:rPr lang="en-US" sz="9600" b="1"/>
              <a:t>The mouse is </a:t>
            </a:r>
            <a:r>
              <a:rPr lang="en-US" sz="9600" b="1"/>
              <a:t>a small, movable device that lets you control a range of things on a computer. Most types of mouse have two buttons, and some will have a wheel in between the buttons. Most types of mouse connect to the computer with a cable, and use the computer's power to work. Some types of mouse are wireless</a:t>
            </a:r>
            <a:r>
              <a:rPr lang="en-US"/>
              <a:t>.</a:t>
            </a:r>
            <a:endParaRPr lang="en-IN"/>
          </a:p>
        </p:txBody>
      </p:sp>
      <p:sp>
        <p:nvSpPr>
          <p:cNvPr id="5" name="Text Placeholder 4"/>
          <p:cNvSpPr>
            <a:spLocks noGrp="1"/>
          </p:cNvSpPr>
          <p:nvPr>
            <p:ph type="body" sz="quarter" idx="3"/>
          </p:nvPr>
        </p:nvSpPr>
        <p:spPr/>
        <p:txBody>
          <a:bodyPr/>
          <a:lstStyle/>
          <a:p>
            <a:r>
              <a:rPr lang="en-US" altLang="en-IN"/>
              <a:t> </a:t>
            </a:r>
            <a:endParaRPr lang="en-US" altLang="en-IN"/>
          </a:p>
        </p:txBody>
      </p:sp>
      <p:pic>
        <p:nvPicPr>
          <p:cNvPr id="7" name="Content Placeholder 6"/>
          <p:cNvPicPr>
            <a:picLocks noGrp="1" noChangeAspect="1"/>
          </p:cNvPicPr>
          <p:nvPr>
            <p:ph sz="quarter" idx="4"/>
          </p:nvPr>
        </p:nvPicPr>
        <p:blipFill>
          <a:blip r:embed="rId1">
            <a:extLst>
              <a:ext uri="{28A0092B-C50C-407E-A947-70E740481C1C}">
                <a14:useLocalDpi xmlns:a14="http://schemas.microsoft.com/office/drawing/2010/main" val="0"/>
              </a:ext>
            </a:extLst>
          </a:blip>
          <a:stretch>
            <a:fillRect/>
          </a:stretch>
        </p:blipFill>
        <p:spPr>
          <a:xfrm>
            <a:off x="7335044" y="3430587"/>
            <a:ext cx="2857500" cy="1600200"/>
          </a:xfrm>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Joystick</a:t>
            </a:r>
            <a:endParaRPr lang="en-IN"/>
          </a:p>
        </p:txBody>
      </p:sp>
      <p:sp>
        <p:nvSpPr>
          <p:cNvPr id="3" name="Text Placeholder 2"/>
          <p:cNvSpPr>
            <a:spLocks noGrp="1"/>
          </p:cNvSpPr>
          <p:nvPr>
            <p:ph type="body" idx="1"/>
          </p:nvPr>
        </p:nvSpPr>
        <p:spPr/>
        <p:txBody>
          <a:bodyPr/>
          <a:lstStyle/>
          <a:p>
            <a:r>
              <a:rPr lang="en-US" altLang="en-IN"/>
              <a:t> </a:t>
            </a:r>
            <a:endParaRPr lang="en-US" altLang="en-IN"/>
          </a:p>
        </p:txBody>
      </p:sp>
      <p:sp>
        <p:nvSpPr>
          <p:cNvPr id="4" name="Content Placeholder 3"/>
          <p:cNvSpPr>
            <a:spLocks noGrp="1"/>
          </p:cNvSpPr>
          <p:nvPr>
            <p:ph sz="half" idx="2"/>
          </p:nvPr>
        </p:nvSpPr>
        <p:spPr>
          <a:xfrm>
            <a:off x="6184900" y="2744470"/>
            <a:ext cx="5157470" cy="3489960"/>
          </a:xfrm>
        </p:spPr>
        <p:txBody>
          <a:bodyPr>
            <a:normAutofit fontScale="25000" lnSpcReduction="10000"/>
          </a:bodyPr>
          <a:lstStyle/>
          <a:p>
            <a:pPr marL="0" indent="0">
              <a:buNone/>
            </a:pPr>
            <a:r>
              <a:rPr lang="en-US"/>
              <a:t>   </a:t>
            </a:r>
            <a:r>
              <a:rPr lang="en-US" sz="9600" b="1"/>
              <a:t>In computers, a joystick is </a:t>
            </a:r>
            <a:r>
              <a:rPr lang="en-US" sz="9600" b="1"/>
              <a:t>a cursor control device used in computer games and assistive technology . The joystick, which got its name from the control stick used by a pilot to control the ailerons and elevators of an airplane, is a hand-held lever that pivots on one end and transmits its coordinates to a computer.</a:t>
            </a:r>
            <a:endParaRPr lang="en-US" sz="9600" b="1"/>
          </a:p>
        </p:txBody>
      </p:sp>
      <p:sp>
        <p:nvSpPr>
          <p:cNvPr id="5" name="Text Placeholder 4"/>
          <p:cNvSpPr>
            <a:spLocks noGrp="1"/>
          </p:cNvSpPr>
          <p:nvPr>
            <p:ph type="body" sz="quarter" idx="3"/>
          </p:nvPr>
        </p:nvSpPr>
        <p:spPr/>
        <p:txBody>
          <a:bodyPr/>
          <a:lstStyle/>
          <a:p>
            <a:r>
              <a:rPr lang="en-US" altLang="en-IN"/>
              <a:t> </a:t>
            </a:r>
            <a:endParaRPr lang="en-US" altLang="en-IN"/>
          </a:p>
        </p:txBody>
      </p:sp>
      <p:pic>
        <p:nvPicPr>
          <p:cNvPr id="7" name="Content Placeholder 6"/>
          <p:cNvPicPr>
            <a:picLocks noGrp="1" noChangeAspect="1"/>
          </p:cNvPicPr>
          <p:nvPr>
            <p:ph sz="quarter" idx="4"/>
          </p:nvPr>
        </p:nvPicPr>
        <p:blipFill>
          <a:blip r:embed="rId1">
            <a:extLst>
              <a:ext uri="{28A0092B-C50C-407E-A947-70E740481C1C}">
                <a14:useLocalDpi xmlns:a14="http://schemas.microsoft.com/office/drawing/2010/main" val="0"/>
              </a:ext>
            </a:extLst>
          </a:blip>
          <a:stretch>
            <a:fillRect/>
          </a:stretch>
        </p:blipFill>
        <p:spPr>
          <a:xfrm>
            <a:off x="1025794" y="2805885"/>
            <a:ext cx="3809240" cy="3184525"/>
          </a:xfrm>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Scanner</a:t>
            </a:r>
            <a:endParaRPr lang="en-IN"/>
          </a:p>
        </p:txBody>
      </p:sp>
      <p:sp>
        <p:nvSpPr>
          <p:cNvPr id="3" name="Text Placeholder 2"/>
          <p:cNvSpPr>
            <a:spLocks noGrp="1"/>
          </p:cNvSpPr>
          <p:nvPr>
            <p:ph type="body" idx="1"/>
          </p:nvPr>
        </p:nvSpPr>
        <p:spPr/>
        <p:txBody>
          <a:bodyPr/>
          <a:lstStyle/>
          <a:p>
            <a:r>
              <a:rPr lang="en-US" altLang="en-IN"/>
              <a:t>  </a:t>
            </a:r>
            <a:endParaRPr lang="en-US" altLang="en-IN"/>
          </a:p>
        </p:txBody>
      </p:sp>
      <p:sp>
        <p:nvSpPr>
          <p:cNvPr id="4" name="Content Placeholder 3"/>
          <p:cNvSpPr>
            <a:spLocks noGrp="1"/>
          </p:cNvSpPr>
          <p:nvPr>
            <p:ph sz="half" idx="2"/>
          </p:nvPr>
        </p:nvSpPr>
        <p:spPr>
          <a:xfrm>
            <a:off x="840105" y="2637790"/>
            <a:ext cx="5157470" cy="3679825"/>
          </a:xfrm>
        </p:spPr>
        <p:txBody>
          <a:bodyPr>
            <a:normAutofit fontScale="25000" lnSpcReduction="10000"/>
          </a:bodyPr>
          <a:lstStyle/>
          <a:p>
            <a:pPr marL="0" indent="0">
              <a:buNone/>
            </a:pPr>
            <a:endParaRPr lang="en-US"/>
          </a:p>
          <a:p>
            <a:pPr marL="0" indent="0">
              <a:buNone/>
            </a:pPr>
            <a:r>
              <a:rPr lang="en-US"/>
              <a:t>  </a:t>
            </a:r>
            <a:r>
              <a:rPr lang="en-US" sz="9600" b="1"/>
              <a:t> A scanner is </a:t>
            </a:r>
            <a:r>
              <a:rPr lang="en-US" sz="9600" b="1"/>
              <a:t>a input device that captures images from photographic prints, posters, magazine pages and similar sources for computer editing and display. Scanners work by converting the image on the document into digital information that can be stored on a computer through optical character recognition (OCR).</a:t>
            </a:r>
            <a:endParaRPr lang="en-US" sz="9600" b="1"/>
          </a:p>
        </p:txBody>
      </p:sp>
      <p:sp>
        <p:nvSpPr>
          <p:cNvPr id="5" name="Text Placeholder 4"/>
          <p:cNvSpPr>
            <a:spLocks noGrp="1"/>
          </p:cNvSpPr>
          <p:nvPr>
            <p:ph type="body" sz="quarter" idx="3"/>
          </p:nvPr>
        </p:nvSpPr>
        <p:spPr/>
        <p:txBody>
          <a:bodyPr/>
          <a:lstStyle/>
          <a:p>
            <a:r>
              <a:rPr lang="en-US" altLang="en-IN"/>
              <a:t> </a:t>
            </a:r>
            <a:endParaRPr lang="en-US" altLang="en-IN"/>
          </a:p>
        </p:txBody>
      </p:sp>
      <p:pic>
        <p:nvPicPr>
          <p:cNvPr id="7" name="Content Placeholder 6"/>
          <p:cNvPicPr>
            <a:picLocks noGrp="1" noChangeAspect="1"/>
          </p:cNvPicPr>
          <p:nvPr>
            <p:ph sz="quarter" idx="4"/>
          </p:nvPr>
        </p:nvPicPr>
        <p:blipFill>
          <a:blip r:embed="rId1">
            <a:extLst>
              <a:ext uri="{28A0092B-C50C-407E-A947-70E740481C1C}">
                <a14:useLocalDpi xmlns:a14="http://schemas.microsoft.com/office/drawing/2010/main" val="0"/>
              </a:ext>
            </a:extLst>
          </a:blip>
          <a:stretch>
            <a:fillRect/>
          </a:stretch>
        </p:blipFill>
        <p:spPr>
          <a:xfrm>
            <a:off x="7573169" y="3325812"/>
            <a:ext cx="2381250" cy="1809750"/>
          </a:xfrm>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a:t> </a:t>
            </a:r>
            <a:endParaRPr lang="en-US"/>
          </a:p>
        </p:txBody>
      </p:sp>
      <p:pic>
        <p:nvPicPr>
          <p:cNvPr id="6" name="Picture Placeholder 5" descr="cpu"/>
          <p:cNvPicPr>
            <a:picLocks noChangeAspect="1"/>
          </p:cNvPicPr>
          <p:nvPr>
            <p:ph type="pic" sz="quarter" idx="15"/>
          </p:nvPr>
        </p:nvPicPr>
        <p:blipFill>
          <a:blip r:embed="rId1"/>
          <a:stretch>
            <a:fillRect/>
          </a:stretch>
        </p:blipFill>
        <p:spPr>
          <a:xfrm rot="20760000">
            <a:off x="-1050290" y="2230120"/>
            <a:ext cx="6859905" cy="3348990"/>
          </a:xfrm>
          <a:prstGeom prst="rect">
            <a:avLst/>
          </a:prstGeom>
        </p:spPr>
      </p:pic>
      <p:sp>
        <p:nvSpPr>
          <p:cNvPr id="4" name="Title 3"/>
          <p:cNvSpPr>
            <a:spLocks noGrp="1"/>
          </p:cNvSpPr>
          <p:nvPr>
            <p:ph type="ctrTitle"/>
          </p:nvPr>
        </p:nvSpPr>
        <p:spPr>
          <a:xfrm rot="840000">
            <a:off x="7276364" y="2612828"/>
            <a:ext cx="4851352" cy="1942088"/>
          </a:xfrm>
        </p:spPr>
        <p:txBody>
          <a:bodyPr>
            <a:normAutofit fontScale="90000"/>
          </a:bodyPr>
          <a:lstStyle/>
          <a:p>
            <a:r>
              <a:rPr lang="en-US"/>
              <a:t>Central </a:t>
            </a:r>
            <a:br>
              <a:rPr lang="en-US"/>
            </a:br>
            <a:r>
              <a:rPr lang="en-US"/>
              <a:t>PROCESSING</a:t>
            </a:r>
            <a:br>
              <a:rPr lang="en-US"/>
            </a:br>
            <a:r>
              <a:rPr lang="en-US"/>
              <a:t>UNIT</a:t>
            </a:r>
            <a:endParaRPr lang="en-US"/>
          </a:p>
        </p:txBody>
      </p:sp>
      <p:sp>
        <p:nvSpPr>
          <p:cNvPr id="5" name="Text Placeholder 4"/>
          <p:cNvSpPr>
            <a:spLocks noGrp="1"/>
          </p:cNvSpPr>
          <p:nvPr>
            <p:ph type="body" sz="quarter" idx="16"/>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Memory unit</a:t>
            </a:r>
            <a:endParaRPr lang="en-IN"/>
          </a:p>
        </p:txBody>
      </p:sp>
      <p:sp>
        <p:nvSpPr>
          <p:cNvPr id="3" name="Text Placeholder 2"/>
          <p:cNvSpPr>
            <a:spLocks noGrp="1"/>
          </p:cNvSpPr>
          <p:nvPr>
            <p:ph type="body" idx="1"/>
          </p:nvPr>
        </p:nvSpPr>
        <p:spPr/>
        <p:txBody>
          <a:bodyPr/>
          <a:lstStyle/>
          <a:p>
            <a:endParaRPr lang="en-IN"/>
          </a:p>
        </p:txBody>
      </p:sp>
      <p:pic>
        <p:nvPicPr>
          <p:cNvPr id="7" name="Content Placeholder 6"/>
          <p:cNvPicPr>
            <a:picLocks noGrp="1" noChangeAspect="1"/>
          </p:cNvPicPr>
          <p:nvPr>
            <p:ph sz="half" idx="2"/>
          </p:nvPr>
        </p:nvPicPr>
        <p:blipFill>
          <a:blip r:embed="rId1" cstate="print">
            <a:extLst>
              <a:ext uri="{28A0092B-C50C-407E-A947-70E740481C1C}">
                <a14:useLocalDpi xmlns:a14="http://schemas.microsoft.com/office/drawing/2010/main" val="0"/>
              </a:ext>
            </a:extLst>
          </a:blip>
          <a:stretch>
            <a:fillRect/>
          </a:stretch>
        </p:blipFill>
        <p:spPr>
          <a:xfrm>
            <a:off x="1295665" y="2638425"/>
            <a:ext cx="4246033" cy="3184525"/>
          </a:xfrm>
        </p:spPr>
      </p:pic>
      <p:sp>
        <p:nvSpPr>
          <p:cNvPr id="5" name="Text Placeholder 4"/>
          <p:cNvSpPr>
            <a:spLocks noGrp="1"/>
          </p:cNvSpPr>
          <p:nvPr>
            <p:ph type="body" sz="quarter" idx="3"/>
          </p:nvPr>
        </p:nvSpPr>
        <p:spPr/>
        <p:txBody>
          <a:bodyPr/>
          <a:lstStyle/>
          <a:p>
            <a:r>
              <a:rPr lang="en-US"/>
              <a:t>                  MU</a:t>
            </a:r>
            <a:endParaRPr lang="en-IN"/>
          </a:p>
        </p:txBody>
      </p:sp>
      <p:sp>
        <p:nvSpPr>
          <p:cNvPr id="6" name="Content Placeholder 5"/>
          <p:cNvSpPr>
            <a:spLocks noGrp="1"/>
          </p:cNvSpPr>
          <p:nvPr>
            <p:ph sz="quarter" idx="4"/>
          </p:nvPr>
        </p:nvSpPr>
        <p:spPr/>
        <p:txBody>
          <a:bodyPr>
            <a:normAutofit fontScale="92500" lnSpcReduction="10000"/>
          </a:bodyPr>
          <a:lstStyle/>
          <a:p>
            <a:r>
              <a:rPr lang="en-US"/>
              <a:t>Memory unit</a:t>
            </a:r>
            <a:endParaRPr lang="en-US"/>
          </a:p>
          <a:p>
            <a:pPr marL="0" indent="0">
              <a:buNone/>
            </a:pPr>
            <a:r>
              <a:rPr lang="en-US"/>
              <a:t>  </a:t>
            </a:r>
            <a:r>
              <a:rPr lang="en-US" b="1"/>
              <a:t>Holds all of the necessary data and instructions for processing</a:t>
            </a:r>
            <a:r>
              <a:rPr lang="en-US"/>
              <a:t>. It keeps track of the processing's interim results. Before the final results of processing are sent to an output device, it saves them. The main memory receives and transmits all inputs and outputs.</a:t>
            </a:r>
            <a:endParaRPr lang="en-IN"/>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Arithmetic and logic unit </a:t>
            </a:r>
            <a:endParaRPr lang="en-IN"/>
          </a:p>
        </p:txBody>
      </p:sp>
      <p:sp>
        <p:nvSpPr>
          <p:cNvPr id="3" name="Text Placeholder 2"/>
          <p:cNvSpPr>
            <a:spLocks noGrp="1"/>
          </p:cNvSpPr>
          <p:nvPr>
            <p:ph type="body" idx="1"/>
          </p:nvPr>
        </p:nvSpPr>
        <p:spPr/>
        <p:txBody>
          <a:bodyPr/>
          <a:lstStyle/>
          <a:p>
            <a:r>
              <a:rPr lang="en-US"/>
              <a:t>                  ALU</a:t>
            </a:r>
            <a:endParaRPr lang="en-IN"/>
          </a:p>
        </p:txBody>
      </p:sp>
      <p:sp>
        <p:nvSpPr>
          <p:cNvPr id="4" name="Content Placeholder 3"/>
          <p:cNvSpPr>
            <a:spLocks noGrp="1"/>
          </p:cNvSpPr>
          <p:nvPr>
            <p:ph sz="half" idx="2"/>
          </p:nvPr>
        </p:nvSpPr>
        <p:spPr/>
        <p:txBody>
          <a:bodyPr>
            <a:normAutofit fontScale="92500" lnSpcReduction="10000"/>
          </a:bodyPr>
          <a:lstStyle/>
          <a:p>
            <a:r>
              <a:rPr lang="en-US"/>
              <a:t> Arithmetic and logic unit</a:t>
            </a:r>
            <a:endParaRPr lang="en-US"/>
          </a:p>
          <a:p>
            <a:pPr marL="0" indent="0">
              <a:buNone/>
            </a:pPr>
            <a:r>
              <a:rPr lang="en-US"/>
              <a:t>    An arithmetic-logic unit is </a:t>
            </a:r>
            <a:r>
              <a:rPr lang="en-US" b="1"/>
              <a:t>the part of a central processing unit that carries out arithmetic and logic operations on the operands in computer instruction words</a:t>
            </a:r>
            <a:r>
              <a:rPr lang="en-US"/>
              <a:t>. In some processors, the ALU is divided into two units: an arithmetic unit (AU) and a logic unit (LU).</a:t>
            </a:r>
            <a:endParaRPr lang="en-IN"/>
          </a:p>
        </p:txBody>
      </p:sp>
      <p:sp>
        <p:nvSpPr>
          <p:cNvPr id="5" name="Text Placeholder 4"/>
          <p:cNvSpPr>
            <a:spLocks noGrp="1"/>
          </p:cNvSpPr>
          <p:nvPr>
            <p:ph type="body" sz="quarter" idx="3"/>
          </p:nvPr>
        </p:nvSpPr>
        <p:spPr/>
        <p:txBody>
          <a:bodyPr/>
          <a:lstStyle/>
          <a:p>
            <a:r>
              <a:rPr lang="en-US"/>
              <a:t>                  </a:t>
            </a:r>
            <a:endParaRPr lang="en-IN"/>
          </a:p>
        </p:txBody>
      </p:sp>
      <p:pic>
        <p:nvPicPr>
          <p:cNvPr id="7" name="Content Placeholder 6"/>
          <p:cNvPicPr>
            <a:picLocks noGrp="1" noChangeAspect="1"/>
          </p:cNvPicPr>
          <p:nvPr>
            <p:ph sz="quarter" idx="4"/>
          </p:nvPr>
        </p:nvPicPr>
        <p:blipFill>
          <a:blip r:embed="rId1">
            <a:extLst>
              <a:ext uri="{28A0092B-C50C-407E-A947-70E740481C1C}">
                <a14:useLocalDpi xmlns:a14="http://schemas.microsoft.com/office/drawing/2010/main" val="0"/>
              </a:ext>
            </a:extLst>
          </a:blip>
          <a:stretch>
            <a:fillRect/>
          </a:stretch>
        </p:blipFill>
        <p:spPr>
          <a:xfrm>
            <a:off x="6640777" y="2638425"/>
            <a:ext cx="4246033" cy="3184525"/>
          </a:xfrm>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chara"/>
          <p:cNvPicPr>
            <a:picLocks noChangeAspect="1"/>
          </p:cNvPicPr>
          <p:nvPr>
            <p:ph type="pic" sz="quarter" idx="15"/>
          </p:nvPr>
        </p:nvPicPr>
        <p:blipFill>
          <a:blip r:embed="rId1"/>
          <a:stretch>
            <a:fillRect/>
          </a:stretch>
        </p:blipFill>
        <p:spPr>
          <a:xfrm rot="21300000">
            <a:off x="0" y="2019300"/>
            <a:ext cx="6230620" cy="3504565"/>
          </a:xfrm>
          <a:prstGeom prst="rect">
            <a:avLst/>
          </a:prstGeom>
        </p:spPr>
      </p:pic>
      <p:sp>
        <p:nvSpPr>
          <p:cNvPr id="4" name="Title 3"/>
          <p:cNvSpPr>
            <a:spLocks noGrp="1"/>
          </p:cNvSpPr>
          <p:nvPr>
            <p:ph type="ctrTitle"/>
          </p:nvPr>
        </p:nvSpPr>
        <p:spPr/>
        <p:txBody>
          <a:bodyPr>
            <a:normAutofit fontScale="90000"/>
          </a:bodyPr>
          <a:lstStyle/>
          <a:p>
            <a:r>
              <a:rPr lang="en-US"/>
              <a:t>Characteristics of Computer</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advTm="3000">
        <p:fade/>
      </p:transition>
    </mc:Choice>
    <mc:Fallback>
      <p:transition spd="slow" advTm="3000">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Control unit</a:t>
            </a:r>
            <a:endParaRPr lang="en-IN"/>
          </a:p>
        </p:txBody>
      </p:sp>
      <p:sp>
        <p:nvSpPr>
          <p:cNvPr id="3" name="Text Placeholder 2"/>
          <p:cNvSpPr>
            <a:spLocks noGrp="1"/>
          </p:cNvSpPr>
          <p:nvPr>
            <p:ph type="body" idx="1"/>
          </p:nvPr>
        </p:nvSpPr>
        <p:spPr/>
        <p:txBody>
          <a:bodyPr/>
          <a:lstStyle/>
          <a:p>
            <a:r>
              <a:rPr lang="en-US" altLang="en-IN"/>
              <a:t> </a:t>
            </a:r>
            <a:endParaRPr lang="en-US" altLang="en-IN"/>
          </a:p>
        </p:txBody>
      </p:sp>
      <p:pic>
        <p:nvPicPr>
          <p:cNvPr id="7" name="Content Placeholder 6"/>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839788" y="2780736"/>
            <a:ext cx="5157787" cy="2899902"/>
          </a:xfrm>
        </p:spPr>
      </p:pic>
      <p:sp>
        <p:nvSpPr>
          <p:cNvPr id="5" name="Text Placeholder 4"/>
          <p:cNvSpPr>
            <a:spLocks noGrp="1"/>
          </p:cNvSpPr>
          <p:nvPr>
            <p:ph type="body" sz="quarter" idx="3"/>
          </p:nvPr>
        </p:nvSpPr>
        <p:spPr/>
        <p:txBody>
          <a:bodyPr/>
          <a:lstStyle/>
          <a:p>
            <a:r>
              <a:rPr lang="en-US"/>
              <a:t>                  CU</a:t>
            </a:r>
            <a:endParaRPr lang="en-IN"/>
          </a:p>
        </p:txBody>
      </p:sp>
      <p:sp>
        <p:nvSpPr>
          <p:cNvPr id="6" name="Content Placeholder 5"/>
          <p:cNvSpPr>
            <a:spLocks noGrp="1"/>
          </p:cNvSpPr>
          <p:nvPr>
            <p:ph sz="quarter" idx="4"/>
          </p:nvPr>
        </p:nvSpPr>
        <p:spPr>
          <a:xfrm>
            <a:off x="6172200" y="2637790"/>
            <a:ext cx="5910580" cy="3635375"/>
          </a:xfrm>
        </p:spPr>
        <p:txBody>
          <a:bodyPr>
            <a:noAutofit/>
          </a:bodyPr>
          <a:lstStyle/>
          <a:p>
            <a:pPr marL="0" indent="0">
              <a:buNone/>
            </a:pPr>
            <a:r>
              <a:rPr lang="en-US" sz="2400" b="1"/>
              <a:t> The control unit of the central processing unit </a:t>
            </a:r>
            <a:r>
              <a:rPr lang="en-US" sz="2400" b="1"/>
              <a:t>regulates and integrates the operations of the computer. It selects and retrieves instructions from the main memory in proper sequence and interprets them so as to activate the other functional elements of the system at the appropriate moment .</a:t>
            </a:r>
            <a:endParaRPr lang="en-US" sz="2400" b="1"/>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unit </a:t>
            </a:r>
            <a:endParaRPr lang="en-IN"/>
          </a:p>
        </p:txBody>
      </p:sp>
      <p:sp>
        <p:nvSpPr>
          <p:cNvPr id="3" name="Text Placeholder 2"/>
          <p:cNvSpPr>
            <a:spLocks noGrp="1"/>
          </p:cNvSpPr>
          <p:nvPr>
            <p:ph type="body" idx="1"/>
          </p:nvPr>
        </p:nvSpPr>
        <p:spPr/>
        <p:txBody>
          <a:bodyPr/>
          <a:lstStyle/>
          <a:p>
            <a:r>
              <a:rPr lang="en-US" altLang="en-IN"/>
              <a:t>  </a:t>
            </a:r>
            <a:endParaRPr lang="en-US" altLang="en-IN"/>
          </a:p>
        </p:txBody>
      </p:sp>
      <p:pic>
        <p:nvPicPr>
          <p:cNvPr id="7" name="Content Placeholder 6"/>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1637762" y="2638425"/>
            <a:ext cx="3561838" cy="3184525"/>
          </a:xfrm>
        </p:spPr>
      </p:pic>
      <p:sp>
        <p:nvSpPr>
          <p:cNvPr id="5" name="Text Placeholder 4"/>
          <p:cNvSpPr>
            <a:spLocks noGrp="1"/>
          </p:cNvSpPr>
          <p:nvPr>
            <p:ph type="body" sz="quarter" idx="3"/>
          </p:nvPr>
        </p:nvSpPr>
        <p:spPr/>
        <p:txBody>
          <a:bodyPr/>
          <a:lstStyle/>
          <a:p>
            <a:r>
              <a:rPr lang="en-US" altLang="en-IN"/>
              <a:t> </a:t>
            </a:r>
            <a:endParaRPr lang="en-US" altLang="en-IN"/>
          </a:p>
        </p:txBody>
      </p:sp>
      <p:sp>
        <p:nvSpPr>
          <p:cNvPr id="6" name="Content Placeholder 5"/>
          <p:cNvSpPr>
            <a:spLocks noGrp="1"/>
          </p:cNvSpPr>
          <p:nvPr>
            <p:ph sz="quarter" idx="4"/>
          </p:nvPr>
        </p:nvSpPr>
        <p:spPr>
          <a:xfrm>
            <a:off x="6172200" y="1942465"/>
            <a:ext cx="5183505" cy="3879850"/>
          </a:xfrm>
        </p:spPr>
        <p:txBody>
          <a:bodyPr>
            <a:noAutofit/>
          </a:bodyPr>
          <a:lstStyle/>
          <a:p>
            <a:pPr marL="0" indent="0">
              <a:buNone/>
            </a:pPr>
            <a:r>
              <a:rPr lang="en-US" sz="2000"/>
              <a:t> </a:t>
            </a:r>
            <a:r>
              <a:rPr lang="en-US" sz="2400" b="1"/>
              <a:t>Storage unit</a:t>
            </a:r>
            <a:endParaRPr lang="en-US" sz="2400" b="1"/>
          </a:p>
          <a:p>
            <a:pPr marL="0" indent="0">
              <a:buNone/>
            </a:pPr>
            <a:r>
              <a:rPr lang="en-US" sz="2400" b="1"/>
              <a:t>   A storage device is </a:t>
            </a:r>
            <a:r>
              <a:rPr lang="en-US" sz="2400" b="1"/>
              <a:t>any type of computing hardware that is used for storing, porting or extracting data files and objects. Storage devices can hold and store information both temporarily and permanently. They may be internal or external to a computer, server or computing device.</a:t>
            </a:r>
            <a:endParaRPr lang="en-US" sz="2400" b="1"/>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pic>
        <p:nvPicPr>
          <p:cNvPr id="6" name="Picture Placeholder 5" descr="out"/>
          <p:cNvPicPr>
            <a:picLocks noChangeAspect="1"/>
          </p:cNvPicPr>
          <p:nvPr>
            <p:ph type="pic" sz="quarter" idx="15"/>
          </p:nvPr>
        </p:nvPicPr>
        <p:blipFill>
          <a:blip r:embed="rId1"/>
          <a:stretch>
            <a:fillRect/>
          </a:stretch>
        </p:blipFill>
        <p:spPr>
          <a:xfrm rot="20880000">
            <a:off x="44450" y="1640205"/>
            <a:ext cx="5941695" cy="4305300"/>
          </a:xfrm>
          <a:prstGeom prst="rect">
            <a:avLst/>
          </a:prstGeom>
        </p:spPr>
      </p:pic>
      <p:sp>
        <p:nvSpPr>
          <p:cNvPr id="4" name="Title 3"/>
          <p:cNvSpPr>
            <a:spLocks noGrp="1"/>
          </p:cNvSpPr>
          <p:nvPr>
            <p:ph type="ctrTitle"/>
          </p:nvPr>
        </p:nvSpPr>
        <p:spPr/>
        <p:txBody>
          <a:bodyPr/>
          <a:lstStyle/>
          <a:p>
            <a:r>
              <a:rPr lang="en-US"/>
              <a:t>OUTPUT</a:t>
            </a:r>
            <a:br>
              <a:rPr lang="en-US"/>
            </a:br>
            <a:r>
              <a:rPr lang="en-US"/>
              <a:t>UNIT</a:t>
            </a:r>
            <a:endParaRPr lang="en-US"/>
          </a:p>
        </p:txBody>
      </p:sp>
      <p:sp>
        <p:nvSpPr>
          <p:cNvPr id="5" name="Text Placeholder 4"/>
          <p:cNvSpPr>
            <a:spLocks noGrp="1"/>
          </p:cNvSpPr>
          <p:nvPr>
            <p:ph type="body" sz="quarter" idx="16"/>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up)">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Placeholder 5"/>
          <p:cNvSpPr>
            <a:spLocks noGrp="1"/>
          </p:cNvSpPr>
          <p:nvPr>
            <p:ph type="body" sz="half" idx="2"/>
          </p:nvPr>
        </p:nvSpPr>
        <p:spPr>
          <a:xfrm>
            <a:off x="172720" y="2282825"/>
            <a:ext cx="3377565" cy="4144645"/>
          </a:xfrm>
        </p:spPr>
        <p:txBody>
          <a:bodyPr>
            <a:normAutofit lnSpcReduction="20000"/>
          </a:bodyPr>
          <a:p>
            <a:r>
              <a:rPr lang="en-US"/>
              <a:t>A piece of equipment/hardware which gives out the result of the entered input, once it is processed (i.e. converts data from machine language to a human-understandable language), is called an output device. For example printer, monitor, etc. Some of the output devies are exaplaind by me in the next slide.</a:t>
            </a:r>
            <a:endParaRPr lang="en-US"/>
          </a:p>
        </p:txBody>
      </p:sp>
      <p:pic>
        <p:nvPicPr>
          <p:cNvPr id="9" name="Picture Placeholder 8" descr="output"/>
          <p:cNvPicPr>
            <a:picLocks noChangeAspect="1"/>
          </p:cNvPicPr>
          <p:nvPr>
            <p:ph type="pic" idx="1"/>
          </p:nvPr>
        </p:nvPicPr>
        <p:blipFill>
          <a:blip r:embed="rId1"/>
          <a:stretch>
            <a:fillRect/>
          </a:stretch>
        </p:blipFill>
        <p:spPr>
          <a:xfrm>
            <a:off x="4481195" y="0"/>
            <a:ext cx="6177915" cy="4633595"/>
          </a:xfrm>
          <a:prstGeom prst="rect">
            <a:avLst/>
          </a:prstGeom>
        </p:spPr>
      </p:pic>
      <p:sp>
        <p:nvSpPr>
          <p:cNvPr id="8" name="Title 7"/>
          <p:cNvSpPr>
            <a:spLocks noGrp="1"/>
          </p:cNvSpPr>
          <p:nvPr>
            <p:ph type="title"/>
          </p:nvPr>
        </p:nvSpPr>
        <p:spPr/>
        <p:txBody>
          <a:bodyPr>
            <a:normAutofit fontScale="90000"/>
          </a:bodyPr>
          <a:p>
            <a:r>
              <a:rPr lang="en-US"/>
              <a:t>OUTPUT UNIT</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Placeholder 5"/>
          <p:cNvSpPr>
            <a:spLocks noGrp="1"/>
          </p:cNvSpPr>
          <p:nvPr>
            <p:ph type="body" sz="half" idx="2"/>
          </p:nvPr>
        </p:nvSpPr>
        <p:spPr>
          <a:xfrm>
            <a:off x="172720" y="2282825"/>
            <a:ext cx="3377565" cy="4144645"/>
          </a:xfrm>
        </p:spPr>
        <p:txBody>
          <a:bodyPr>
            <a:normAutofit lnSpcReduction="20000"/>
          </a:bodyPr>
          <a:p>
            <a:r>
              <a:rPr lang="en-US"/>
              <a:t>A computer monitor is an output device that displays information in pictorial or text form. A monitor usually comprises a visual display, some circuitry, a casing, and a power supply.Monitor are futher classified into differnet types:</a:t>
            </a:r>
            <a:endParaRPr lang="en-US"/>
          </a:p>
          <a:p>
            <a:pPr marL="342900" indent="-342900">
              <a:buFont typeface="Wingdings" panose="05000000000000000000" pitchFamily="34" charset="0"/>
              <a:buChar char="o"/>
            </a:pPr>
            <a:r>
              <a:rPr lang="en-US"/>
              <a:t>CRT monitors</a:t>
            </a:r>
            <a:endParaRPr lang="en-US"/>
          </a:p>
          <a:p>
            <a:pPr marL="342900" indent="-342900">
              <a:buFont typeface="Wingdings" panose="05000000000000000000" pitchFamily="34" charset="0"/>
              <a:buChar char="o"/>
            </a:pPr>
            <a:r>
              <a:rPr lang="en-US"/>
              <a:t>LCD monitors</a:t>
            </a:r>
            <a:endParaRPr lang="en-US"/>
          </a:p>
          <a:p>
            <a:pPr marL="342900" indent="-342900">
              <a:buFont typeface="Wingdings" panose="05000000000000000000" pitchFamily="34" charset="0"/>
              <a:buChar char="o"/>
            </a:pPr>
            <a:r>
              <a:rPr lang="en-US"/>
              <a:t>LED monitors</a:t>
            </a:r>
            <a:endParaRPr lang="en-US"/>
          </a:p>
        </p:txBody>
      </p:sp>
      <p:sp>
        <p:nvSpPr>
          <p:cNvPr id="8" name="Title 7"/>
          <p:cNvSpPr>
            <a:spLocks noGrp="1"/>
          </p:cNvSpPr>
          <p:nvPr>
            <p:ph type="title"/>
          </p:nvPr>
        </p:nvSpPr>
        <p:spPr/>
        <p:txBody>
          <a:bodyPr/>
          <a:p>
            <a:r>
              <a:rPr lang="en-US"/>
              <a:t>MONITOR</a:t>
            </a:r>
            <a:endParaRPr lang="en-US"/>
          </a:p>
        </p:txBody>
      </p:sp>
      <p:pic>
        <p:nvPicPr>
          <p:cNvPr id="3" name="Picture Placeholder 2" descr="moitor"/>
          <p:cNvPicPr>
            <a:picLocks noChangeAspect="1"/>
          </p:cNvPicPr>
          <p:nvPr>
            <p:ph type="pic" idx="1"/>
          </p:nvPr>
        </p:nvPicPr>
        <p:blipFill>
          <a:blip r:embed="rId1"/>
          <a:stretch>
            <a:fillRect/>
          </a:stretch>
        </p:blipFill>
        <p:spPr>
          <a:xfrm>
            <a:off x="4013835" y="210820"/>
            <a:ext cx="8178165" cy="41014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000" fill="hold">
                                          <p:stCondLst>
                                            <p:cond delay="0"/>
                                          </p:stCondLst>
                                        </p:cTn>
                                        <p:tgtEl>
                                          <p:spTgt spid="6">
                                            <p:txEl>
                                              <p:pRg st="1" end="1"/>
                                            </p:txEl>
                                          </p:spTgt>
                                        </p:tgtEl>
                                        <p:attrNameLst>
                                          <p:attrName>style.visibility</p:attrName>
                                        </p:attrNameLst>
                                      </p:cBhvr>
                                      <p:to>
                                        <p:strVal val="visible"/>
                                      </p:to>
                                    </p:set>
                                    <p:animEffect transition="in" filter="strips(downLeft)">
                                      <p:cBhvr>
                                        <p:cTn id="12" dur="1000"/>
                                        <p:tgtEl>
                                          <p:spTgt spid="6">
                                            <p:txEl>
                                              <p:pRg st="1" end="1"/>
                                            </p:txEl>
                                          </p:spTgt>
                                        </p:tgtEl>
                                      </p:cBhvr>
                                    </p:animEffect>
                                  </p:childTnLst>
                                </p:cTn>
                              </p:par>
                              <p:par>
                                <p:cTn id="13" presetID="18" presetClass="entr" presetSubtype="12" fill="hold" nodeType="withEffect">
                                  <p:stCondLst>
                                    <p:cond delay="0"/>
                                  </p:stCondLst>
                                  <p:childTnLst>
                                    <p:set>
                                      <p:cBhvr>
                                        <p:cTn id="14" dur="1000" fill="hold">
                                          <p:stCondLst>
                                            <p:cond delay="0"/>
                                          </p:stCondLst>
                                        </p:cTn>
                                        <p:tgtEl>
                                          <p:spTgt spid="6">
                                            <p:txEl>
                                              <p:pRg st="2" end="2"/>
                                            </p:txEl>
                                          </p:spTgt>
                                        </p:tgtEl>
                                        <p:attrNameLst>
                                          <p:attrName>style.visibility</p:attrName>
                                        </p:attrNameLst>
                                      </p:cBhvr>
                                      <p:to>
                                        <p:strVal val="visible"/>
                                      </p:to>
                                    </p:set>
                                    <p:animEffect transition="in" filter="strips(downLeft)">
                                      <p:cBhvr>
                                        <p:cTn id="15" dur="1000"/>
                                        <p:tgtEl>
                                          <p:spTgt spid="6">
                                            <p:txEl>
                                              <p:pRg st="2" end="2"/>
                                            </p:txEl>
                                          </p:spTgt>
                                        </p:tgtEl>
                                      </p:cBhvr>
                                    </p:animEffect>
                                  </p:childTnLst>
                                </p:cTn>
                              </p:par>
                              <p:par>
                                <p:cTn id="16" presetID="18" presetClass="entr" presetSubtype="12" fill="hold" nodeType="withEffect">
                                  <p:stCondLst>
                                    <p:cond delay="0"/>
                                  </p:stCondLst>
                                  <p:childTnLst>
                                    <p:set>
                                      <p:cBhvr>
                                        <p:cTn id="17" dur="1000" fill="hold">
                                          <p:stCondLst>
                                            <p:cond delay="0"/>
                                          </p:stCondLst>
                                        </p:cTn>
                                        <p:tgtEl>
                                          <p:spTgt spid="6">
                                            <p:txEl>
                                              <p:pRg st="3" end="3"/>
                                            </p:txEl>
                                          </p:spTgt>
                                        </p:tgtEl>
                                        <p:attrNameLst>
                                          <p:attrName>style.visibility</p:attrName>
                                        </p:attrNameLst>
                                      </p:cBhvr>
                                      <p:to>
                                        <p:strVal val="visible"/>
                                      </p:to>
                                    </p:set>
                                    <p:animEffect transition="in" filter="strips(downLeft)">
                                      <p:cBhvr>
                                        <p:cTn id="18" dur="1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Placeholder 5"/>
          <p:cNvSpPr>
            <a:spLocks noGrp="1"/>
          </p:cNvSpPr>
          <p:nvPr>
            <p:ph type="body" sz="half" idx="2"/>
          </p:nvPr>
        </p:nvSpPr>
        <p:spPr>
          <a:xfrm>
            <a:off x="157480" y="2211705"/>
            <a:ext cx="3718560" cy="4460875"/>
          </a:xfrm>
        </p:spPr>
        <p:txBody>
          <a:bodyPr>
            <a:normAutofit lnSpcReduction="20000"/>
          </a:bodyPr>
          <a:p>
            <a:r>
              <a:rPr lang="en-US"/>
              <a:t>A speaker (commonly referred to as a loudspeaker or speaker driver) is an electroacoustic transducer, that is, a device that converts an electrical audio signal into a corresponding sound. A speaker system, also often simply referred to as a "speaker" or "loudspeaker", comprises one or more such speaker drivers, an enclosure, and electrical connections possibly including a crossover network.</a:t>
            </a:r>
            <a:endParaRPr lang="en-US"/>
          </a:p>
        </p:txBody>
      </p:sp>
      <p:sp>
        <p:nvSpPr>
          <p:cNvPr id="8" name="Title 7"/>
          <p:cNvSpPr>
            <a:spLocks noGrp="1"/>
          </p:cNvSpPr>
          <p:nvPr>
            <p:ph type="title"/>
          </p:nvPr>
        </p:nvSpPr>
        <p:spPr/>
        <p:txBody>
          <a:bodyPr/>
          <a:p>
            <a:r>
              <a:rPr lang="en-US"/>
              <a:t>SPEAKERS</a:t>
            </a:r>
            <a:endParaRPr lang="en-US"/>
          </a:p>
        </p:txBody>
      </p:sp>
      <p:pic>
        <p:nvPicPr>
          <p:cNvPr id="7" name="Content Placeholder 6"/>
          <p:cNvPicPr>
            <a:picLocks noGrp="1" noChangeAspect="1"/>
          </p:cNvPicPr>
          <p:nvPr>
            <p:ph type="pic" idx="1"/>
          </p:nvPr>
        </p:nvPicPr>
        <p:blipFill>
          <a:blip r:embed="rId1" cstate="print">
            <a:extLst>
              <a:ext uri="{28A0092B-C50C-407E-A947-70E740481C1C}">
                <a14:useLocalDpi xmlns:a14="http://schemas.microsoft.com/office/drawing/2010/main" val="0"/>
              </a:ext>
            </a:extLst>
          </a:blip>
          <a:srcRect t="17602" b="13562"/>
          <a:stretch>
            <a:fillRect/>
          </a:stretch>
        </p:blipFill>
        <p:spPr>
          <a:xfrm rot="21300000">
            <a:off x="4251960" y="718820"/>
            <a:ext cx="7580630" cy="30619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Placeholder 5"/>
          <p:cNvSpPr>
            <a:spLocks noGrp="1"/>
          </p:cNvSpPr>
          <p:nvPr>
            <p:ph type="body" sz="half" idx="2"/>
          </p:nvPr>
        </p:nvSpPr>
        <p:spPr>
          <a:xfrm>
            <a:off x="157480" y="2211705"/>
            <a:ext cx="3718560" cy="4460875"/>
          </a:xfrm>
        </p:spPr>
        <p:txBody>
          <a:bodyPr>
            <a:normAutofit lnSpcReduction="20000"/>
          </a:bodyPr>
          <a:p>
            <a:r>
              <a:rPr lang="en-US"/>
              <a:t>A projector or image projector is an optical device that projects an image (or moving images) onto a surface, commonly a projection screen. Most projectors create an image by shining a light through a small transparent lens, but some newer types of projectors can project the image directly, by using lasers.</a:t>
            </a:r>
            <a:endParaRPr lang="en-US"/>
          </a:p>
        </p:txBody>
      </p:sp>
      <p:sp>
        <p:nvSpPr>
          <p:cNvPr id="8" name="Title 7"/>
          <p:cNvSpPr>
            <a:spLocks noGrp="1"/>
          </p:cNvSpPr>
          <p:nvPr>
            <p:ph type="title"/>
          </p:nvPr>
        </p:nvSpPr>
        <p:spPr/>
        <p:txBody>
          <a:bodyPr>
            <a:normAutofit fontScale="90000"/>
          </a:bodyPr>
          <a:p>
            <a:r>
              <a:rPr lang="en-US"/>
              <a:t>PROJECTOR</a:t>
            </a:r>
            <a:endParaRPr lang="en-US"/>
          </a:p>
        </p:txBody>
      </p:sp>
      <p:pic>
        <p:nvPicPr>
          <p:cNvPr id="3" name="Content Placeholder 6"/>
          <p:cNvPicPr>
            <a:picLocks noGrp="1" noChangeAspect="1"/>
          </p:cNvPicPr>
          <p:nvPr>
            <p:ph type="pic" idx="1"/>
          </p:nvPr>
        </p:nvPicPr>
        <p:blipFill>
          <a:blip r:embed="rId1">
            <a:extLst>
              <a:ext uri="{28A0092B-C50C-407E-A947-70E740481C1C}">
                <a14:useLocalDpi xmlns:a14="http://schemas.microsoft.com/office/drawing/2010/main" val="0"/>
              </a:ext>
            </a:extLst>
          </a:blip>
          <a:stretch>
            <a:fillRect/>
          </a:stretch>
        </p:blipFill>
        <p:spPr>
          <a:xfrm rot="21180000">
            <a:off x="4105910" y="641350"/>
            <a:ext cx="7856855" cy="42462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Placeholder 5"/>
          <p:cNvSpPr>
            <a:spLocks noGrp="1"/>
          </p:cNvSpPr>
          <p:nvPr>
            <p:ph type="body" sz="half" idx="2"/>
          </p:nvPr>
        </p:nvSpPr>
        <p:spPr>
          <a:xfrm>
            <a:off x="157480" y="2211705"/>
            <a:ext cx="3718560" cy="4460875"/>
          </a:xfrm>
        </p:spPr>
        <p:txBody>
          <a:bodyPr>
            <a:normAutofit lnSpcReduction="20000"/>
          </a:bodyPr>
          <a:p>
            <a:r>
              <a:rPr lang="en-US"/>
              <a:t>Printer is a hard copy output device.A printer is a device that accepts text and graphic output from a computer and transfers the information to paper. Printer are mainly classified into two types:</a:t>
            </a:r>
            <a:endParaRPr lang="en-US"/>
          </a:p>
          <a:p>
            <a:pPr marL="342900" indent="-342900">
              <a:buFont typeface="Wingdings" panose="05000000000000000000" pitchFamily="34" charset="0"/>
              <a:buChar char="q"/>
            </a:pPr>
            <a:r>
              <a:rPr lang="en-US"/>
              <a:t>Impact Printer</a:t>
            </a:r>
            <a:endParaRPr lang="en-US"/>
          </a:p>
          <a:p>
            <a:pPr marL="342900" indent="-342900">
              <a:buFont typeface="Wingdings" panose="05000000000000000000" pitchFamily="34" charset="0"/>
              <a:buChar char="q"/>
            </a:pPr>
            <a:r>
              <a:rPr lang="en-US"/>
              <a:t>Non-Impact Printer</a:t>
            </a:r>
            <a:endParaRPr lang="en-US"/>
          </a:p>
        </p:txBody>
      </p:sp>
      <p:sp>
        <p:nvSpPr>
          <p:cNvPr id="8" name="Title 7"/>
          <p:cNvSpPr>
            <a:spLocks noGrp="1"/>
          </p:cNvSpPr>
          <p:nvPr>
            <p:ph type="title"/>
          </p:nvPr>
        </p:nvSpPr>
        <p:spPr/>
        <p:txBody>
          <a:bodyPr>
            <a:normAutofit/>
          </a:bodyPr>
          <a:p>
            <a:r>
              <a:rPr lang="en-US"/>
              <a:t>PRINTER</a:t>
            </a:r>
            <a:endParaRPr lang="en-US"/>
          </a:p>
        </p:txBody>
      </p:sp>
      <p:pic>
        <p:nvPicPr>
          <p:cNvPr id="4" name="Picture Placeholder 3" descr="prn"/>
          <p:cNvPicPr>
            <a:picLocks noChangeAspect="1"/>
          </p:cNvPicPr>
          <p:nvPr>
            <p:ph type="pic" idx="1"/>
          </p:nvPr>
        </p:nvPicPr>
        <p:blipFill>
          <a:blip r:embed="rId1"/>
          <a:srcRect t="7733"/>
          <a:stretch>
            <a:fillRect/>
          </a:stretch>
        </p:blipFill>
        <p:spPr>
          <a:xfrm rot="21180000">
            <a:off x="4385310" y="779780"/>
            <a:ext cx="6737985" cy="3487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arn(inVertical)">
                                      <p:cBhvr>
                                        <p:cTn id="7" dur="500"/>
                                        <p:tgtEl>
                                          <p:spTgt spid="6">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arn(inVertical)">
                                      <p:cBhvr>
                                        <p:cTn id="1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Placeholder 6"/>
          <p:cNvSpPr>
            <a:spLocks noGrp="1"/>
          </p:cNvSpPr>
          <p:nvPr>
            <p:ph type="body" idx="1"/>
          </p:nvPr>
        </p:nvSpPr>
        <p:spPr>
          <a:xfrm>
            <a:off x="839788" y="1380079"/>
            <a:ext cx="5157787" cy="562385"/>
          </a:xfrm>
        </p:spPr>
        <p:txBody>
          <a:bodyPr/>
          <a:p>
            <a:r>
              <a:rPr lang="en-US"/>
              <a:t>IMPACT Printer</a:t>
            </a:r>
            <a:endParaRPr lang="en-US"/>
          </a:p>
        </p:txBody>
      </p:sp>
      <p:sp>
        <p:nvSpPr>
          <p:cNvPr id="8" name="Content Placeholder 7"/>
          <p:cNvSpPr>
            <a:spLocks noGrp="1"/>
          </p:cNvSpPr>
          <p:nvPr>
            <p:ph sz="half" idx="2"/>
          </p:nvPr>
        </p:nvSpPr>
        <p:spPr>
          <a:xfrm>
            <a:off x="297180" y="1942465"/>
            <a:ext cx="5700395" cy="4558030"/>
          </a:xfrm>
        </p:spPr>
        <p:txBody>
          <a:bodyPr>
            <a:normAutofit fontScale="80000"/>
          </a:bodyPr>
          <a:p>
            <a:pPr marL="457200" indent="-457200">
              <a:buFont typeface="+mj-lt"/>
              <a:buAutoNum type="arabicPeriod"/>
            </a:pPr>
            <a:r>
              <a:rPr lang="en-US">
                <a:solidFill>
                  <a:srgbClr val="000000"/>
                </a:solidFill>
                <a:latin typeface="+mj-ea"/>
                <a:cs typeface="+mj-ea"/>
              </a:rPr>
              <a:t>It is a type of printer that works by direct contact of an ink ribbon with paper.</a:t>
            </a:r>
            <a:endParaRPr lang="en-US">
              <a:solidFill>
                <a:srgbClr val="000000"/>
              </a:solidFill>
              <a:latin typeface="+mj-ea"/>
              <a:cs typeface="+mj-ea"/>
            </a:endParaRPr>
          </a:p>
          <a:p>
            <a:pPr marL="457200" indent="-457200">
              <a:buFont typeface="+mj-lt"/>
              <a:buAutoNum type="arabicPeriod"/>
            </a:pPr>
            <a:r>
              <a:rPr lang="en-US">
                <a:solidFill>
                  <a:srgbClr val="000000"/>
                </a:solidFill>
                <a:latin typeface="+mj-ea"/>
                <a:cs typeface="+mj-ea"/>
              </a:rPr>
              <a:t> These printers are typically loud but remain in use today because of their unique ability to function with multipart forms.</a:t>
            </a:r>
            <a:endParaRPr lang="en-US">
              <a:solidFill>
                <a:srgbClr val="000000"/>
              </a:solidFill>
              <a:latin typeface="+mj-ea"/>
              <a:cs typeface="+mj-ea"/>
            </a:endParaRPr>
          </a:p>
          <a:p>
            <a:pPr marL="457200" indent="-457200">
              <a:buFont typeface="+mj-lt"/>
              <a:buAutoNum type="arabicPeriod"/>
            </a:pPr>
            <a:r>
              <a:rPr lang="en-US">
                <a:solidFill>
                  <a:srgbClr val="000000"/>
                </a:solidFill>
                <a:latin typeface="+mj-ea"/>
                <a:cs typeface="+mj-ea"/>
              </a:rPr>
              <a:t> An impact printer has mechanisms resembling those of a typewriter. </a:t>
            </a:r>
            <a:endParaRPr lang="en-US">
              <a:solidFill>
                <a:srgbClr val="000000"/>
              </a:solidFill>
              <a:latin typeface="+mj-ea"/>
              <a:cs typeface="+mj-ea"/>
            </a:endParaRPr>
          </a:p>
          <a:p>
            <a:pPr marL="457200" indent="-457200">
              <a:buFont typeface="+mj-lt"/>
              <a:buAutoNum type="arabicPeriod"/>
            </a:pPr>
            <a:r>
              <a:rPr lang="en-US">
                <a:solidFill>
                  <a:srgbClr val="000000"/>
                </a:solidFill>
                <a:latin typeface="+mj-ea"/>
                <a:cs typeface="+mj-ea"/>
              </a:rPr>
              <a:t>Example of Impact Printers are: Dot-matrix printers, Daisy-wheel printers, and line printers</a:t>
            </a:r>
            <a:r>
              <a:rPr lang="en-US">
                <a:solidFill>
                  <a:srgbClr val="000000"/>
                </a:solidFill>
              </a:rPr>
              <a:t>.</a:t>
            </a:r>
            <a:r>
              <a:rPr lang="en-US"/>
              <a:t> </a:t>
            </a:r>
            <a:endParaRPr lang="en-US"/>
          </a:p>
        </p:txBody>
      </p:sp>
      <p:sp>
        <p:nvSpPr>
          <p:cNvPr id="9" name="Text Placeholder 8"/>
          <p:cNvSpPr>
            <a:spLocks noGrp="1"/>
          </p:cNvSpPr>
          <p:nvPr>
            <p:ph type="body" sz="quarter" idx="3"/>
          </p:nvPr>
        </p:nvSpPr>
        <p:spPr>
          <a:xfrm>
            <a:off x="6172200" y="1380079"/>
            <a:ext cx="5183188" cy="562385"/>
          </a:xfrm>
        </p:spPr>
        <p:txBody>
          <a:bodyPr/>
          <a:p>
            <a:r>
              <a:rPr lang="en-US"/>
              <a:t>Non-Impact Printer</a:t>
            </a:r>
            <a:endParaRPr lang="en-US"/>
          </a:p>
        </p:txBody>
      </p:sp>
      <p:sp>
        <p:nvSpPr>
          <p:cNvPr id="10" name="Content Placeholder 9"/>
          <p:cNvSpPr>
            <a:spLocks noGrp="1"/>
          </p:cNvSpPr>
          <p:nvPr>
            <p:ph sz="quarter" idx="4"/>
          </p:nvPr>
        </p:nvSpPr>
        <p:spPr>
          <a:xfrm>
            <a:off x="6172200" y="1942465"/>
            <a:ext cx="5560060" cy="4558030"/>
          </a:xfrm>
        </p:spPr>
        <p:txBody>
          <a:bodyPr>
            <a:normAutofit lnSpcReduction="10000"/>
          </a:bodyPr>
          <a:p>
            <a:pPr marL="457200" indent="-457200">
              <a:buFont typeface="+mj-lt"/>
              <a:buAutoNum type="arabicPeriod"/>
            </a:pPr>
            <a:r>
              <a:rPr lang="en-US" sz="2445">
                <a:latin typeface="+mj-ea"/>
                <a:cs typeface="+mj-ea"/>
              </a:rPr>
              <a:t> It is a type of printer that does not hit or impact a ribbon to print.</a:t>
            </a:r>
            <a:endParaRPr lang="en-US" sz="2445">
              <a:latin typeface="+mj-ea"/>
              <a:cs typeface="+mj-ea"/>
            </a:endParaRPr>
          </a:p>
          <a:p>
            <a:pPr marL="457200" indent="-457200">
              <a:buFont typeface="+mj-lt"/>
              <a:buAutoNum type="arabicPeriod"/>
            </a:pPr>
            <a:r>
              <a:rPr lang="en-US" sz="2445">
                <a:latin typeface="+mj-ea"/>
                <a:cs typeface="+mj-ea"/>
              </a:rPr>
              <a:t> They used laser, xerographic, electrostatic, chemical and inkjet technologies. Non-impact printers are generally much quieter. </a:t>
            </a:r>
            <a:endParaRPr lang="en-US" sz="2445">
              <a:latin typeface="+mj-ea"/>
              <a:cs typeface="+mj-ea"/>
            </a:endParaRPr>
          </a:p>
          <a:p>
            <a:pPr marL="457200" indent="-457200">
              <a:buFont typeface="+mj-lt"/>
              <a:buAutoNum type="arabicPeriod"/>
            </a:pPr>
            <a:r>
              <a:rPr lang="en-US" sz="2445">
                <a:latin typeface="+mj-ea"/>
                <a:cs typeface="+mj-ea"/>
              </a:rPr>
              <a:t>They are less likely to need maintenance or repairs than earlier impact printers. </a:t>
            </a:r>
            <a:endParaRPr lang="en-US" sz="2445">
              <a:latin typeface="+mj-ea"/>
              <a:cs typeface="+mj-ea"/>
            </a:endParaRPr>
          </a:p>
          <a:p>
            <a:pPr marL="457200" indent="-457200">
              <a:buFont typeface="+mj-lt"/>
              <a:buAutoNum type="arabicPeriod"/>
            </a:pPr>
            <a:r>
              <a:rPr lang="en-US" sz="2445">
                <a:latin typeface="+mj-ea"/>
                <a:cs typeface="+mj-ea"/>
              </a:rPr>
              <a:t>Example of Non-Impact Printers is Inkjet printers and Laser printers.</a:t>
            </a:r>
            <a:r>
              <a:rPr lang="en-US" sz="2445"/>
              <a:t> </a:t>
            </a:r>
            <a:endParaRPr lang="en-US" sz="2445"/>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Placeholder 5"/>
          <p:cNvSpPr>
            <a:spLocks noGrp="1"/>
          </p:cNvSpPr>
          <p:nvPr>
            <p:ph type="body" sz="half" idx="2"/>
          </p:nvPr>
        </p:nvSpPr>
        <p:spPr>
          <a:xfrm>
            <a:off x="298450" y="2282825"/>
            <a:ext cx="3251835" cy="4292600"/>
          </a:xfrm>
        </p:spPr>
        <p:txBody>
          <a:bodyPr>
            <a:normAutofit lnSpcReduction="20000"/>
          </a:bodyPr>
          <a:p>
            <a:r>
              <a:rPr lang="en-US"/>
              <a:t>A plotter is a machine that produces vector graphics drawings. Plotters draw lines on paper using a pen, or in some applications, use a knife to cut a material like vinyl or leather. In the latter case, they are sometimes known as a cutting plotter.</a:t>
            </a:r>
            <a:endParaRPr lang="en-US"/>
          </a:p>
        </p:txBody>
      </p:sp>
      <p:pic>
        <p:nvPicPr>
          <p:cNvPr id="9" name="Picture Placeholder 8" descr="plot"/>
          <p:cNvPicPr>
            <a:picLocks noChangeAspect="1"/>
          </p:cNvPicPr>
          <p:nvPr>
            <p:ph type="pic" idx="1"/>
          </p:nvPr>
        </p:nvPicPr>
        <p:blipFill>
          <a:blip r:embed="rId1"/>
          <a:stretch>
            <a:fillRect/>
          </a:stretch>
        </p:blipFill>
        <p:spPr>
          <a:xfrm rot="21060000">
            <a:off x="4140200" y="566420"/>
            <a:ext cx="7566025" cy="3895090"/>
          </a:xfrm>
          <a:prstGeom prst="rect">
            <a:avLst/>
          </a:prstGeom>
        </p:spPr>
      </p:pic>
      <p:sp>
        <p:nvSpPr>
          <p:cNvPr id="8" name="Title 7"/>
          <p:cNvSpPr>
            <a:spLocks noGrp="1"/>
          </p:cNvSpPr>
          <p:nvPr>
            <p:ph type="title"/>
          </p:nvPr>
        </p:nvSpPr>
        <p:spPr/>
        <p:txBody>
          <a:bodyPr/>
          <a:p>
            <a:r>
              <a:rPr lang="en-US"/>
              <a:t>Plotter</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8C0CDE5-970C-4CC4-BF43-0DA127E73E82}" type="slidenum">
              <a:rPr lang="en-US" noProof="0" smtClean="0"/>
            </a:fld>
            <a:endParaRPr lang="en-US" noProof="0"/>
          </a:p>
        </p:txBody>
      </p:sp>
      <p:sp>
        <p:nvSpPr>
          <p:cNvPr id="4" name="Text Placeholder 3"/>
          <p:cNvSpPr>
            <a:spLocks noGrp="1"/>
          </p:cNvSpPr>
          <p:nvPr>
            <p:ph type="body" sz="half" idx="2"/>
          </p:nvPr>
        </p:nvSpPr>
        <p:spPr/>
        <p:txBody>
          <a:bodyPr>
            <a:normAutofit fontScale="90000" lnSpcReduction="10000"/>
          </a:bodyPr>
          <a:lstStyle/>
          <a:p>
            <a:r>
              <a:rPr lang="en-US"/>
              <a:t>A computer's processor clock speed determines how quickly the central processing unit (CPU) can retrieve and interpret instructions. This helps your computer complete more tasks by getting them done faster. Clock speeds are measured in gigahertz (GHz), with a higher number equating to higher clock speed.</a:t>
            </a:r>
            <a:endParaRPr lang="en-US"/>
          </a:p>
        </p:txBody>
      </p:sp>
      <p:pic>
        <p:nvPicPr>
          <p:cNvPr id="7" name="Picture Placeholder 6" descr="sp"/>
          <p:cNvPicPr>
            <a:picLocks noChangeAspect="1"/>
          </p:cNvPicPr>
          <p:nvPr>
            <p:ph type="pic" idx="1"/>
          </p:nvPr>
        </p:nvPicPr>
        <p:blipFill>
          <a:blip r:embed="rId1"/>
          <a:stretch>
            <a:fillRect/>
          </a:stretch>
        </p:blipFill>
        <p:spPr>
          <a:xfrm rot="21360000">
            <a:off x="4185285" y="229235"/>
            <a:ext cx="7922260" cy="4772660"/>
          </a:xfrm>
          <a:prstGeom prst="rect">
            <a:avLst/>
          </a:prstGeom>
        </p:spPr>
      </p:pic>
      <p:sp>
        <p:nvSpPr>
          <p:cNvPr id="6" name="Title 5"/>
          <p:cNvSpPr>
            <a:spLocks noGrp="1"/>
          </p:cNvSpPr>
          <p:nvPr>
            <p:ph type="title"/>
          </p:nvPr>
        </p:nvSpPr>
        <p:spPr/>
        <p:txBody>
          <a:bodyPr/>
          <a:lstStyle/>
          <a:p>
            <a:r>
              <a:rPr lang="en-US"/>
              <a:t>Speed</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amond(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bg/>
                                          </p:spTgt>
                                        </p:tgtEl>
                                        <p:attrNameLst>
                                          <p:attrName>style.visibility</p:attrName>
                                        </p:attrNameLst>
                                      </p:cBhvr>
                                      <p:to>
                                        <p:strVal val="visible"/>
                                      </p:to>
                                    </p:set>
                                    <p:animEffect transition="in" filter="blinds(horizontal)">
                                      <p:cBhvr>
                                        <p:cTn id="17" dur="500"/>
                                        <p:tgtEl>
                                          <p:spTgt spid="4">
                                            <p:bg/>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blinds(horizontal)">
                                      <p:cBhvr>
                                        <p:cTn id="2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4" grpId="0" animBg="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normAutofit fontScale="90000"/>
          </a:bodyPr>
          <a:p>
            <a:r>
              <a:rPr lang="en-US"/>
              <a:t>Thank You </a:t>
            </a:r>
            <a:br>
              <a:rPr lang="en-US"/>
            </a:br>
            <a:r>
              <a:rPr lang="en-US"/>
              <a:t>Everyone</a:t>
            </a:r>
            <a:endParaRPr lang="en-US"/>
          </a:p>
        </p:txBody>
      </p:sp>
      <p:pic>
        <p:nvPicPr>
          <p:cNvPr id="9" name="Picture Placeholder 8" descr="thank"/>
          <p:cNvPicPr>
            <a:picLocks noChangeAspect="1"/>
          </p:cNvPicPr>
          <p:nvPr>
            <p:ph type="pic" sz="quarter" idx="13"/>
          </p:nvPr>
        </p:nvPicPr>
        <p:blipFill>
          <a:blip r:embed="rId1"/>
          <a:stretch>
            <a:fillRect/>
          </a:stretch>
        </p:blipFill>
        <p:spPr>
          <a:xfrm rot="20940000">
            <a:off x="283845" y="1467485"/>
            <a:ext cx="5458460" cy="4392295"/>
          </a:xfrm>
          <a:prstGeom prst="rect">
            <a:avLst/>
          </a:prstGeom>
        </p:spPr>
      </p:pic>
      <p:sp>
        <p:nvSpPr>
          <p:cNvPr id="2" name="Text Placeholder 1"/>
          <p:cNvSpPr/>
          <p:nvPr>
            <p:ph type="body" sz="quarter" idx="14"/>
          </p:nvPr>
        </p:nvSpPr>
        <p:spPr/>
        <p:txBody>
          <a:bodyPr/>
          <a:p>
            <a:r>
              <a:rPr lang="en-US"/>
              <a:t> </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advTm="5000">
        <p:fade/>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noProof="0"/>
              <a:t>ADD A FOOTER</a:t>
            </a:r>
            <a:endParaRPr lang="en-US" noProof="0"/>
          </a:p>
        </p:txBody>
      </p:sp>
      <p:sp>
        <p:nvSpPr>
          <p:cNvPr id="3" name="Slide Number Placeholder 2"/>
          <p:cNvSpPr>
            <a:spLocks noGrp="1"/>
          </p:cNvSpPr>
          <p:nvPr>
            <p:ph type="sldNum" sz="quarter" idx="12"/>
          </p:nvPr>
        </p:nvSpPr>
        <p:spPr/>
        <p:txBody>
          <a:bodyPr/>
          <a:lstStyle/>
          <a:p>
            <a:fld id="{98C0CDE5-970C-4CC4-BF43-0DA127E73E82}" type="slidenum">
              <a:rPr lang="en-US" noProof="0" smtClean="0"/>
            </a:fld>
            <a:endParaRPr lang="en-US" noProof="0"/>
          </a:p>
        </p:txBody>
      </p:sp>
      <p:sp>
        <p:nvSpPr>
          <p:cNvPr id="4" name="Text Placeholder 3"/>
          <p:cNvSpPr>
            <a:spLocks noGrp="1"/>
          </p:cNvSpPr>
          <p:nvPr>
            <p:ph type="body" sz="half" idx="2"/>
          </p:nvPr>
        </p:nvSpPr>
        <p:spPr>
          <a:xfrm>
            <a:off x="174625" y="2282825"/>
            <a:ext cx="3375660" cy="4027805"/>
          </a:xfrm>
        </p:spPr>
        <p:txBody>
          <a:bodyPr>
            <a:normAutofit lnSpcReduction="10000"/>
          </a:bodyPr>
          <a:lstStyle/>
          <a:p>
            <a:r>
              <a:rPr lang="en-US"/>
              <a:t>Computer are being able to perform every task with the same accuracy. Computers are always 100% accurate.If the fed the wrong dta obviously it will give the wrong output. This term in computer is called Garbage In Garbage Out(GIGO).</a:t>
            </a:r>
            <a:endParaRPr lang="en-US"/>
          </a:p>
        </p:txBody>
      </p:sp>
      <p:sp>
        <p:nvSpPr>
          <p:cNvPr id="6" name="Title 5"/>
          <p:cNvSpPr>
            <a:spLocks noGrp="1"/>
          </p:cNvSpPr>
          <p:nvPr>
            <p:ph type="title"/>
          </p:nvPr>
        </p:nvSpPr>
        <p:spPr/>
        <p:txBody>
          <a:bodyPr/>
          <a:lstStyle/>
          <a:p>
            <a:r>
              <a:rPr lang="en-US"/>
              <a:t>Accuracy</a:t>
            </a:r>
            <a:endParaRPr lang="en-US"/>
          </a:p>
        </p:txBody>
      </p:sp>
      <p:pic>
        <p:nvPicPr>
          <p:cNvPr id="8" name="Picture Placeholder 7" descr="accc"/>
          <p:cNvPicPr>
            <a:picLocks noChangeAspect="1"/>
          </p:cNvPicPr>
          <p:nvPr>
            <p:ph type="pic" idx="1"/>
          </p:nvPr>
        </p:nvPicPr>
        <p:blipFill>
          <a:blip r:embed="rId1"/>
          <a:stretch>
            <a:fillRect/>
          </a:stretch>
        </p:blipFill>
        <p:spPr>
          <a:xfrm rot="21360000">
            <a:off x="3938905" y="10795"/>
            <a:ext cx="7874000" cy="5045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blinds(horizontal)">
                                      <p:cBhvr>
                                        <p:cTn id="12" dur="500"/>
                                        <p:tgtEl>
                                          <p:spTgt spid="4">
                                            <p:bg/>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linds(horizontal)">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amond(in)">
                                      <p:cBhvr>
                                        <p:cTn id="2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4" grpId="0" animBg="1" build="p"/>
      <p:bldP spid="4" grpId="1" animBg="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Placeholder 8" descr="versa"/>
          <p:cNvPicPr>
            <a:picLocks noChangeAspect="1"/>
          </p:cNvPicPr>
          <p:nvPr>
            <p:ph type="pic" idx="1"/>
          </p:nvPr>
        </p:nvPicPr>
        <p:blipFill>
          <a:blip r:embed="rId1"/>
          <a:srcRect r="8759"/>
          <a:stretch>
            <a:fillRect/>
          </a:stretch>
        </p:blipFill>
        <p:spPr>
          <a:xfrm rot="21120000">
            <a:off x="4013200" y="131445"/>
            <a:ext cx="8065135" cy="4770755"/>
          </a:xfrm>
          <a:prstGeom prst="rect">
            <a:avLst/>
          </a:prstGeom>
        </p:spPr>
      </p:pic>
      <p:sp>
        <p:nvSpPr>
          <p:cNvPr id="6" name="Text Placeholder 5"/>
          <p:cNvSpPr>
            <a:spLocks noGrp="1"/>
          </p:cNvSpPr>
          <p:nvPr>
            <p:ph type="body" sz="half" idx="2"/>
          </p:nvPr>
        </p:nvSpPr>
        <p:spPr>
          <a:xfrm>
            <a:off x="151765" y="2282825"/>
            <a:ext cx="3398520" cy="4298315"/>
          </a:xfrm>
        </p:spPr>
        <p:txBody>
          <a:bodyPr>
            <a:normAutofit/>
          </a:bodyPr>
          <a:p>
            <a:r>
              <a:rPr lang="en-US"/>
              <a:t>Computer is a versatile machine. It caperform a wide range of tasks. it can work from data entry and ticket booking to complex mathematical calculations and continuous actronomical observation.It can be used in different feilds like education, hospital, science, business, etc</a:t>
            </a:r>
            <a:endParaRPr lang="en-US"/>
          </a:p>
        </p:txBody>
      </p:sp>
      <p:sp>
        <p:nvSpPr>
          <p:cNvPr id="8" name="Title 7"/>
          <p:cNvSpPr>
            <a:spLocks noGrp="1"/>
          </p:cNvSpPr>
          <p:nvPr>
            <p:ph type="title"/>
          </p:nvPr>
        </p:nvSpPr>
        <p:spPr/>
        <p:txBody>
          <a:bodyPr/>
          <a:p>
            <a:r>
              <a:rPr lang="en-US"/>
              <a:t>Versatility</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blinds(horizontal)">
                                      <p:cBhvr>
                                        <p:cTn id="12" dur="500"/>
                                        <p:tgtEl>
                                          <p:spTgt spid="6">
                                            <p:bg/>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linds(horizont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amond(in)">
                                      <p:cBhvr>
                                        <p:cTn id="2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6" grpId="0" animBg="1" build="p"/>
      <p:bldP spid="6" grpId="1" animBg="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Placeholder 5"/>
          <p:cNvSpPr>
            <a:spLocks noGrp="1"/>
          </p:cNvSpPr>
          <p:nvPr>
            <p:ph type="body" sz="half" idx="2"/>
          </p:nvPr>
        </p:nvSpPr>
        <p:spPr>
          <a:xfrm>
            <a:off x="635" y="2282825"/>
            <a:ext cx="3811270" cy="4574540"/>
          </a:xfrm>
        </p:spPr>
        <p:txBody>
          <a:bodyPr>
            <a:normAutofit/>
          </a:bodyPr>
          <a:p>
            <a:r>
              <a:rPr lang="en-US"/>
              <a:t>Reliability is how well the computer system performs; they require functions that it has been designed for and do them form without failure. The major reason behind the reliability of computer is that itorks on the instructions given by the user which is already trusted.</a:t>
            </a:r>
            <a:endParaRPr lang="en-US"/>
          </a:p>
        </p:txBody>
      </p:sp>
      <p:pic>
        <p:nvPicPr>
          <p:cNvPr id="2" name="Picture Placeholder 1" descr="rea"/>
          <p:cNvPicPr>
            <a:picLocks noChangeAspect="1"/>
          </p:cNvPicPr>
          <p:nvPr>
            <p:ph type="pic" idx="1"/>
          </p:nvPr>
        </p:nvPicPr>
        <p:blipFill>
          <a:blip r:embed="rId1"/>
          <a:stretch>
            <a:fillRect/>
          </a:stretch>
        </p:blipFill>
        <p:spPr>
          <a:xfrm rot="21240000">
            <a:off x="4025265" y="403225"/>
            <a:ext cx="7844155" cy="4494530"/>
          </a:xfrm>
          <a:prstGeom prst="rect">
            <a:avLst/>
          </a:prstGeom>
        </p:spPr>
      </p:pic>
      <p:sp>
        <p:nvSpPr>
          <p:cNvPr id="8" name="Title 7"/>
          <p:cNvSpPr>
            <a:spLocks noGrp="1"/>
          </p:cNvSpPr>
          <p:nvPr>
            <p:ph type="title"/>
          </p:nvPr>
        </p:nvSpPr>
        <p:spPr/>
        <p:txBody>
          <a:bodyPr/>
          <a:p>
            <a:r>
              <a:rPr lang="en-US"/>
              <a:t>Reliablity</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blinds(horizontal)">
                                      <p:cBhvr>
                                        <p:cTn id="12" dur="500"/>
                                        <p:tgtEl>
                                          <p:spTgt spid="6">
                                            <p:bg/>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linds(horizont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amond(in)">
                                      <p:cBhvr>
                                        <p:cTn id="2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6" grpId="0" animBg="1" build="p"/>
      <p:bldP spid="6" grpId="1" animBg="1" build="p"/>
    </p:bldLst>
  </p:timing>
</p:sld>
</file>

<file path=ppt/tags/tag1.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58281172830_1_1"/>
</p:tagLst>
</file>

<file path=ppt/tags/tag2.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58281190405_1_1"/>
</p:tagLst>
</file>

<file path=ppt/tags/tag3.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58281223749_1_1"/>
</p:tagLst>
</file>

<file path=ppt/theme/theme1.xml><?xml version="1.0" encoding="utf-8"?>
<a:theme xmlns:a="http://schemas.openxmlformats.org/drawingml/2006/main" name="Office Theme">
  <a:themeElements>
    <a:clrScheme name="Custom 22">
      <a:dk1>
        <a:srgbClr val="9D0F00"/>
      </a:dk1>
      <a:lt1>
        <a:sysClr val="window" lastClr="FFFFFF"/>
      </a:lt1>
      <a:dk2>
        <a:srgbClr val="D30F00"/>
      </a:dk2>
      <a:lt2>
        <a:srgbClr val="C07400"/>
      </a:lt2>
      <a:accent1>
        <a:srgbClr val="005CC9"/>
      </a:accent1>
      <a:accent2>
        <a:srgbClr val="008EDC"/>
      </a:accent2>
      <a:accent3>
        <a:srgbClr val="3DA800"/>
      </a:accent3>
      <a:accent4>
        <a:srgbClr val="4D4D4D"/>
      </a:accent4>
      <a:accent5>
        <a:srgbClr val="FFAA00"/>
      </a:accent5>
      <a:accent6>
        <a:srgbClr val="1F7100"/>
      </a:accent6>
      <a:hlink>
        <a:srgbClr val="D30F00"/>
      </a:hlink>
      <a:folHlink>
        <a:srgbClr val="D30F00"/>
      </a:folHlink>
    </a:clrScheme>
    <a:fontScheme name="Custom 22">
      <a:majorFont>
        <a:latin typeface="Comic Sans MS"/>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1"/>
            </a:gs>
            <a:gs pos="100000">
              <a:schemeClr val="tx2"/>
            </a:gs>
          </a:gsLst>
          <a:lin ang="36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stom 22">
      <a:dk1>
        <a:srgbClr val="9D0F00"/>
      </a:dk1>
      <a:lt1>
        <a:sysClr val="window" lastClr="FFFFFF"/>
      </a:lt1>
      <a:dk2>
        <a:srgbClr val="D30F00"/>
      </a:dk2>
      <a:lt2>
        <a:srgbClr val="C07400"/>
      </a:lt2>
      <a:accent1>
        <a:srgbClr val="005CC9"/>
      </a:accent1>
      <a:accent2>
        <a:srgbClr val="008EDC"/>
      </a:accent2>
      <a:accent3>
        <a:srgbClr val="3DA800"/>
      </a:accent3>
      <a:accent4>
        <a:srgbClr val="4D4D4D"/>
      </a:accent4>
      <a:accent5>
        <a:srgbClr val="FFAA00"/>
      </a:accent5>
      <a:accent6>
        <a:srgbClr val="1F7100"/>
      </a:accent6>
      <a:hlink>
        <a:srgbClr val="D30F00"/>
      </a:hlink>
      <a:folHlink>
        <a:srgbClr val="D30F00"/>
      </a:folHlink>
    </a:clrScheme>
    <a:fontScheme name="Custom 22">
      <a:majorFont>
        <a:latin typeface="Comic Sans MS"/>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1"/>
            </a:gs>
            <a:gs pos="100000">
              <a:schemeClr val="tx2"/>
            </a:gs>
          </a:gsLst>
          <a:lin ang="36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f66931380_win32">
  <a:themeElements>
    <a:clrScheme name="Custom 22">
      <a:dk1>
        <a:srgbClr val="9D0F00"/>
      </a:dk1>
      <a:lt1>
        <a:sysClr val="window" lastClr="FFFFFF"/>
      </a:lt1>
      <a:dk2>
        <a:srgbClr val="D30F00"/>
      </a:dk2>
      <a:lt2>
        <a:srgbClr val="C07400"/>
      </a:lt2>
      <a:accent1>
        <a:srgbClr val="005CC9"/>
      </a:accent1>
      <a:accent2>
        <a:srgbClr val="008EDC"/>
      </a:accent2>
      <a:accent3>
        <a:srgbClr val="3DA800"/>
      </a:accent3>
      <a:accent4>
        <a:srgbClr val="4D4D4D"/>
      </a:accent4>
      <a:accent5>
        <a:srgbClr val="FFAA00"/>
      </a:accent5>
      <a:accent6>
        <a:srgbClr val="1F7100"/>
      </a:accent6>
      <a:hlink>
        <a:srgbClr val="D30F00"/>
      </a:hlink>
      <a:folHlink>
        <a:srgbClr val="D30F00"/>
      </a:folHlink>
    </a:clrScheme>
    <a:fontScheme name="Custom 22">
      <a:majorFont>
        <a:latin typeface="Comic Sans MS"/>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1"/>
            </a:gs>
            <a:gs pos="100000">
              <a:schemeClr val="tx2"/>
            </a:gs>
          </a:gsLst>
          <a:lin ang="36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14512</Words>
  <Application>WPS Presentation</Application>
  <PresentationFormat>Widescreen</PresentationFormat>
  <Paragraphs>391</Paragraphs>
  <Slides>60</Slides>
  <Notes>0</Notes>
  <HiddenSlides>0</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60</vt:i4>
      </vt:variant>
    </vt:vector>
  </HeadingPairs>
  <TitlesOfParts>
    <vt:vector size="79" baseType="lpstr">
      <vt:lpstr>Arial</vt:lpstr>
      <vt:lpstr>SimSun</vt:lpstr>
      <vt:lpstr>Wingdings</vt:lpstr>
      <vt:lpstr>Franklin Gothic Book</vt:lpstr>
      <vt:lpstr>Calibri</vt:lpstr>
      <vt:lpstr>Comic Sans MS</vt:lpstr>
      <vt:lpstr>Microsoft YaHei</vt:lpstr>
      <vt:lpstr>Arial Unicode MS</vt:lpstr>
      <vt:lpstr>Wingdings</vt:lpstr>
      <vt:lpstr>Bahnschrift SemiBold SemiCondensed</vt:lpstr>
      <vt:lpstr>Bahnschrift</vt:lpstr>
      <vt:lpstr>Algerian</vt:lpstr>
      <vt:lpstr>Segoe Print</vt:lpstr>
      <vt:lpstr>Bernard MT Condensed</vt:lpstr>
      <vt:lpstr>Bahnschrift SemiLight</vt:lpstr>
      <vt:lpstr>Arial Black</vt:lpstr>
      <vt:lpstr>Office Theme</vt:lpstr>
      <vt:lpstr>Office Theme</vt:lpstr>
      <vt:lpstr>tf66931380_win32</vt:lpstr>
      <vt:lpstr>CF PROJECT</vt:lpstr>
      <vt:lpstr>Computer Fundamentals</vt:lpstr>
      <vt:lpstr>PowerPoint 演示文稿</vt:lpstr>
      <vt:lpstr>Contents</vt:lpstr>
      <vt:lpstr>Characteristics of Computer</vt:lpstr>
      <vt:lpstr>Speed</vt:lpstr>
      <vt:lpstr>Accuracy</vt:lpstr>
      <vt:lpstr>Versatility</vt:lpstr>
      <vt:lpstr>Reliablity</vt:lpstr>
      <vt:lpstr>Deligence</vt:lpstr>
      <vt:lpstr>Automatic</vt:lpstr>
      <vt:lpstr>Storage</vt:lpstr>
      <vt:lpstr>Speed</vt:lpstr>
      <vt:lpstr>Application Area of computer</vt:lpstr>
      <vt:lpstr>Education</vt:lpstr>
      <vt:lpstr>HOSPITAL</vt:lpstr>
      <vt:lpstr>HOTEL</vt:lpstr>
      <vt:lpstr>MILITARY</vt:lpstr>
      <vt:lpstr>E-COMMERCE</vt:lpstr>
      <vt:lpstr>CLASSIFICATION OF COMPUTER </vt:lpstr>
      <vt:lpstr>GENERAL PURPOSE COMPUTER</vt:lpstr>
      <vt:lpstr>Special purpose computer</vt:lpstr>
      <vt:lpstr>PowerPoint 演示文稿</vt:lpstr>
      <vt:lpstr>Classification of compter </vt:lpstr>
      <vt:lpstr>Analog Computer</vt:lpstr>
      <vt:lpstr>Digital computer</vt:lpstr>
      <vt:lpstr>Hybrid Computer</vt:lpstr>
      <vt:lpstr>Classification of compter  </vt:lpstr>
      <vt:lpstr>XT Computer</vt:lpstr>
      <vt:lpstr>AT Computer</vt:lpstr>
      <vt:lpstr>PS/2 Computer</vt:lpstr>
      <vt:lpstr>Computer Classification on the basis of brand</vt:lpstr>
      <vt:lpstr>IBM PC</vt:lpstr>
      <vt:lpstr>Apple/Macintosh Computer</vt:lpstr>
      <vt:lpstr>IBM Compatible</vt:lpstr>
      <vt:lpstr>Computers On The Basis Of Size</vt:lpstr>
      <vt:lpstr>Super Computer</vt:lpstr>
      <vt:lpstr>Mainframe Computer</vt:lpstr>
      <vt:lpstr>Mini Computer</vt:lpstr>
      <vt:lpstr>Micro Computer</vt:lpstr>
      <vt:lpstr>INPUT UNIT</vt:lpstr>
      <vt:lpstr>INPUT DEVICE</vt:lpstr>
      <vt:lpstr>Keyboard</vt:lpstr>
      <vt:lpstr>Mouse</vt:lpstr>
      <vt:lpstr>Joystick</vt:lpstr>
      <vt:lpstr>Scanner</vt:lpstr>
      <vt:lpstr>Central  PROCESSING UNIT</vt:lpstr>
      <vt:lpstr>Memory unit</vt:lpstr>
      <vt:lpstr>Arithmetic and logic unit </vt:lpstr>
      <vt:lpstr>Control unit</vt:lpstr>
      <vt:lpstr>Storage unit </vt:lpstr>
      <vt:lpstr>OUTPUT UNIT</vt:lpstr>
      <vt:lpstr>PowerPoint 演示文稿</vt:lpstr>
      <vt:lpstr>PowerPoint 演示文稿</vt:lpstr>
      <vt:lpstr>PowerPoint 演示文稿</vt:lpstr>
      <vt:lpstr>SPEAKERS</vt:lpstr>
      <vt:lpstr>PROJECTOR</vt:lpstr>
      <vt:lpstr>PowerPoint 演示文稿</vt:lpstr>
      <vt:lpstr>PowerPoint 演示文稿</vt:lpstr>
      <vt:lpstr>Thank You  Everyone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achar</cp:lastModifiedBy>
  <cp:revision>8</cp:revision>
  <dcterms:created xsi:type="dcterms:W3CDTF">2022-07-18T13:01:00Z</dcterms:created>
  <dcterms:modified xsi:type="dcterms:W3CDTF">2022-07-26T02:10:20Z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E430C5E07A9D49B9866F1F01FE2317DB</vt:lpwstr>
  </property>
  <property fmtid="{D5CDD505-2E9C-101B-9397-08002B2CF9AE}" pid="3" name="KSOProductBuildVer">
    <vt:lpwstr>1033-11.2.0.10451</vt:lpwstr>
  </property>
</Properties>
</file>