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69" r:id="rId2"/>
    <p:sldId id="304" r:id="rId3"/>
    <p:sldId id="270" r:id="rId4"/>
    <p:sldId id="298" r:id="rId5"/>
    <p:sldId id="285" r:id="rId6"/>
    <p:sldId id="286" r:id="rId7"/>
    <p:sldId id="289" r:id="rId8"/>
    <p:sldId id="271" r:id="rId9"/>
    <p:sldId id="302" r:id="rId10"/>
    <p:sldId id="303" r:id="rId11"/>
    <p:sldId id="306" r:id="rId12"/>
    <p:sldId id="307" r:id="rId13"/>
    <p:sldId id="299" r:id="rId14"/>
    <p:sldId id="291" r:id="rId15"/>
    <p:sldId id="308" r:id="rId16"/>
    <p:sldId id="293" r:id="rId17"/>
    <p:sldId id="295" r:id="rId18"/>
    <p:sldId id="300" r:id="rId19"/>
    <p:sldId id="290" r:id="rId20"/>
    <p:sldId id="310" r:id="rId21"/>
    <p:sldId id="296" r:id="rId22"/>
    <p:sldId id="309" r:id="rId23"/>
    <p:sldId id="297" r:id="rId24"/>
    <p:sldId id="294" r:id="rId2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DF25D-F6AD-4B9C-8F12-B88CCCE7D38D}" v="2113" dt="2025-02-14T04:33:50.4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6247" autoAdjust="0"/>
  </p:normalViewPr>
  <p:slideViewPr>
    <p:cSldViewPr snapToGrid="0">
      <p:cViewPr varScale="1">
        <p:scale>
          <a:sx n="98" d="100"/>
          <a:sy n="98" d="100"/>
        </p:scale>
        <p:origin x="120"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am Benson-Tilsen" userId="bd4044bafc739e7e" providerId="LiveId" clId="{18CDF25D-F6AD-4B9C-8F12-B88CCCE7D38D}"/>
    <pc:docChg chg="undo redo custSel addSld delSld modSld sldOrd">
      <pc:chgData name="Noam Benson-Tilsen" userId="bd4044bafc739e7e" providerId="LiveId" clId="{18CDF25D-F6AD-4B9C-8F12-B88CCCE7D38D}" dt="2025-02-14T04:58:38.517" v="13765" actId="1076"/>
      <pc:docMkLst>
        <pc:docMk/>
      </pc:docMkLst>
      <pc:sldChg chg="del">
        <pc:chgData name="Noam Benson-Tilsen" userId="bd4044bafc739e7e" providerId="LiveId" clId="{18CDF25D-F6AD-4B9C-8F12-B88CCCE7D38D}" dt="2025-02-12T21:23:39.474" v="1100" actId="47"/>
        <pc:sldMkLst>
          <pc:docMk/>
          <pc:sldMk cId="166686211" sldId="258"/>
        </pc:sldMkLst>
      </pc:sldChg>
      <pc:sldChg chg="del">
        <pc:chgData name="Noam Benson-Tilsen" userId="bd4044bafc739e7e" providerId="LiveId" clId="{18CDF25D-F6AD-4B9C-8F12-B88CCCE7D38D}" dt="2025-02-12T21:23:39.474" v="1100" actId="47"/>
        <pc:sldMkLst>
          <pc:docMk/>
          <pc:sldMk cId="3660581229" sldId="259"/>
        </pc:sldMkLst>
      </pc:sldChg>
      <pc:sldChg chg="del">
        <pc:chgData name="Noam Benson-Tilsen" userId="bd4044bafc739e7e" providerId="LiveId" clId="{18CDF25D-F6AD-4B9C-8F12-B88CCCE7D38D}" dt="2025-02-12T21:23:39.474" v="1100" actId="47"/>
        <pc:sldMkLst>
          <pc:docMk/>
          <pc:sldMk cId="2204179045" sldId="260"/>
        </pc:sldMkLst>
      </pc:sldChg>
      <pc:sldChg chg="del">
        <pc:chgData name="Noam Benson-Tilsen" userId="bd4044bafc739e7e" providerId="LiveId" clId="{18CDF25D-F6AD-4B9C-8F12-B88CCCE7D38D}" dt="2025-02-12T21:23:39.474" v="1100" actId="47"/>
        <pc:sldMkLst>
          <pc:docMk/>
          <pc:sldMk cId="2691324062" sldId="261"/>
        </pc:sldMkLst>
      </pc:sldChg>
      <pc:sldChg chg="del">
        <pc:chgData name="Noam Benson-Tilsen" userId="bd4044bafc739e7e" providerId="LiveId" clId="{18CDF25D-F6AD-4B9C-8F12-B88CCCE7D38D}" dt="2025-02-12T21:23:39.474" v="1100" actId="47"/>
        <pc:sldMkLst>
          <pc:docMk/>
          <pc:sldMk cId="4079247040" sldId="262"/>
        </pc:sldMkLst>
      </pc:sldChg>
      <pc:sldChg chg="del">
        <pc:chgData name="Noam Benson-Tilsen" userId="bd4044bafc739e7e" providerId="LiveId" clId="{18CDF25D-F6AD-4B9C-8F12-B88CCCE7D38D}" dt="2025-02-12T21:23:39.474" v="1100" actId="47"/>
        <pc:sldMkLst>
          <pc:docMk/>
          <pc:sldMk cId="611009538" sldId="263"/>
        </pc:sldMkLst>
      </pc:sldChg>
      <pc:sldChg chg="del">
        <pc:chgData name="Noam Benson-Tilsen" userId="bd4044bafc739e7e" providerId="LiveId" clId="{18CDF25D-F6AD-4B9C-8F12-B88CCCE7D38D}" dt="2025-02-12T21:23:39.474" v="1100" actId="47"/>
        <pc:sldMkLst>
          <pc:docMk/>
          <pc:sldMk cId="2478079222" sldId="264"/>
        </pc:sldMkLst>
      </pc:sldChg>
      <pc:sldChg chg="del">
        <pc:chgData name="Noam Benson-Tilsen" userId="bd4044bafc739e7e" providerId="LiveId" clId="{18CDF25D-F6AD-4B9C-8F12-B88CCCE7D38D}" dt="2025-02-12T21:23:39.474" v="1100" actId="47"/>
        <pc:sldMkLst>
          <pc:docMk/>
          <pc:sldMk cId="2918620325" sldId="265"/>
        </pc:sldMkLst>
      </pc:sldChg>
      <pc:sldChg chg="del">
        <pc:chgData name="Noam Benson-Tilsen" userId="bd4044bafc739e7e" providerId="LiveId" clId="{18CDF25D-F6AD-4B9C-8F12-B88CCCE7D38D}" dt="2025-02-12T21:23:39.474" v="1100" actId="47"/>
        <pc:sldMkLst>
          <pc:docMk/>
          <pc:sldMk cId="3815106684" sldId="267"/>
        </pc:sldMkLst>
      </pc:sldChg>
      <pc:sldChg chg="modSp mod">
        <pc:chgData name="Noam Benson-Tilsen" userId="bd4044bafc739e7e" providerId="LiveId" clId="{18CDF25D-F6AD-4B9C-8F12-B88CCCE7D38D}" dt="2025-02-13T14:38:44.226" v="3548" actId="20577"/>
        <pc:sldMkLst>
          <pc:docMk/>
          <pc:sldMk cId="3269381965" sldId="269"/>
        </pc:sldMkLst>
        <pc:spChg chg="mod">
          <ac:chgData name="Noam Benson-Tilsen" userId="bd4044bafc739e7e" providerId="LiveId" clId="{18CDF25D-F6AD-4B9C-8F12-B88CCCE7D38D}" dt="2025-02-13T14:38:44.226" v="3548" actId="20577"/>
          <ac:spMkLst>
            <pc:docMk/>
            <pc:sldMk cId="3269381965" sldId="269"/>
            <ac:spMk id="2" creationId="{F8F3CC1F-644E-D641-6154-55756AD1A7E2}"/>
          </ac:spMkLst>
        </pc:spChg>
        <pc:spChg chg="mod">
          <ac:chgData name="Noam Benson-Tilsen" userId="bd4044bafc739e7e" providerId="LiveId" clId="{18CDF25D-F6AD-4B9C-8F12-B88CCCE7D38D}" dt="2025-02-12T19:47:34.824" v="131" actId="20577"/>
          <ac:spMkLst>
            <pc:docMk/>
            <pc:sldMk cId="3269381965" sldId="269"/>
            <ac:spMk id="3" creationId="{BD5D98A0-4F37-C650-C708-C0E282A51B27}"/>
          </ac:spMkLst>
        </pc:spChg>
      </pc:sldChg>
      <pc:sldChg chg="modSp modAnim">
        <pc:chgData name="Noam Benson-Tilsen" userId="bd4044bafc739e7e" providerId="LiveId" clId="{18CDF25D-F6AD-4B9C-8F12-B88CCCE7D38D}" dt="2025-02-14T04:12:09.601" v="13645" actId="20577"/>
        <pc:sldMkLst>
          <pc:docMk/>
          <pc:sldMk cId="1491170918" sldId="270"/>
        </pc:sldMkLst>
        <pc:spChg chg="mod">
          <ac:chgData name="Noam Benson-Tilsen" userId="bd4044bafc739e7e" providerId="LiveId" clId="{18CDF25D-F6AD-4B9C-8F12-B88CCCE7D38D}" dt="2025-02-14T04:12:09.601" v="13645" actId="20577"/>
          <ac:spMkLst>
            <pc:docMk/>
            <pc:sldMk cId="1491170918" sldId="270"/>
            <ac:spMk id="3" creationId="{4BDD59E5-D025-ECD3-DC75-5A4796D3665F}"/>
          </ac:spMkLst>
        </pc:spChg>
      </pc:sldChg>
      <pc:sldChg chg="addSp delSp modSp mod ord delAnim modAnim">
        <pc:chgData name="Noam Benson-Tilsen" userId="bd4044bafc739e7e" providerId="LiveId" clId="{18CDF25D-F6AD-4B9C-8F12-B88CCCE7D38D}" dt="2025-02-14T04:22:09.713" v="13691" actId="1035"/>
        <pc:sldMkLst>
          <pc:docMk/>
          <pc:sldMk cId="2625749035" sldId="271"/>
        </pc:sldMkLst>
        <pc:spChg chg="mod">
          <ac:chgData name="Noam Benson-Tilsen" userId="bd4044bafc739e7e" providerId="LiveId" clId="{18CDF25D-F6AD-4B9C-8F12-B88CCCE7D38D}" dt="2025-02-14T00:06:47.571" v="11395" actId="1076"/>
          <ac:spMkLst>
            <pc:docMk/>
            <pc:sldMk cId="2625749035" sldId="271"/>
            <ac:spMk id="2" creationId="{2629A4F6-DB2F-A74F-1548-1E83F3FE2EAA}"/>
          </ac:spMkLst>
        </pc:spChg>
        <pc:spChg chg="mod">
          <ac:chgData name="Noam Benson-Tilsen" userId="bd4044bafc739e7e" providerId="LiveId" clId="{18CDF25D-F6AD-4B9C-8F12-B88CCCE7D38D}" dt="2025-02-12T20:25:40.917" v="607" actId="20577"/>
          <ac:spMkLst>
            <pc:docMk/>
            <pc:sldMk cId="2625749035" sldId="271"/>
            <ac:spMk id="3" creationId="{04DD63F0-45A3-9DF3-C2FE-8F249FDB9191}"/>
          </ac:spMkLst>
        </pc:spChg>
        <pc:spChg chg="add mod">
          <ac:chgData name="Noam Benson-Tilsen" userId="bd4044bafc739e7e" providerId="LiveId" clId="{18CDF25D-F6AD-4B9C-8F12-B88CCCE7D38D}" dt="2025-02-13T21:22:00.466" v="9991" actId="1076"/>
          <ac:spMkLst>
            <pc:docMk/>
            <pc:sldMk cId="2625749035" sldId="271"/>
            <ac:spMk id="16" creationId="{49589399-1F9C-8C7B-B8B4-09A7073ABA14}"/>
          </ac:spMkLst>
        </pc:spChg>
        <pc:spChg chg="add mod">
          <ac:chgData name="Noam Benson-Tilsen" userId="bd4044bafc739e7e" providerId="LiveId" clId="{18CDF25D-F6AD-4B9C-8F12-B88CCCE7D38D}" dt="2025-02-14T04:21:58.248" v="13649" actId="1036"/>
          <ac:spMkLst>
            <pc:docMk/>
            <pc:sldMk cId="2625749035" sldId="271"/>
            <ac:spMk id="17" creationId="{71949F60-27ED-858A-9FEA-2620C838C2BE}"/>
          </ac:spMkLst>
        </pc:spChg>
        <pc:spChg chg="add mod">
          <ac:chgData name="Noam Benson-Tilsen" userId="bd4044bafc739e7e" providerId="LiveId" clId="{18CDF25D-F6AD-4B9C-8F12-B88CCCE7D38D}" dt="2025-02-14T04:22:09.713" v="13691" actId="1035"/>
          <ac:spMkLst>
            <pc:docMk/>
            <pc:sldMk cId="2625749035" sldId="271"/>
            <ac:spMk id="19" creationId="{FC4A9BF3-5969-775B-A746-0D93BDE4D43C}"/>
          </ac:spMkLst>
        </pc:spChg>
        <pc:spChg chg="add mod">
          <ac:chgData name="Noam Benson-Tilsen" userId="bd4044bafc739e7e" providerId="LiveId" clId="{18CDF25D-F6AD-4B9C-8F12-B88CCCE7D38D}" dt="2025-02-13T21:22:05.068" v="9993" actId="1037"/>
          <ac:spMkLst>
            <pc:docMk/>
            <pc:sldMk cId="2625749035" sldId="271"/>
            <ac:spMk id="20" creationId="{5176584C-23EF-2881-4416-644227811EA6}"/>
          </ac:spMkLst>
        </pc:spChg>
        <pc:picChg chg="add del mod">
          <ac:chgData name="Noam Benson-Tilsen" userId="bd4044bafc739e7e" providerId="LiveId" clId="{18CDF25D-F6AD-4B9C-8F12-B88CCCE7D38D}" dt="2025-02-13T21:20:31.281" v="9968" actId="478"/>
          <ac:picMkLst>
            <pc:docMk/>
            <pc:sldMk cId="2625749035" sldId="271"/>
            <ac:picMk id="7" creationId="{CE2F903B-D9D5-22C0-C361-0641327996EA}"/>
          </ac:picMkLst>
        </pc:picChg>
        <pc:picChg chg="add mod">
          <ac:chgData name="Noam Benson-Tilsen" userId="bd4044bafc739e7e" providerId="LiveId" clId="{18CDF25D-F6AD-4B9C-8F12-B88CCCE7D38D}" dt="2025-02-13T21:21:10.101" v="9975" actId="14100"/>
          <ac:picMkLst>
            <pc:docMk/>
            <pc:sldMk cId="2625749035" sldId="271"/>
            <ac:picMk id="9" creationId="{4D0F0F91-D871-200C-6899-9259ED943E1C}"/>
          </ac:picMkLst>
        </pc:picChg>
        <pc:picChg chg="add mod">
          <ac:chgData name="Noam Benson-Tilsen" userId="bd4044bafc739e7e" providerId="LiveId" clId="{18CDF25D-F6AD-4B9C-8F12-B88CCCE7D38D}" dt="2025-02-13T21:21:06.546" v="9974" actId="1076"/>
          <ac:picMkLst>
            <pc:docMk/>
            <pc:sldMk cId="2625749035" sldId="271"/>
            <ac:picMk id="11" creationId="{CA1FE04D-0E2E-D9DB-3F32-AAD6AAA855A4}"/>
          </ac:picMkLst>
        </pc:picChg>
        <pc:picChg chg="add mod">
          <ac:chgData name="Noam Benson-Tilsen" userId="bd4044bafc739e7e" providerId="LiveId" clId="{18CDF25D-F6AD-4B9C-8F12-B88CCCE7D38D}" dt="2025-02-14T04:22:08.110" v="13690" actId="1035"/>
          <ac:picMkLst>
            <pc:docMk/>
            <pc:sldMk cId="2625749035" sldId="271"/>
            <ac:picMk id="12" creationId="{472F2D94-507F-4FC5-07F9-ADF79F18D196}"/>
          </ac:picMkLst>
        </pc:picChg>
        <pc:picChg chg="add mod">
          <ac:chgData name="Noam Benson-Tilsen" userId="bd4044bafc739e7e" providerId="LiveId" clId="{18CDF25D-F6AD-4B9C-8F12-B88CCCE7D38D}" dt="2025-02-13T21:21:34.665" v="9983" actId="1076"/>
          <ac:picMkLst>
            <pc:docMk/>
            <pc:sldMk cId="2625749035" sldId="271"/>
            <ac:picMk id="14" creationId="{31791FCF-2712-0473-2870-E2A79D321E2F}"/>
          </ac:picMkLst>
        </pc:picChg>
        <pc:picChg chg="add mod">
          <ac:chgData name="Noam Benson-Tilsen" userId="bd4044bafc739e7e" providerId="LiveId" clId="{18CDF25D-F6AD-4B9C-8F12-B88CCCE7D38D}" dt="2025-02-13T22:55:34.132" v="9997" actId="1076"/>
          <ac:picMkLst>
            <pc:docMk/>
            <pc:sldMk cId="2625749035" sldId="271"/>
            <ac:picMk id="15" creationId="{B5C985C2-93E0-9280-C399-CE3D0956A38A}"/>
          </ac:picMkLst>
        </pc:picChg>
      </pc:sldChg>
      <pc:sldChg chg="del ord">
        <pc:chgData name="Noam Benson-Tilsen" userId="bd4044bafc739e7e" providerId="LiveId" clId="{18CDF25D-F6AD-4B9C-8F12-B88CCCE7D38D}" dt="2025-02-12T21:23:39.474" v="1100" actId="47"/>
        <pc:sldMkLst>
          <pc:docMk/>
          <pc:sldMk cId="2140244493" sldId="272"/>
        </pc:sldMkLst>
      </pc:sldChg>
      <pc:sldChg chg="del">
        <pc:chgData name="Noam Benson-Tilsen" userId="bd4044bafc739e7e" providerId="LiveId" clId="{18CDF25D-F6AD-4B9C-8F12-B88CCCE7D38D}" dt="2025-02-12T21:23:39.474" v="1100" actId="47"/>
        <pc:sldMkLst>
          <pc:docMk/>
          <pc:sldMk cId="1127128687" sldId="273"/>
        </pc:sldMkLst>
      </pc:sldChg>
      <pc:sldChg chg="del">
        <pc:chgData name="Noam Benson-Tilsen" userId="bd4044bafc739e7e" providerId="LiveId" clId="{18CDF25D-F6AD-4B9C-8F12-B88CCCE7D38D}" dt="2025-02-12T21:23:39.474" v="1100" actId="47"/>
        <pc:sldMkLst>
          <pc:docMk/>
          <pc:sldMk cId="2975846442" sldId="276"/>
        </pc:sldMkLst>
      </pc:sldChg>
      <pc:sldChg chg="del">
        <pc:chgData name="Noam Benson-Tilsen" userId="bd4044bafc739e7e" providerId="LiveId" clId="{18CDF25D-F6AD-4B9C-8F12-B88CCCE7D38D}" dt="2025-02-12T21:23:39.474" v="1100" actId="47"/>
        <pc:sldMkLst>
          <pc:docMk/>
          <pc:sldMk cId="3465576381" sldId="277"/>
        </pc:sldMkLst>
      </pc:sldChg>
      <pc:sldChg chg="del">
        <pc:chgData name="Noam Benson-Tilsen" userId="bd4044bafc739e7e" providerId="LiveId" clId="{18CDF25D-F6AD-4B9C-8F12-B88CCCE7D38D}" dt="2025-02-12T21:23:39.474" v="1100" actId="47"/>
        <pc:sldMkLst>
          <pc:docMk/>
          <pc:sldMk cId="3182927524" sldId="278"/>
        </pc:sldMkLst>
      </pc:sldChg>
      <pc:sldChg chg="delSp modSp del mod delAnim modAnim">
        <pc:chgData name="Noam Benson-Tilsen" userId="bd4044bafc739e7e" providerId="LiveId" clId="{18CDF25D-F6AD-4B9C-8F12-B88CCCE7D38D}" dt="2025-02-12T20:56:25.025" v="669" actId="2696"/>
        <pc:sldMkLst>
          <pc:docMk/>
          <pc:sldMk cId="606331953" sldId="279"/>
        </pc:sldMkLst>
      </pc:sldChg>
      <pc:sldChg chg="del">
        <pc:chgData name="Noam Benson-Tilsen" userId="bd4044bafc739e7e" providerId="LiveId" clId="{18CDF25D-F6AD-4B9C-8F12-B88CCCE7D38D}" dt="2025-02-12T21:23:39.474" v="1100" actId="47"/>
        <pc:sldMkLst>
          <pc:docMk/>
          <pc:sldMk cId="4060316647" sldId="280"/>
        </pc:sldMkLst>
      </pc:sldChg>
      <pc:sldChg chg="del">
        <pc:chgData name="Noam Benson-Tilsen" userId="bd4044bafc739e7e" providerId="LiveId" clId="{18CDF25D-F6AD-4B9C-8F12-B88CCCE7D38D}" dt="2025-02-12T21:23:39.474" v="1100" actId="47"/>
        <pc:sldMkLst>
          <pc:docMk/>
          <pc:sldMk cId="546965403" sldId="281"/>
        </pc:sldMkLst>
      </pc:sldChg>
      <pc:sldChg chg="del">
        <pc:chgData name="Noam Benson-Tilsen" userId="bd4044bafc739e7e" providerId="LiveId" clId="{18CDF25D-F6AD-4B9C-8F12-B88CCCE7D38D}" dt="2025-02-12T21:23:39.474" v="1100" actId="47"/>
        <pc:sldMkLst>
          <pc:docMk/>
          <pc:sldMk cId="564567128" sldId="282"/>
        </pc:sldMkLst>
      </pc:sldChg>
      <pc:sldChg chg="del">
        <pc:chgData name="Noam Benson-Tilsen" userId="bd4044bafc739e7e" providerId="LiveId" clId="{18CDF25D-F6AD-4B9C-8F12-B88CCCE7D38D}" dt="2025-02-12T21:23:39.474" v="1100" actId="47"/>
        <pc:sldMkLst>
          <pc:docMk/>
          <pc:sldMk cId="290632331" sldId="283"/>
        </pc:sldMkLst>
      </pc:sldChg>
      <pc:sldChg chg="del">
        <pc:chgData name="Noam Benson-Tilsen" userId="bd4044bafc739e7e" providerId="LiveId" clId="{18CDF25D-F6AD-4B9C-8F12-B88CCCE7D38D}" dt="2025-02-12T21:23:39.474" v="1100" actId="47"/>
        <pc:sldMkLst>
          <pc:docMk/>
          <pc:sldMk cId="1175862343" sldId="284"/>
        </pc:sldMkLst>
      </pc:sldChg>
      <pc:sldChg chg="addSp delSp modSp new mod ord setBg modAnim">
        <pc:chgData name="Noam Benson-Tilsen" userId="bd4044bafc739e7e" providerId="LiveId" clId="{18CDF25D-F6AD-4B9C-8F12-B88CCCE7D38D}" dt="2025-02-13T21:08:56.195" v="9616"/>
        <pc:sldMkLst>
          <pc:docMk/>
          <pc:sldMk cId="1509920485" sldId="285"/>
        </pc:sldMkLst>
        <pc:spChg chg="mod">
          <ac:chgData name="Noam Benson-Tilsen" userId="bd4044bafc739e7e" providerId="LiveId" clId="{18CDF25D-F6AD-4B9C-8F12-B88CCCE7D38D}" dt="2025-02-13T03:24:26.024" v="3091" actId="20577"/>
          <ac:spMkLst>
            <pc:docMk/>
            <pc:sldMk cId="1509920485" sldId="285"/>
            <ac:spMk id="2" creationId="{8CEB5C96-0A62-A2BB-22C6-62E938039307}"/>
          </ac:spMkLst>
        </pc:spChg>
        <pc:spChg chg="mod">
          <ac:chgData name="Noam Benson-Tilsen" userId="bd4044bafc739e7e" providerId="LiveId" clId="{18CDF25D-F6AD-4B9C-8F12-B88CCCE7D38D}" dt="2025-02-13T21:07:44.630" v="9591" actId="15"/>
          <ac:spMkLst>
            <pc:docMk/>
            <pc:sldMk cId="1509920485" sldId="285"/>
            <ac:spMk id="3" creationId="{30F99FEA-489C-E2E2-2410-AB02655551BB}"/>
          </ac:spMkLst>
        </pc:spChg>
        <pc:spChg chg="mod ord">
          <ac:chgData name="Noam Benson-Tilsen" userId="bd4044bafc739e7e" providerId="LiveId" clId="{18CDF25D-F6AD-4B9C-8F12-B88CCCE7D38D}" dt="2025-02-12T21:00:00.921" v="892" actId="26606"/>
          <ac:spMkLst>
            <pc:docMk/>
            <pc:sldMk cId="1509920485" sldId="285"/>
            <ac:spMk id="4" creationId="{7C61F6E7-BDBF-4995-A193-BD58508E865F}"/>
          </ac:spMkLst>
        </pc:spChg>
        <pc:picChg chg="add mod">
          <ac:chgData name="Noam Benson-Tilsen" userId="bd4044bafc739e7e" providerId="LiveId" clId="{18CDF25D-F6AD-4B9C-8F12-B88CCCE7D38D}" dt="2025-02-13T21:08:48.342" v="9615" actId="1076"/>
          <ac:picMkLst>
            <pc:docMk/>
            <pc:sldMk cId="1509920485" sldId="285"/>
            <ac:picMk id="8" creationId="{8AF0B572-41F0-69F5-CBA9-5E0186A1FC2F}"/>
          </ac:picMkLst>
        </pc:picChg>
        <pc:picChg chg="add mod">
          <ac:chgData name="Noam Benson-Tilsen" userId="bd4044bafc739e7e" providerId="LiveId" clId="{18CDF25D-F6AD-4B9C-8F12-B88CCCE7D38D}" dt="2025-02-13T21:08:43.169" v="9614" actId="1076"/>
          <ac:picMkLst>
            <pc:docMk/>
            <pc:sldMk cId="1509920485" sldId="285"/>
            <ac:picMk id="10" creationId="{A6B3AC77-AA34-4862-9457-3D0031BC5221}"/>
          </ac:picMkLst>
        </pc:picChg>
      </pc:sldChg>
      <pc:sldChg chg="addSp delSp modSp new del mod">
        <pc:chgData name="Noam Benson-Tilsen" userId="bd4044bafc739e7e" providerId="LiveId" clId="{18CDF25D-F6AD-4B9C-8F12-B88CCCE7D38D}" dt="2025-02-12T21:23:18.994" v="1097" actId="47"/>
        <pc:sldMkLst>
          <pc:docMk/>
          <pc:sldMk cId="943401298" sldId="286"/>
        </pc:sldMkLst>
      </pc:sldChg>
      <pc:sldChg chg="addSp delSp modSp new mod delAnim modAnim">
        <pc:chgData name="Noam Benson-Tilsen" userId="bd4044bafc739e7e" providerId="LiveId" clId="{18CDF25D-F6AD-4B9C-8F12-B88CCCE7D38D}" dt="2025-02-13T23:13:44.700" v="10372"/>
        <pc:sldMkLst>
          <pc:docMk/>
          <pc:sldMk cId="2300670355" sldId="286"/>
        </pc:sldMkLst>
        <pc:spChg chg="mod">
          <ac:chgData name="Noam Benson-Tilsen" userId="bd4044bafc739e7e" providerId="LiveId" clId="{18CDF25D-F6AD-4B9C-8F12-B88CCCE7D38D}" dt="2025-02-13T03:24:33.589" v="3096" actId="20577"/>
          <ac:spMkLst>
            <pc:docMk/>
            <pc:sldMk cId="2300670355" sldId="286"/>
            <ac:spMk id="2" creationId="{7BA85DD2-982A-23F4-8196-89775E7BAB61}"/>
          </ac:spMkLst>
        </pc:spChg>
        <pc:spChg chg="mod">
          <ac:chgData name="Noam Benson-Tilsen" userId="bd4044bafc739e7e" providerId="LiveId" clId="{18CDF25D-F6AD-4B9C-8F12-B88CCCE7D38D}" dt="2025-02-13T03:18:08.031" v="2827" actId="20577"/>
          <ac:spMkLst>
            <pc:docMk/>
            <pc:sldMk cId="2300670355" sldId="286"/>
            <ac:spMk id="3" creationId="{89493ADB-E29C-CA8B-A877-75FD6AAE85EE}"/>
          </ac:spMkLst>
        </pc:spChg>
        <pc:spChg chg="add mod">
          <ac:chgData name="Noam Benson-Tilsen" userId="bd4044bafc739e7e" providerId="LiveId" clId="{18CDF25D-F6AD-4B9C-8F12-B88CCCE7D38D}" dt="2025-02-13T23:08:38.951" v="10336" actId="20577"/>
          <ac:spMkLst>
            <pc:docMk/>
            <pc:sldMk cId="2300670355" sldId="286"/>
            <ac:spMk id="5" creationId="{91283B20-0C91-CDC4-EC2C-76E030D7A578}"/>
          </ac:spMkLst>
        </pc:spChg>
        <pc:spChg chg="add mod">
          <ac:chgData name="Noam Benson-Tilsen" userId="bd4044bafc739e7e" providerId="LiveId" clId="{18CDF25D-F6AD-4B9C-8F12-B88CCCE7D38D}" dt="2025-02-13T23:09:27.381" v="10342" actId="692"/>
          <ac:spMkLst>
            <pc:docMk/>
            <pc:sldMk cId="2300670355" sldId="286"/>
            <ac:spMk id="9" creationId="{7260C9CD-669F-9B2B-EA92-6EDA1DFB2DD3}"/>
          </ac:spMkLst>
        </pc:spChg>
        <pc:spChg chg="add mod">
          <ac:chgData name="Noam Benson-Tilsen" userId="bd4044bafc739e7e" providerId="LiveId" clId="{18CDF25D-F6AD-4B9C-8F12-B88CCCE7D38D}" dt="2025-02-13T23:09:35.514" v="10345" actId="14100"/>
          <ac:spMkLst>
            <pc:docMk/>
            <pc:sldMk cId="2300670355" sldId="286"/>
            <ac:spMk id="10" creationId="{FD2132A4-D427-1F26-5311-7532BC8F08D2}"/>
          </ac:spMkLst>
        </pc:spChg>
        <pc:spChg chg="add mod">
          <ac:chgData name="Noam Benson-Tilsen" userId="bd4044bafc739e7e" providerId="LiveId" clId="{18CDF25D-F6AD-4B9C-8F12-B88CCCE7D38D}" dt="2025-02-13T23:09:45.938" v="10348" actId="14100"/>
          <ac:spMkLst>
            <pc:docMk/>
            <pc:sldMk cId="2300670355" sldId="286"/>
            <ac:spMk id="11" creationId="{E5BA2A98-8758-91AB-250E-6486657C55B0}"/>
          </ac:spMkLst>
        </pc:spChg>
        <pc:spChg chg="add mod">
          <ac:chgData name="Noam Benson-Tilsen" userId="bd4044bafc739e7e" providerId="LiveId" clId="{18CDF25D-F6AD-4B9C-8F12-B88CCCE7D38D}" dt="2025-02-13T23:09:52.997" v="10351" actId="14100"/>
          <ac:spMkLst>
            <pc:docMk/>
            <pc:sldMk cId="2300670355" sldId="286"/>
            <ac:spMk id="12" creationId="{0863AC89-4B5E-7CB5-D4CE-BFDA03D1E5FC}"/>
          </ac:spMkLst>
        </pc:spChg>
        <pc:spChg chg="add mod">
          <ac:chgData name="Noam Benson-Tilsen" userId="bd4044bafc739e7e" providerId="LiveId" clId="{18CDF25D-F6AD-4B9C-8F12-B88CCCE7D38D}" dt="2025-02-13T23:10:44.048" v="10354" actId="14100"/>
          <ac:spMkLst>
            <pc:docMk/>
            <pc:sldMk cId="2300670355" sldId="286"/>
            <ac:spMk id="13" creationId="{EE58276D-A9F0-C7B7-5E95-C21C4A232C10}"/>
          </ac:spMkLst>
        </pc:spChg>
        <pc:spChg chg="add mod">
          <ac:chgData name="Noam Benson-Tilsen" userId="bd4044bafc739e7e" providerId="LiveId" clId="{18CDF25D-F6AD-4B9C-8F12-B88CCCE7D38D}" dt="2025-02-13T23:10:54.363" v="10357" actId="14100"/>
          <ac:spMkLst>
            <pc:docMk/>
            <pc:sldMk cId="2300670355" sldId="286"/>
            <ac:spMk id="14" creationId="{25B2E3CF-3336-242C-BD46-944B39D93310}"/>
          </ac:spMkLst>
        </pc:spChg>
        <pc:picChg chg="add del mod">
          <ac:chgData name="Noam Benson-Tilsen" userId="bd4044bafc739e7e" providerId="LiveId" clId="{18CDF25D-F6AD-4B9C-8F12-B88CCCE7D38D}" dt="2025-02-13T23:07:18.125" v="10214" actId="478"/>
          <ac:picMkLst>
            <pc:docMk/>
            <pc:sldMk cId="2300670355" sldId="286"/>
            <ac:picMk id="6" creationId="{C9AB4A04-A905-CBA2-0CC1-957F8CECF10E}"/>
          </ac:picMkLst>
        </pc:picChg>
        <pc:picChg chg="add mod">
          <ac:chgData name="Noam Benson-Tilsen" userId="bd4044bafc739e7e" providerId="LiveId" clId="{18CDF25D-F6AD-4B9C-8F12-B88CCCE7D38D}" dt="2025-02-13T23:07:24.225" v="10218" actId="1076"/>
          <ac:picMkLst>
            <pc:docMk/>
            <pc:sldMk cId="2300670355" sldId="286"/>
            <ac:picMk id="8" creationId="{3163D64C-247C-AF8D-421E-DEE4E69D83CA}"/>
          </ac:picMkLst>
        </pc:picChg>
      </pc:sldChg>
      <pc:sldChg chg="addSp delSp modSp new del mod modAnim">
        <pc:chgData name="Noam Benson-Tilsen" userId="bd4044bafc739e7e" providerId="LiveId" clId="{18CDF25D-F6AD-4B9C-8F12-B88CCCE7D38D}" dt="2025-02-13T23:16:53.636" v="10374" actId="2696"/>
        <pc:sldMkLst>
          <pc:docMk/>
          <pc:sldMk cId="792361301" sldId="287"/>
        </pc:sldMkLst>
        <pc:spChg chg="mod">
          <ac:chgData name="Noam Benson-Tilsen" userId="bd4044bafc739e7e" providerId="LiveId" clId="{18CDF25D-F6AD-4B9C-8F12-B88CCCE7D38D}" dt="2025-02-13T03:24:37.596" v="3099" actId="20577"/>
          <ac:spMkLst>
            <pc:docMk/>
            <pc:sldMk cId="792361301" sldId="287"/>
            <ac:spMk id="2" creationId="{C40D1C2F-5620-A135-A35A-B19D5A5BCEA9}"/>
          </ac:spMkLst>
        </pc:spChg>
        <pc:spChg chg="mod">
          <ac:chgData name="Noam Benson-Tilsen" userId="bd4044bafc739e7e" providerId="LiveId" clId="{18CDF25D-F6AD-4B9C-8F12-B88CCCE7D38D}" dt="2025-02-13T03:15:04.739" v="2777" actId="20577"/>
          <ac:spMkLst>
            <pc:docMk/>
            <pc:sldMk cId="792361301" sldId="287"/>
            <ac:spMk id="3" creationId="{2497EFAA-1A62-CA0A-018B-4C9217199C09}"/>
          </ac:spMkLst>
        </pc:spChg>
        <pc:spChg chg="del mod">
          <ac:chgData name="Noam Benson-Tilsen" userId="bd4044bafc739e7e" providerId="LiveId" clId="{18CDF25D-F6AD-4B9C-8F12-B88CCCE7D38D}" dt="2025-02-13T03:21:53.105" v="2834" actId="478"/>
          <ac:spMkLst>
            <pc:docMk/>
            <pc:sldMk cId="792361301" sldId="287"/>
            <ac:spMk id="5" creationId="{90EB18C3-9454-F654-C348-0D472ECFAB47}"/>
          </ac:spMkLst>
        </pc:spChg>
        <pc:spChg chg="add mod">
          <ac:chgData name="Noam Benson-Tilsen" userId="bd4044bafc739e7e" providerId="LiveId" clId="{18CDF25D-F6AD-4B9C-8F12-B88CCCE7D38D}" dt="2025-02-13T03:21:53.898" v="2835"/>
          <ac:spMkLst>
            <pc:docMk/>
            <pc:sldMk cId="792361301" sldId="287"/>
            <ac:spMk id="6" creationId="{FEA76D9C-7422-0A0F-59B7-718A75BB390E}"/>
          </ac:spMkLst>
        </pc:spChg>
      </pc:sldChg>
      <pc:sldChg chg="addSp delSp modSp new del mod">
        <pc:chgData name="Noam Benson-Tilsen" userId="bd4044bafc739e7e" providerId="LiveId" clId="{18CDF25D-F6AD-4B9C-8F12-B88CCCE7D38D}" dt="2025-02-13T23:30:47.821" v="10381" actId="47"/>
        <pc:sldMkLst>
          <pc:docMk/>
          <pc:sldMk cId="962745247" sldId="288"/>
        </pc:sldMkLst>
        <pc:picChg chg="add mod">
          <ac:chgData name="Noam Benson-Tilsen" userId="bd4044bafc739e7e" providerId="LiveId" clId="{18CDF25D-F6AD-4B9C-8F12-B88CCCE7D38D}" dt="2025-02-13T23:30:22.267" v="10380" actId="14100"/>
          <ac:picMkLst>
            <pc:docMk/>
            <pc:sldMk cId="962745247" sldId="288"/>
            <ac:picMk id="6" creationId="{E363D004-0C5A-7178-D2C5-37A462B98CE9}"/>
          </ac:picMkLst>
        </pc:picChg>
      </pc:sldChg>
      <pc:sldChg chg="addSp delSp modSp new mod modAnim modNotesTx">
        <pc:chgData name="Noam Benson-Tilsen" userId="bd4044bafc739e7e" providerId="LiveId" clId="{18CDF25D-F6AD-4B9C-8F12-B88CCCE7D38D}" dt="2025-02-14T03:47:42.656" v="13462"/>
        <pc:sldMkLst>
          <pc:docMk/>
          <pc:sldMk cId="2426079766" sldId="289"/>
        </pc:sldMkLst>
        <pc:spChg chg="mod">
          <ac:chgData name="Noam Benson-Tilsen" userId="bd4044bafc739e7e" providerId="LiveId" clId="{18CDF25D-F6AD-4B9C-8F12-B88CCCE7D38D}" dt="2025-02-13T03:28:56.973" v="3371"/>
          <ac:spMkLst>
            <pc:docMk/>
            <pc:sldMk cId="2426079766" sldId="289"/>
            <ac:spMk id="2" creationId="{D9C25081-D85A-5DF4-6CEB-C2BDE84E20DE}"/>
          </ac:spMkLst>
        </pc:spChg>
        <pc:spChg chg="mod">
          <ac:chgData name="Noam Benson-Tilsen" userId="bd4044bafc739e7e" providerId="LiveId" clId="{18CDF25D-F6AD-4B9C-8F12-B88CCCE7D38D}" dt="2025-02-14T03:11:54.755" v="12631" actId="313"/>
          <ac:spMkLst>
            <pc:docMk/>
            <pc:sldMk cId="2426079766" sldId="289"/>
            <ac:spMk id="3" creationId="{9B0A9D25-0F79-8AD6-4985-593E2367F562}"/>
          </ac:spMkLst>
        </pc:spChg>
        <pc:spChg chg="add mod">
          <ac:chgData name="Noam Benson-Tilsen" userId="bd4044bafc739e7e" providerId="LiveId" clId="{18CDF25D-F6AD-4B9C-8F12-B88CCCE7D38D}" dt="2025-02-13T20:07:59.898" v="7023" actId="692"/>
          <ac:spMkLst>
            <pc:docMk/>
            <pc:sldMk cId="2426079766" sldId="289"/>
            <ac:spMk id="7" creationId="{E12366B4-A7A0-0542-4BA0-8B2D132A257C}"/>
          </ac:spMkLst>
        </pc:spChg>
        <pc:spChg chg="add mod">
          <ac:chgData name="Noam Benson-Tilsen" userId="bd4044bafc739e7e" providerId="LiveId" clId="{18CDF25D-F6AD-4B9C-8F12-B88CCCE7D38D}" dt="2025-02-13T20:10:19.449" v="7050" actId="1035"/>
          <ac:spMkLst>
            <pc:docMk/>
            <pc:sldMk cId="2426079766" sldId="289"/>
            <ac:spMk id="8" creationId="{F42CE80E-E8FD-72F3-8300-D27FA0DD5AAE}"/>
          </ac:spMkLst>
        </pc:spChg>
        <pc:spChg chg="add mod">
          <ac:chgData name="Noam Benson-Tilsen" userId="bd4044bafc739e7e" providerId="LiveId" clId="{18CDF25D-F6AD-4B9C-8F12-B88CCCE7D38D}" dt="2025-02-13T20:09:14.918" v="7035" actId="692"/>
          <ac:spMkLst>
            <pc:docMk/>
            <pc:sldMk cId="2426079766" sldId="289"/>
            <ac:spMk id="9" creationId="{FFB144AE-26B6-242D-7F64-298F31EBEB44}"/>
          </ac:spMkLst>
        </pc:spChg>
        <pc:spChg chg="add mod">
          <ac:chgData name="Noam Benson-Tilsen" userId="bd4044bafc739e7e" providerId="LiveId" clId="{18CDF25D-F6AD-4B9C-8F12-B88CCCE7D38D}" dt="2025-02-13T20:10:37.303" v="7054" actId="1035"/>
          <ac:spMkLst>
            <pc:docMk/>
            <pc:sldMk cId="2426079766" sldId="289"/>
            <ac:spMk id="10" creationId="{8417A69F-BEED-240D-8ADE-9493CB647052}"/>
          </ac:spMkLst>
        </pc:spChg>
        <pc:spChg chg="add mod">
          <ac:chgData name="Noam Benson-Tilsen" userId="bd4044bafc739e7e" providerId="LiveId" clId="{18CDF25D-F6AD-4B9C-8F12-B88CCCE7D38D}" dt="2025-02-13T23:35:00.837" v="10565" actId="1076"/>
          <ac:spMkLst>
            <pc:docMk/>
            <pc:sldMk cId="2426079766" sldId="289"/>
            <ac:spMk id="11" creationId="{3035BC3A-48E0-1403-66BC-FD5EB0DFE001}"/>
          </ac:spMkLst>
        </pc:spChg>
        <pc:spChg chg="add mod">
          <ac:chgData name="Noam Benson-Tilsen" userId="bd4044bafc739e7e" providerId="LiveId" clId="{18CDF25D-F6AD-4B9C-8F12-B88CCCE7D38D}" dt="2025-02-13T23:35:27.941" v="10590" actId="1076"/>
          <ac:spMkLst>
            <pc:docMk/>
            <pc:sldMk cId="2426079766" sldId="289"/>
            <ac:spMk id="12" creationId="{EE30FB51-4B0A-B542-2546-C29FD03B4991}"/>
          </ac:spMkLst>
        </pc:spChg>
        <pc:spChg chg="add mod">
          <ac:chgData name="Noam Benson-Tilsen" userId="bd4044bafc739e7e" providerId="LiveId" clId="{18CDF25D-F6AD-4B9C-8F12-B88CCCE7D38D}" dt="2025-02-13T23:43:16.576" v="10773" actId="1036"/>
          <ac:spMkLst>
            <pc:docMk/>
            <pc:sldMk cId="2426079766" sldId="289"/>
            <ac:spMk id="13" creationId="{6959F1CD-D916-DF8F-E1FD-2602D4513691}"/>
          </ac:spMkLst>
        </pc:spChg>
        <pc:spChg chg="add mod">
          <ac:chgData name="Noam Benson-Tilsen" userId="bd4044bafc739e7e" providerId="LiveId" clId="{18CDF25D-F6AD-4B9C-8F12-B88CCCE7D38D}" dt="2025-02-13T23:39:30.243" v="10676" actId="1035"/>
          <ac:spMkLst>
            <pc:docMk/>
            <pc:sldMk cId="2426079766" sldId="289"/>
            <ac:spMk id="14" creationId="{6A225655-5B35-A23D-717A-5C9479941E0C}"/>
          </ac:spMkLst>
        </pc:spChg>
        <pc:spChg chg="add mod">
          <ac:chgData name="Noam Benson-Tilsen" userId="bd4044bafc739e7e" providerId="LiveId" clId="{18CDF25D-F6AD-4B9C-8F12-B88CCCE7D38D}" dt="2025-02-13T23:39:57.793" v="10716" actId="1035"/>
          <ac:spMkLst>
            <pc:docMk/>
            <pc:sldMk cId="2426079766" sldId="289"/>
            <ac:spMk id="15" creationId="{13E5A2AD-621F-BA08-B8D4-5F6CB56931FF}"/>
          </ac:spMkLst>
        </pc:spChg>
        <pc:spChg chg="add del">
          <ac:chgData name="Noam Benson-Tilsen" userId="bd4044bafc739e7e" providerId="LiveId" clId="{18CDF25D-F6AD-4B9C-8F12-B88CCCE7D38D}" dt="2025-02-13T23:57:33.955" v="11021" actId="22"/>
          <ac:spMkLst>
            <pc:docMk/>
            <pc:sldMk cId="2426079766" sldId="289"/>
            <ac:spMk id="17" creationId="{668A3239-D966-C755-F239-BFD719D1B7AB}"/>
          </ac:spMkLst>
        </pc:spChg>
        <pc:spChg chg="add del mod">
          <ac:chgData name="Noam Benson-Tilsen" userId="bd4044bafc739e7e" providerId="LiveId" clId="{18CDF25D-F6AD-4B9C-8F12-B88CCCE7D38D}" dt="2025-02-13T23:58:10.294" v="11029" actId="478"/>
          <ac:spMkLst>
            <pc:docMk/>
            <pc:sldMk cId="2426079766" sldId="289"/>
            <ac:spMk id="18" creationId="{0203CC98-4574-C24F-2DCE-7604B853383C}"/>
          </ac:spMkLst>
        </pc:spChg>
        <pc:picChg chg="add mod">
          <ac:chgData name="Noam Benson-Tilsen" userId="bd4044bafc739e7e" providerId="LiveId" clId="{18CDF25D-F6AD-4B9C-8F12-B88CCCE7D38D}" dt="2025-02-13T20:07:26.124" v="7018" actId="1076"/>
          <ac:picMkLst>
            <pc:docMk/>
            <pc:sldMk cId="2426079766" sldId="289"/>
            <ac:picMk id="6" creationId="{7E7D9AA9-8832-489D-73C0-D78D250AC2A6}"/>
          </ac:picMkLst>
        </pc:picChg>
      </pc:sldChg>
      <pc:sldChg chg="modSp new mod modAnim modNotesTx">
        <pc:chgData name="Noam Benson-Tilsen" userId="bd4044bafc739e7e" providerId="LiveId" clId="{18CDF25D-F6AD-4B9C-8F12-B88CCCE7D38D}" dt="2025-02-14T03:32:34.516" v="12952"/>
        <pc:sldMkLst>
          <pc:docMk/>
          <pc:sldMk cId="1007903011" sldId="290"/>
        </pc:sldMkLst>
        <pc:spChg chg="mod">
          <ac:chgData name="Noam Benson-Tilsen" userId="bd4044bafc739e7e" providerId="LiveId" clId="{18CDF25D-F6AD-4B9C-8F12-B88CCCE7D38D}" dt="2025-02-14T03:22:01.110" v="12709" actId="20577"/>
          <ac:spMkLst>
            <pc:docMk/>
            <pc:sldMk cId="1007903011" sldId="290"/>
            <ac:spMk id="2" creationId="{B3F72EF8-15F5-2E4C-206A-ECAD070626DB}"/>
          </ac:spMkLst>
        </pc:spChg>
        <pc:spChg chg="mod">
          <ac:chgData name="Noam Benson-Tilsen" userId="bd4044bafc739e7e" providerId="LiveId" clId="{18CDF25D-F6AD-4B9C-8F12-B88CCCE7D38D}" dt="2025-02-13T18:53:46.475" v="6787" actId="20577"/>
          <ac:spMkLst>
            <pc:docMk/>
            <pc:sldMk cId="1007903011" sldId="290"/>
            <ac:spMk id="3" creationId="{D5265C09-DF9A-DD1C-F280-3C8F56164596}"/>
          </ac:spMkLst>
        </pc:spChg>
      </pc:sldChg>
      <pc:sldChg chg="modSp new mod ord modAnim">
        <pc:chgData name="Noam Benson-Tilsen" userId="bd4044bafc739e7e" providerId="LiveId" clId="{18CDF25D-F6AD-4B9C-8F12-B88CCCE7D38D}" dt="2025-02-14T03:21:25.241" v="12698"/>
        <pc:sldMkLst>
          <pc:docMk/>
          <pc:sldMk cId="659669409" sldId="291"/>
        </pc:sldMkLst>
        <pc:spChg chg="mod">
          <ac:chgData name="Noam Benson-Tilsen" userId="bd4044bafc739e7e" providerId="LiveId" clId="{18CDF25D-F6AD-4B9C-8F12-B88CCCE7D38D}" dt="2025-02-13T03:22:45.327" v="2879" actId="20577"/>
          <ac:spMkLst>
            <pc:docMk/>
            <pc:sldMk cId="659669409" sldId="291"/>
            <ac:spMk id="2" creationId="{6E88FCC0-4DD2-82C2-59A4-77808CBE3CCD}"/>
          </ac:spMkLst>
        </pc:spChg>
        <pc:spChg chg="mod">
          <ac:chgData name="Noam Benson-Tilsen" userId="bd4044bafc739e7e" providerId="LiveId" clId="{18CDF25D-F6AD-4B9C-8F12-B88CCCE7D38D}" dt="2025-02-13T20:52:12.953" v="9045" actId="113"/>
          <ac:spMkLst>
            <pc:docMk/>
            <pc:sldMk cId="659669409" sldId="291"/>
            <ac:spMk id="3" creationId="{1C011B9D-C8B4-9F46-6923-441098962119}"/>
          </ac:spMkLst>
        </pc:spChg>
      </pc:sldChg>
      <pc:sldChg chg="addSp delSp modSp add del mod">
        <pc:chgData name="Noam Benson-Tilsen" userId="bd4044bafc739e7e" providerId="LiveId" clId="{18CDF25D-F6AD-4B9C-8F12-B88CCCE7D38D}" dt="2025-02-13T21:18:37.349" v="9954" actId="47"/>
        <pc:sldMkLst>
          <pc:docMk/>
          <pc:sldMk cId="3626413112" sldId="292"/>
        </pc:sldMkLst>
        <pc:spChg chg="mod">
          <ac:chgData name="Noam Benson-Tilsen" userId="bd4044bafc739e7e" providerId="LiveId" clId="{18CDF25D-F6AD-4B9C-8F12-B88CCCE7D38D}" dt="2025-02-13T21:14:56.371" v="9863" actId="20577"/>
          <ac:spMkLst>
            <pc:docMk/>
            <pc:sldMk cId="3626413112" sldId="292"/>
            <ac:spMk id="3" creationId="{FCA0BB88-D58D-94A3-4B42-BCC51265DACA}"/>
          </ac:spMkLst>
        </pc:spChg>
        <pc:spChg chg="add del mod">
          <ac:chgData name="Noam Benson-Tilsen" userId="bd4044bafc739e7e" providerId="LiveId" clId="{18CDF25D-F6AD-4B9C-8F12-B88CCCE7D38D}" dt="2025-02-13T16:35:30.625" v="4791"/>
          <ac:spMkLst>
            <pc:docMk/>
            <pc:sldMk cId="3626413112" sldId="292"/>
            <ac:spMk id="10" creationId="{1F11F4BE-411B-4AF1-A3E1-0F03E05F3483}"/>
          </ac:spMkLst>
        </pc:spChg>
        <pc:spChg chg="add mod">
          <ac:chgData name="Noam Benson-Tilsen" userId="bd4044bafc739e7e" providerId="LiveId" clId="{18CDF25D-F6AD-4B9C-8F12-B88CCCE7D38D}" dt="2025-02-13T16:36:38.216" v="4812" actId="1076"/>
          <ac:spMkLst>
            <pc:docMk/>
            <pc:sldMk cId="3626413112" sldId="292"/>
            <ac:spMk id="11" creationId="{9587D80D-7029-1FF2-EAAD-D2D60035A01C}"/>
          </ac:spMkLst>
        </pc:spChg>
        <pc:spChg chg="add mod">
          <ac:chgData name="Noam Benson-Tilsen" userId="bd4044bafc739e7e" providerId="LiveId" clId="{18CDF25D-F6AD-4B9C-8F12-B88CCCE7D38D}" dt="2025-02-13T16:36:37.388" v="4811" actId="1076"/>
          <ac:spMkLst>
            <pc:docMk/>
            <pc:sldMk cId="3626413112" sldId="292"/>
            <ac:spMk id="12" creationId="{E2935922-83E0-4A5A-211C-EAF0B6ABCA8B}"/>
          </ac:spMkLst>
        </pc:spChg>
        <pc:cxnChg chg="add mod">
          <ac:chgData name="Noam Benson-Tilsen" userId="bd4044bafc739e7e" providerId="LiveId" clId="{18CDF25D-F6AD-4B9C-8F12-B88CCCE7D38D}" dt="2025-02-13T16:34:44.265" v="4759" actId="1076"/>
          <ac:cxnSpMkLst>
            <pc:docMk/>
            <pc:sldMk cId="3626413112" sldId="292"/>
            <ac:cxnSpMk id="8" creationId="{D3F2CC84-BE7B-4EC6-FD79-8DC79A199C17}"/>
          </ac:cxnSpMkLst>
        </pc:cxnChg>
        <pc:cxnChg chg="add mod">
          <ac:chgData name="Noam Benson-Tilsen" userId="bd4044bafc739e7e" providerId="LiveId" clId="{18CDF25D-F6AD-4B9C-8F12-B88CCCE7D38D}" dt="2025-02-13T16:34:54.908" v="4768" actId="1076"/>
          <ac:cxnSpMkLst>
            <pc:docMk/>
            <pc:sldMk cId="3626413112" sldId="292"/>
            <ac:cxnSpMk id="9" creationId="{114480A2-82AD-4618-DB28-AABA588DAFD6}"/>
          </ac:cxnSpMkLst>
        </pc:cxnChg>
        <pc:cxnChg chg="add mod">
          <ac:chgData name="Noam Benson-Tilsen" userId="bd4044bafc739e7e" providerId="LiveId" clId="{18CDF25D-F6AD-4B9C-8F12-B88CCCE7D38D}" dt="2025-02-13T16:38:12.866" v="4855" actId="1076"/>
          <ac:cxnSpMkLst>
            <pc:docMk/>
            <pc:sldMk cId="3626413112" sldId="292"/>
            <ac:cxnSpMk id="13" creationId="{4E565840-F9A4-B2A7-D540-B88353E8EA35}"/>
          </ac:cxnSpMkLst>
        </pc:cxnChg>
        <pc:cxnChg chg="add mod">
          <ac:chgData name="Noam Benson-Tilsen" userId="bd4044bafc739e7e" providerId="LiveId" clId="{18CDF25D-F6AD-4B9C-8F12-B88CCCE7D38D}" dt="2025-02-13T16:38:24.416" v="4857" actId="1076"/>
          <ac:cxnSpMkLst>
            <pc:docMk/>
            <pc:sldMk cId="3626413112" sldId="292"/>
            <ac:cxnSpMk id="14" creationId="{3BA3CAFD-8B4E-7D42-5ECD-2662150E546A}"/>
          </ac:cxnSpMkLst>
        </pc:cxnChg>
      </pc:sldChg>
      <pc:sldChg chg="addSp modSp new mod modAnim">
        <pc:chgData name="Noam Benson-Tilsen" userId="bd4044bafc739e7e" providerId="LiveId" clId="{18CDF25D-F6AD-4B9C-8F12-B88CCCE7D38D}" dt="2025-02-14T03:17:57.928" v="12655" actId="20577"/>
        <pc:sldMkLst>
          <pc:docMk/>
          <pc:sldMk cId="3495498453" sldId="293"/>
        </pc:sldMkLst>
        <pc:spChg chg="mod">
          <ac:chgData name="Noam Benson-Tilsen" userId="bd4044bafc739e7e" providerId="LiveId" clId="{18CDF25D-F6AD-4B9C-8F12-B88CCCE7D38D}" dt="2025-02-13T17:59:52.963" v="4906"/>
          <ac:spMkLst>
            <pc:docMk/>
            <pc:sldMk cId="3495498453" sldId="293"/>
            <ac:spMk id="2" creationId="{203CEDBD-5C58-5BFC-718C-07E9EE7CD1FC}"/>
          </ac:spMkLst>
        </pc:spChg>
        <pc:spChg chg="mod">
          <ac:chgData name="Noam Benson-Tilsen" userId="bd4044bafc739e7e" providerId="LiveId" clId="{18CDF25D-F6AD-4B9C-8F12-B88CCCE7D38D}" dt="2025-02-14T03:17:57.928" v="12655" actId="20577"/>
          <ac:spMkLst>
            <pc:docMk/>
            <pc:sldMk cId="3495498453" sldId="293"/>
            <ac:spMk id="3" creationId="{3117E5C0-05E1-6954-DD74-763C14B8438E}"/>
          </ac:spMkLst>
        </pc:spChg>
        <pc:picChg chg="add mod modCrop">
          <ac:chgData name="Noam Benson-Tilsen" userId="bd4044bafc739e7e" providerId="LiveId" clId="{18CDF25D-F6AD-4B9C-8F12-B88CCCE7D38D}" dt="2025-02-14T02:46:19.293" v="12126" actId="1076"/>
          <ac:picMkLst>
            <pc:docMk/>
            <pc:sldMk cId="3495498453" sldId="293"/>
            <ac:picMk id="7" creationId="{D7F4DE35-7BDD-5B42-19A5-7B55BE4D0F2F}"/>
          </ac:picMkLst>
        </pc:picChg>
      </pc:sldChg>
      <pc:sldChg chg="addSp delSp modSp new mod">
        <pc:chgData name="Noam Benson-Tilsen" userId="bd4044bafc739e7e" providerId="LiveId" clId="{18CDF25D-F6AD-4B9C-8F12-B88CCCE7D38D}" dt="2025-02-14T00:29:16.787" v="11492" actId="22"/>
        <pc:sldMkLst>
          <pc:docMk/>
          <pc:sldMk cId="3344180028" sldId="294"/>
        </pc:sldMkLst>
        <pc:spChg chg="mod">
          <ac:chgData name="Noam Benson-Tilsen" userId="bd4044bafc739e7e" providerId="LiveId" clId="{18CDF25D-F6AD-4B9C-8F12-B88CCCE7D38D}" dt="2025-02-13T18:31:20.139" v="5797" actId="20577"/>
          <ac:spMkLst>
            <pc:docMk/>
            <pc:sldMk cId="3344180028" sldId="294"/>
            <ac:spMk id="2" creationId="{B8B62114-7FD1-7FE9-F136-BFC8E66D12D4}"/>
          </ac:spMkLst>
        </pc:spChg>
        <pc:spChg chg="mod">
          <ac:chgData name="Noam Benson-Tilsen" userId="bd4044bafc739e7e" providerId="LiveId" clId="{18CDF25D-F6AD-4B9C-8F12-B88CCCE7D38D}" dt="2025-02-13T18:37:59.338" v="5837" actId="20577"/>
          <ac:spMkLst>
            <pc:docMk/>
            <pc:sldMk cId="3344180028" sldId="294"/>
            <ac:spMk id="3" creationId="{D2898E57-6C78-6E36-61EA-AD85AC796FA0}"/>
          </ac:spMkLst>
        </pc:spChg>
        <pc:picChg chg="add del">
          <ac:chgData name="Noam Benson-Tilsen" userId="bd4044bafc739e7e" providerId="LiveId" clId="{18CDF25D-F6AD-4B9C-8F12-B88CCCE7D38D}" dt="2025-02-14T00:29:16.787" v="11492" actId="22"/>
          <ac:picMkLst>
            <pc:docMk/>
            <pc:sldMk cId="3344180028" sldId="294"/>
            <ac:picMk id="7" creationId="{4EF5BC12-5AC4-F064-7F56-84B31EB1DC4F}"/>
          </ac:picMkLst>
        </pc:picChg>
      </pc:sldChg>
      <pc:sldChg chg="addSp modSp new mod modAnim">
        <pc:chgData name="Noam Benson-Tilsen" userId="bd4044bafc739e7e" providerId="LiveId" clId="{18CDF25D-F6AD-4B9C-8F12-B88CCCE7D38D}" dt="2025-02-14T03:44:25.851" v="13459"/>
        <pc:sldMkLst>
          <pc:docMk/>
          <pc:sldMk cId="1661095967" sldId="295"/>
        </pc:sldMkLst>
        <pc:spChg chg="mod">
          <ac:chgData name="Noam Benson-Tilsen" userId="bd4044bafc739e7e" providerId="LiveId" clId="{18CDF25D-F6AD-4B9C-8F12-B88CCCE7D38D}" dt="2025-02-13T18:42:48.242" v="6230" actId="20577"/>
          <ac:spMkLst>
            <pc:docMk/>
            <pc:sldMk cId="1661095967" sldId="295"/>
            <ac:spMk id="2" creationId="{E9908DCC-D45B-CCA1-D646-1A2F12E17C84}"/>
          </ac:spMkLst>
        </pc:spChg>
        <pc:spChg chg="mod">
          <ac:chgData name="Noam Benson-Tilsen" userId="bd4044bafc739e7e" providerId="LiveId" clId="{18CDF25D-F6AD-4B9C-8F12-B88CCCE7D38D}" dt="2025-02-14T03:43:27.896" v="13447" actId="20577"/>
          <ac:spMkLst>
            <pc:docMk/>
            <pc:sldMk cId="1661095967" sldId="295"/>
            <ac:spMk id="3" creationId="{5B5CCCFB-A169-B5EA-EF43-3758FD985CFE}"/>
          </ac:spMkLst>
        </pc:spChg>
        <pc:cxnChg chg="add mod">
          <ac:chgData name="Noam Benson-Tilsen" userId="bd4044bafc739e7e" providerId="LiveId" clId="{18CDF25D-F6AD-4B9C-8F12-B88CCCE7D38D}" dt="2025-02-14T03:42:27.997" v="13356" actId="1076"/>
          <ac:cxnSpMkLst>
            <pc:docMk/>
            <pc:sldMk cId="1661095967" sldId="295"/>
            <ac:cxnSpMk id="6" creationId="{23CB7AF5-D9B0-C6C4-27B0-9F03BE627D85}"/>
          </ac:cxnSpMkLst>
        </pc:cxnChg>
        <pc:cxnChg chg="add">
          <ac:chgData name="Noam Benson-Tilsen" userId="bd4044bafc739e7e" providerId="LiveId" clId="{18CDF25D-F6AD-4B9C-8F12-B88CCCE7D38D}" dt="2025-02-14T02:48:03.152" v="12221" actId="11529"/>
          <ac:cxnSpMkLst>
            <pc:docMk/>
            <pc:sldMk cId="1661095967" sldId="295"/>
            <ac:cxnSpMk id="7" creationId="{D5D810E8-B6C2-0DF5-FE59-00FCD3EAD270}"/>
          </ac:cxnSpMkLst>
        </pc:cxnChg>
        <pc:cxnChg chg="add mod">
          <ac:chgData name="Noam Benson-Tilsen" userId="bd4044bafc739e7e" providerId="LiveId" clId="{18CDF25D-F6AD-4B9C-8F12-B88CCCE7D38D}" dt="2025-02-14T03:44:20.286" v="13458" actId="1076"/>
          <ac:cxnSpMkLst>
            <pc:docMk/>
            <pc:sldMk cId="1661095967" sldId="295"/>
            <ac:cxnSpMk id="8" creationId="{59943EAF-4628-70EC-0D60-3AEAE304D1EF}"/>
          </ac:cxnSpMkLst>
        </pc:cxnChg>
      </pc:sldChg>
      <pc:sldChg chg="addSp delSp modSp new mod modAnim modNotesTx">
        <pc:chgData name="Noam Benson-Tilsen" userId="bd4044bafc739e7e" providerId="LiveId" clId="{18CDF25D-F6AD-4B9C-8F12-B88CCCE7D38D}" dt="2025-02-14T04:02:06.655" v="13601" actId="20577"/>
        <pc:sldMkLst>
          <pc:docMk/>
          <pc:sldMk cId="262907281" sldId="296"/>
        </pc:sldMkLst>
        <pc:spChg chg="mod">
          <ac:chgData name="Noam Benson-Tilsen" userId="bd4044bafc739e7e" providerId="LiveId" clId="{18CDF25D-F6AD-4B9C-8F12-B88CCCE7D38D}" dt="2025-02-13T18:56:07.930" v="6799" actId="20577"/>
          <ac:spMkLst>
            <pc:docMk/>
            <pc:sldMk cId="262907281" sldId="296"/>
            <ac:spMk id="2" creationId="{14828B16-A6CF-6561-A544-2FC8A36EAEE5}"/>
          </ac:spMkLst>
        </pc:spChg>
        <pc:spChg chg="del">
          <ac:chgData name="Noam Benson-Tilsen" userId="bd4044bafc739e7e" providerId="LiveId" clId="{18CDF25D-F6AD-4B9C-8F12-B88CCCE7D38D}" dt="2025-02-14T03:24:34.226" v="12770" actId="478"/>
          <ac:spMkLst>
            <pc:docMk/>
            <pc:sldMk cId="262907281" sldId="296"/>
            <ac:spMk id="3" creationId="{C3E19F1A-8AE5-3CE7-4093-A60341005FA7}"/>
          </ac:spMkLst>
        </pc:spChg>
        <pc:spChg chg="del mod">
          <ac:chgData name="Noam Benson-Tilsen" userId="bd4044bafc739e7e" providerId="LiveId" clId="{18CDF25D-F6AD-4B9C-8F12-B88CCCE7D38D}" dt="2025-02-14T03:36:24.143" v="13124" actId="478"/>
          <ac:spMkLst>
            <pc:docMk/>
            <pc:sldMk cId="262907281" sldId="296"/>
            <ac:spMk id="5" creationId="{E570704E-9864-3747-4B3D-567EACDAAAE0}"/>
          </ac:spMkLst>
        </pc:spChg>
        <pc:spChg chg="add mod">
          <ac:chgData name="Noam Benson-Tilsen" userId="bd4044bafc739e7e" providerId="LiveId" clId="{18CDF25D-F6AD-4B9C-8F12-B88CCCE7D38D}" dt="2025-02-14T03:26:07.386" v="12811" actId="1038"/>
          <ac:spMkLst>
            <pc:docMk/>
            <pc:sldMk cId="262907281" sldId="296"/>
            <ac:spMk id="6" creationId="{679E2707-6D29-AFC5-4AF7-35147DDFEF8B}"/>
          </ac:spMkLst>
        </pc:spChg>
        <pc:spChg chg="add mod">
          <ac:chgData name="Noam Benson-Tilsen" userId="bd4044bafc739e7e" providerId="LiveId" clId="{18CDF25D-F6AD-4B9C-8F12-B88CCCE7D38D}" dt="2025-02-14T03:31:53.231" v="12945" actId="20577"/>
          <ac:spMkLst>
            <pc:docMk/>
            <pc:sldMk cId="262907281" sldId="296"/>
            <ac:spMk id="8" creationId="{E07DB991-F894-F4FC-9C85-F878BF48351C}"/>
          </ac:spMkLst>
        </pc:spChg>
        <pc:spChg chg="add mod">
          <ac:chgData name="Noam Benson-Tilsen" userId="bd4044bafc739e7e" providerId="LiveId" clId="{18CDF25D-F6AD-4B9C-8F12-B88CCCE7D38D}" dt="2025-02-14T03:32:10.875" v="12946" actId="1035"/>
          <ac:spMkLst>
            <pc:docMk/>
            <pc:sldMk cId="262907281" sldId="296"/>
            <ac:spMk id="23" creationId="{792AD287-D9C7-114C-B773-61231646A06B}"/>
          </ac:spMkLst>
        </pc:spChg>
        <pc:spChg chg="add mod">
          <ac:chgData name="Noam Benson-Tilsen" userId="bd4044bafc739e7e" providerId="LiveId" clId="{18CDF25D-F6AD-4B9C-8F12-B88CCCE7D38D}" dt="2025-02-14T03:37:58.013" v="13164" actId="1076"/>
          <ac:spMkLst>
            <pc:docMk/>
            <pc:sldMk cId="262907281" sldId="296"/>
            <ac:spMk id="28" creationId="{D1DD2D4A-3952-B6EF-B7EE-49CDC97FE6FE}"/>
          </ac:spMkLst>
        </pc:spChg>
        <pc:spChg chg="add mod">
          <ac:chgData name="Noam Benson-Tilsen" userId="bd4044bafc739e7e" providerId="LiveId" clId="{18CDF25D-F6AD-4B9C-8F12-B88CCCE7D38D}" dt="2025-02-14T03:37:44.591" v="13162" actId="20577"/>
          <ac:spMkLst>
            <pc:docMk/>
            <pc:sldMk cId="262907281" sldId="296"/>
            <ac:spMk id="35" creationId="{53E28560-0ED6-E9CC-57DA-F826B30FE6A8}"/>
          </ac:spMkLst>
        </pc:spChg>
        <pc:spChg chg="add mod">
          <ac:chgData name="Noam Benson-Tilsen" userId="bd4044bafc739e7e" providerId="LiveId" clId="{18CDF25D-F6AD-4B9C-8F12-B88CCCE7D38D}" dt="2025-02-14T03:39:08.387" v="13173" actId="767"/>
          <ac:spMkLst>
            <pc:docMk/>
            <pc:sldMk cId="262907281" sldId="296"/>
            <ac:spMk id="52" creationId="{B4F54A88-898C-2E94-B655-06CFDAC09D26}"/>
          </ac:spMkLst>
        </pc:spChg>
        <pc:spChg chg="add mod">
          <ac:chgData name="Noam Benson-Tilsen" userId="bd4044bafc739e7e" providerId="LiveId" clId="{18CDF25D-F6AD-4B9C-8F12-B88CCCE7D38D}" dt="2025-02-14T03:39:20.447" v="13180" actId="14100"/>
          <ac:spMkLst>
            <pc:docMk/>
            <pc:sldMk cId="262907281" sldId="296"/>
            <ac:spMk id="53" creationId="{9AFC305E-97DB-D002-D8BD-8083DE4C8917}"/>
          </ac:spMkLst>
        </pc:spChg>
        <pc:spChg chg="add mod">
          <ac:chgData name="Noam Benson-Tilsen" userId="bd4044bafc739e7e" providerId="LiveId" clId="{18CDF25D-F6AD-4B9C-8F12-B88CCCE7D38D}" dt="2025-02-14T03:39:34.775" v="13188" actId="1038"/>
          <ac:spMkLst>
            <pc:docMk/>
            <pc:sldMk cId="262907281" sldId="296"/>
            <ac:spMk id="54" creationId="{10B384D6-3126-93CB-5B61-5F04682A599B}"/>
          </ac:spMkLst>
        </pc:spChg>
        <pc:picChg chg="add mod">
          <ac:chgData name="Noam Benson-Tilsen" userId="bd4044bafc739e7e" providerId="LiveId" clId="{18CDF25D-F6AD-4B9C-8F12-B88CCCE7D38D}" dt="2025-02-14T03:27:31.497" v="12820" actId="1076"/>
          <ac:picMkLst>
            <pc:docMk/>
            <pc:sldMk cId="262907281" sldId="296"/>
            <ac:picMk id="7" creationId="{00BCC99E-46B2-EA3D-C184-6F10227AF99A}"/>
          </ac:picMkLst>
        </pc:picChg>
        <pc:inkChg chg="add del">
          <ac:chgData name="Noam Benson-Tilsen" userId="bd4044bafc739e7e" providerId="LiveId" clId="{18CDF25D-F6AD-4B9C-8F12-B88CCCE7D38D}" dt="2025-02-14T03:27:22.215" v="12816" actId="9405"/>
          <ac:inkMkLst>
            <pc:docMk/>
            <pc:sldMk cId="262907281" sldId="296"/>
            <ac:inkMk id="9" creationId="{B6B2149D-7EF7-8C75-7A42-16C2A94243E1}"/>
          </ac:inkMkLst>
        </pc:inkChg>
        <pc:cxnChg chg="add del mod">
          <ac:chgData name="Noam Benson-Tilsen" userId="bd4044bafc739e7e" providerId="LiveId" clId="{18CDF25D-F6AD-4B9C-8F12-B88CCCE7D38D}" dt="2025-02-14T03:28:05.221" v="12824" actId="11529"/>
          <ac:cxnSpMkLst>
            <pc:docMk/>
            <pc:sldMk cId="262907281" sldId="296"/>
            <ac:cxnSpMk id="11" creationId="{70199949-15BF-36B7-4E0F-F054AC8ACC05}"/>
          </ac:cxnSpMkLst>
        </pc:cxnChg>
        <pc:cxnChg chg="add del">
          <ac:chgData name="Noam Benson-Tilsen" userId="bd4044bafc739e7e" providerId="LiveId" clId="{18CDF25D-F6AD-4B9C-8F12-B88CCCE7D38D}" dt="2025-02-14T03:28:17.064" v="12826" actId="11529"/>
          <ac:cxnSpMkLst>
            <pc:docMk/>
            <pc:sldMk cId="262907281" sldId="296"/>
            <ac:cxnSpMk id="14" creationId="{6B471C22-F393-86AE-8C69-99141CC282A1}"/>
          </ac:cxnSpMkLst>
        </pc:cxnChg>
        <pc:cxnChg chg="add mod">
          <ac:chgData name="Noam Benson-Tilsen" userId="bd4044bafc739e7e" providerId="LiveId" clId="{18CDF25D-F6AD-4B9C-8F12-B88CCCE7D38D}" dt="2025-02-14T03:29:16.806" v="12834" actId="1076"/>
          <ac:cxnSpMkLst>
            <pc:docMk/>
            <pc:sldMk cId="262907281" sldId="296"/>
            <ac:cxnSpMk id="16" creationId="{CDFEF086-814F-A3E9-0862-B4FCAA134CEE}"/>
          </ac:cxnSpMkLst>
        </pc:cxnChg>
        <pc:cxnChg chg="add mod">
          <ac:chgData name="Noam Benson-Tilsen" userId="bd4044bafc739e7e" providerId="LiveId" clId="{18CDF25D-F6AD-4B9C-8F12-B88CCCE7D38D}" dt="2025-02-14T03:38:08.039" v="13166" actId="14100"/>
          <ac:cxnSpMkLst>
            <pc:docMk/>
            <pc:sldMk cId="262907281" sldId="296"/>
            <ac:cxnSpMk id="25" creationId="{14F763EF-6E9E-6EEF-4280-8B89E78CA3D6}"/>
          </ac:cxnSpMkLst>
        </pc:cxnChg>
        <pc:cxnChg chg="add mod">
          <ac:chgData name="Noam Benson-Tilsen" userId="bd4044bafc739e7e" providerId="LiveId" clId="{18CDF25D-F6AD-4B9C-8F12-B88CCCE7D38D}" dt="2025-02-14T03:38:13.799" v="13167" actId="14100"/>
          <ac:cxnSpMkLst>
            <pc:docMk/>
            <pc:sldMk cId="262907281" sldId="296"/>
            <ac:cxnSpMk id="31" creationId="{8F4729CC-B0E5-F8A3-9D24-C546646ACDD6}"/>
          </ac:cxnSpMkLst>
        </pc:cxnChg>
      </pc:sldChg>
      <pc:sldChg chg="addSp modSp new mod modNotesTx">
        <pc:chgData name="Noam Benson-Tilsen" userId="bd4044bafc739e7e" providerId="LiveId" clId="{18CDF25D-F6AD-4B9C-8F12-B88CCCE7D38D}" dt="2025-02-13T18:59:04.375" v="6848" actId="20577"/>
        <pc:sldMkLst>
          <pc:docMk/>
          <pc:sldMk cId="1933403149" sldId="297"/>
        </pc:sldMkLst>
        <pc:spChg chg="mod">
          <ac:chgData name="Noam Benson-Tilsen" userId="bd4044bafc739e7e" providerId="LiveId" clId="{18CDF25D-F6AD-4B9C-8F12-B88CCCE7D38D}" dt="2025-02-13T18:58:59.935" v="6831" actId="20577"/>
          <ac:spMkLst>
            <pc:docMk/>
            <pc:sldMk cId="1933403149" sldId="297"/>
            <ac:spMk id="2" creationId="{8837BA30-3A29-77F5-354C-ABC63A6DD3C6}"/>
          </ac:spMkLst>
        </pc:spChg>
        <pc:picChg chg="add mod">
          <ac:chgData name="Noam Benson-Tilsen" userId="bd4044bafc739e7e" providerId="LiveId" clId="{18CDF25D-F6AD-4B9C-8F12-B88CCCE7D38D}" dt="2025-02-13T18:58:55.225" v="6807" actId="1076"/>
          <ac:picMkLst>
            <pc:docMk/>
            <pc:sldMk cId="1933403149" sldId="297"/>
            <ac:picMk id="7" creationId="{EB4C4E33-F7DF-EFF6-D1CF-513851CE8376}"/>
          </ac:picMkLst>
        </pc:picChg>
      </pc:sldChg>
      <pc:sldChg chg="addSp delSp modSp new mod modAnim">
        <pc:chgData name="Noam Benson-Tilsen" userId="bd4044bafc739e7e" providerId="LiveId" clId="{18CDF25D-F6AD-4B9C-8F12-B88CCCE7D38D}" dt="2025-02-13T21:07:02.152" v="9567"/>
        <pc:sldMkLst>
          <pc:docMk/>
          <pc:sldMk cId="1434313429" sldId="298"/>
        </pc:sldMkLst>
        <pc:spChg chg="mod">
          <ac:chgData name="Noam Benson-Tilsen" userId="bd4044bafc739e7e" providerId="LiveId" clId="{18CDF25D-F6AD-4B9C-8F12-B88CCCE7D38D}" dt="2025-02-13T20:13:51.447" v="7072" actId="20577"/>
          <ac:spMkLst>
            <pc:docMk/>
            <pc:sldMk cId="1434313429" sldId="298"/>
            <ac:spMk id="2" creationId="{85753D59-8F16-7707-62AD-3FCD12672CDC}"/>
          </ac:spMkLst>
        </pc:spChg>
        <pc:spChg chg="add del mod">
          <ac:chgData name="Noam Benson-Tilsen" userId="bd4044bafc739e7e" providerId="LiveId" clId="{18CDF25D-F6AD-4B9C-8F12-B88CCCE7D38D}" dt="2025-02-13T20:24:25.689" v="7758"/>
          <ac:spMkLst>
            <pc:docMk/>
            <pc:sldMk cId="1434313429" sldId="298"/>
            <ac:spMk id="3" creationId="{7EEC5ED3-939F-4C1F-2701-0B1CA23FBE61}"/>
          </ac:spMkLst>
        </pc:spChg>
        <pc:spChg chg="add del">
          <ac:chgData name="Noam Benson-Tilsen" userId="bd4044bafc739e7e" providerId="LiveId" clId="{18CDF25D-F6AD-4B9C-8F12-B88CCCE7D38D}" dt="2025-02-13T20:19:09.986" v="7664" actId="11529"/>
          <ac:spMkLst>
            <pc:docMk/>
            <pc:sldMk cId="1434313429" sldId="298"/>
            <ac:spMk id="6" creationId="{3DCD08A2-8829-0116-C396-EE3D41692C8B}"/>
          </ac:spMkLst>
        </pc:spChg>
        <pc:spChg chg="add del mod">
          <ac:chgData name="Noam Benson-Tilsen" userId="bd4044bafc739e7e" providerId="LiveId" clId="{18CDF25D-F6AD-4B9C-8F12-B88CCCE7D38D}" dt="2025-02-13T20:19:58.993" v="7670" actId="11529"/>
          <ac:spMkLst>
            <pc:docMk/>
            <pc:sldMk cId="1434313429" sldId="298"/>
            <ac:spMk id="7" creationId="{DF256FE0-A468-4E61-8F57-89E61FC7BD4B}"/>
          </ac:spMkLst>
        </pc:spChg>
        <pc:spChg chg="add del mod">
          <ac:chgData name="Noam Benson-Tilsen" userId="bd4044bafc739e7e" providerId="LiveId" clId="{18CDF25D-F6AD-4B9C-8F12-B88CCCE7D38D}" dt="2025-02-13T20:21:49.987" v="7699" actId="478"/>
          <ac:spMkLst>
            <pc:docMk/>
            <pc:sldMk cId="1434313429" sldId="298"/>
            <ac:spMk id="8" creationId="{86E9F403-402F-2997-CB50-6F0217ABEF4C}"/>
          </ac:spMkLst>
        </pc:spChg>
        <pc:spChg chg="add del mod">
          <ac:chgData name="Noam Benson-Tilsen" userId="bd4044bafc739e7e" providerId="LiveId" clId="{18CDF25D-F6AD-4B9C-8F12-B88CCCE7D38D}" dt="2025-02-13T20:21:49.987" v="7699" actId="478"/>
          <ac:spMkLst>
            <pc:docMk/>
            <pc:sldMk cId="1434313429" sldId="298"/>
            <ac:spMk id="9" creationId="{C9C88FE4-D600-A6A5-C165-E1731C252CB1}"/>
          </ac:spMkLst>
        </pc:spChg>
        <pc:spChg chg="add del mod">
          <ac:chgData name="Noam Benson-Tilsen" userId="bd4044bafc739e7e" providerId="LiveId" clId="{18CDF25D-F6AD-4B9C-8F12-B88CCCE7D38D}" dt="2025-02-13T20:21:49.987" v="7699" actId="478"/>
          <ac:spMkLst>
            <pc:docMk/>
            <pc:sldMk cId="1434313429" sldId="298"/>
            <ac:spMk id="10" creationId="{8DEFDB87-CC48-A357-DA23-C70B953A507D}"/>
          </ac:spMkLst>
        </pc:spChg>
        <pc:spChg chg="add del mod">
          <ac:chgData name="Noam Benson-Tilsen" userId="bd4044bafc739e7e" providerId="LiveId" clId="{18CDF25D-F6AD-4B9C-8F12-B88CCCE7D38D}" dt="2025-02-13T20:21:49.987" v="7699" actId="478"/>
          <ac:spMkLst>
            <pc:docMk/>
            <pc:sldMk cId="1434313429" sldId="298"/>
            <ac:spMk id="11" creationId="{193EFD15-6486-3C2B-1EEA-0C2782DCBB3F}"/>
          </ac:spMkLst>
        </pc:spChg>
        <pc:spChg chg="add mod">
          <ac:chgData name="Noam Benson-Tilsen" userId="bd4044bafc739e7e" providerId="LiveId" clId="{18CDF25D-F6AD-4B9C-8F12-B88CCCE7D38D}" dt="2025-02-13T20:20:54.578" v="7690"/>
          <ac:spMkLst>
            <pc:docMk/>
            <pc:sldMk cId="1434313429" sldId="298"/>
            <ac:spMk id="12" creationId="{FAD45301-580D-2D0E-4049-7B9315984217}"/>
          </ac:spMkLst>
        </pc:spChg>
        <pc:spChg chg="add mod">
          <ac:chgData name="Noam Benson-Tilsen" userId="bd4044bafc739e7e" providerId="LiveId" clId="{18CDF25D-F6AD-4B9C-8F12-B88CCCE7D38D}" dt="2025-02-13T20:20:53.828" v="7689"/>
          <ac:spMkLst>
            <pc:docMk/>
            <pc:sldMk cId="1434313429" sldId="298"/>
            <ac:spMk id="13" creationId="{E65485A4-C632-532F-C675-8C68CA7817D4}"/>
          </ac:spMkLst>
        </pc:spChg>
        <pc:spChg chg="add mod">
          <ac:chgData name="Noam Benson-Tilsen" userId="bd4044bafc739e7e" providerId="LiveId" clId="{18CDF25D-F6AD-4B9C-8F12-B88CCCE7D38D}" dt="2025-02-13T20:20:53.828" v="7689"/>
          <ac:spMkLst>
            <pc:docMk/>
            <pc:sldMk cId="1434313429" sldId="298"/>
            <ac:spMk id="14" creationId="{024C85A2-686F-22BE-6067-F17B5986332F}"/>
          </ac:spMkLst>
        </pc:spChg>
        <pc:spChg chg="add mod">
          <ac:chgData name="Noam Benson-Tilsen" userId="bd4044bafc739e7e" providerId="LiveId" clId="{18CDF25D-F6AD-4B9C-8F12-B88CCCE7D38D}" dt="2025-02-13T20:20:53.828" v="7689"/>
          <ac:spMkLst>
            <pc:docMk/>
            <pc:sldMk cId="1434313429" sldId="298"/>
            <ac:spMk id="15" creationId="{90B94B32-7050-775F-0188-B86470C74AFF}"/>
          </ac:spMkLst>
        </pc:spChg>
        <pc:spChg chg="add mod">
          <ac:chgData name="Noam Benson-Tilsen" userId="bd4044bafc739e7e" providerId="LiveId" clId="{18CDF25D-F6AD-4B9C-8F12-B88CCCE7D38D}" dt="2025-02-13T20:20:53.828" v="7689"/>
          <ac:spMkLst>
            <pc:docMk/>
            <pc:sldMk cId="1434313429" sldId="298"/>
            <ac:spMk id="16" creationId="{2ED244DC-802E-52E4-9F80-A9F4D26E9555}"/>
          </ac:spMkLst>
        </pc:spChg>
        <pc:spChg chg="add del mod">
          <ac:chgData name="Noam Benson-Tilsen" userId="bd4044bafc739e7e" providerId="LiveId" clId="{18CDF25D-F6AD-4B9C-8F12-B88CCCE7D38D}" dt="2025-02-13T20:21:49.987" v="7699" actId="478"/>
          <ac:spMkLst>
            <pc:docMk/>
            <pc:sldMk cId="1434313429" sldId="298"/>
            <ac:spMk id="17" creationId="{9ACC44D3-F0CE-9F49-39B2-A98841A6043B}"/>
          </ac:spMkLst>
        </pc:spChg>
        <pc:spChg chg="add del mod">
          <ac:chgData name="Noam Benson-Tilsen" userId="bd4044bafc739e7e" providerId="LiveId" clId="{18CDF25D-F6AD-4B9C-8F12-B88CCCE7D38D}" dt="2025-02-13T20:21:49.987" v="7699" actId="478"/>
          <ac:spMkLst>
            <pc:docMk/>
            <pc:sldMk cId="1434313429" sldId="298"/>
            <ac:spMk id="18" creationId="{A4F1E56C-D9DA-0BB8-7398-745C7907AA46}"/>
          </ac:spMkLst>
        </pc:spChg>
        <pc:spChg chg="add del mod">
          <ac:chgData name="Noam Benson-Tilsen" userId="bd4044bafc739e7e" providerId="LiveId" clId="{18CDF25D-F6AD-4B9C-8F12-B88CCCE7D38D}" dt="2025-02-13T20:21:49.987" v="7699" actId="478"/>
          <ac:spMkLst>
            <pc:docMk/>
            <pc:sldMk cId="1434313429" sldId="298"/>
            <ac:spMk id="19" creationId="{2D37D5D5-431C-2074-650C-6659F631C600}"/>
          </ac:spMkLst>
        </pc:spChg>
        <pc:spChg chg="add del mod">
          <ac:chgData name="Noam Benson-Tilsen" userId="bd4044bafc739e7e" providerId="LiveId" clId="{18CDF25D-F6AD-4B9C-8F12-B88CCCE7D38D}" dt="2025-02-13T20:21:55.138" v="7701" actId="478"/>
          <ac:spMkLst>
            <pc:docMk/>
            <pc:sldMk cId="1434313429" sldId="298"/>
            <ac:spMk id="20" creationId="{6F7051B4-F32E-858D-BB04-0F4982EE0BDF}"/>
          </ac:spMkLst>
        </pc:spChg>
        <pc:spChg chg="add del mod">
          <ac:chgData name="Noam Benson-Tilsen" userId="bd4044bafc739e7e" providerId="LiveId" clId="{18CDF25D-F6AD-4B9C-8F12-B88CCCE7D38D}" dt="2025-02-13T20:21:38.250" v="7694" actId="478"/>
          <ac:spMkLst>
            <pc:docMk/>
            <pc:sldMk cId="1434313429" sldId="298"/>
            <ac:spMk id="22" creationId="{5E4F2158-F904-1F7B-BAF6-A56CBD6B4326}"/>
          </ac:spMkLst>
        </pc:spChg>
        <pc:spChg chg="add del mod">
          <ac:chgData name="Noam Benson-Tilsen" userId="bd4044bafc739e7e" providerId="LiveId" clId="{18CDF25D-F6AD-4B9C-8F12-B88CCCE7D38D}" dt="2025-02-13T20:21:41.240" v="7696" actId="478"/>
          <ac:spMkLst>
            <pc:docMk/>
            <pc:sldMk cId="1434313429" sldId="298"/>
            <ac:spMk id="24" creationId="{8789ABD2-3251-663F-3A5B-CFBE81644574}"/>
          </ac:spMkLst>
        </pc:spChg>
        <pc:picChg chg="add mod">
          <ac:chgData name="Noam Benson-Tilsen" userId="bd4044bafc739e7e" providerId="LiveId" clId="{18CDF25D-F6AD-4B9C-8F12-B88CCCE7D38D}" dt="2025-02-13T20:24:30.703" v="7759" actId="1076"/>
          <ac:picMkLst>
            <pc:docMk/>
            <pc:sldMk cId="1434313429" sldId="298"/>
            <ac:picMk id="25" creationId="{C641EF82-4D7D-572C-EDA0-5CEE3E994182}"/>
          </ac:picMkLst>
        </pc:picChg>
      </pc:sldChg>
      <pc:sldChg chg="addSp delSp modSp new mod modAnim">
        <pc:chgData name="Noam Benson-Tilsen" userId="bd4044bafc739e7e" providerId="LiveId" clId="{18CDF25D-F6AD-4B9C-8F12-B88CCCE7D38D}" dt="2025-02-14T02:37:55.213" v="12062"/>
        <pc:sldMkLst>
          <pc:docMk/>
          <pc:sldMk cId="3046312275" sldId="299"/>
        </pc:sldMkLst>
        <pc:spChg chg="mod">
          <ac:chgData name="Noam Benson-Tilsen" userId="bd4044bafc739e7e" providerId="LiveId" clId="{18CDF25D-F6AD-4B9C-8F12-B88CCCE7D38D}" dt="2025-02-13T20:32:25.002" v="7764" actId="20577"/>
          <ac:spMkLst>
            <pc:docMk/>
            <pc:sldMk cId="3046312275" sldId="299"/>
            <ac:spMk id="2" creationId="{A17B1EF6-1682-3098-EC05-0A8C04924FB4}"/>
          </ac:spMkLst>
        </pc:spChg>
        <pc:spChg chg="mod">
          <ac:chgData name="Noam Benson-Tilsen" userId="bd4044bafc739e7e" providerId="LiveId" clId="{18CDF25D-F6AD-4B9C-8F12-B88CCCE7D38D}" dt="2025-02-13T20:50:54.236" v="9043" actId="20577"/>
          <ac:spMkLst>
            <pc:docMk/>
            <pc:sldMk cId="3046312275" sldId="299"/>
            <ac:spMk id="3" creationId="{7C4E7F44-0E4A-219C-9DC3-198A7FC97476}"/>
          </ac:spMkLst>
        </pc:spChg>
        <pc:spChg chg="add del mod">
          <ac:chgData name="Noam Benson-Tilsen" userId="bd4044bafc739e7e" providerId="LiveId" clId="{18CDF25D-F6AD-4B9C-8F12-B88CCCE7D38D}" dt="2025-02-13T20:41:31.411" v="8381" actId="478"/>
          <ac:spMkLst>
            <pc:docMk/>
            <pc:sldMk cId="3046312275" sldId="299"/>
            <ac:spMk id="14" creationId="{01CA1B36-FA1B-4FDA-040D-813B92245C60}"/>
          </ac:spMkLst>
        </pc:spChg>
        <pc:spChg chg="add mod">
          <ac:chgData name="Noam Benson-Tilsen" userId="bd4044bafc739e7e" providerId="LiveId" clId="{18CDF25D-F6AD-4B9C-8F12-B88CCCE7D38D}" dt="2025-02-13T20:47:48.090" v="8835" actId="1076"/>
          <ac:spMkLst>
            <pc:docMk/>
            <pc:sldMk cId="3046312275" sldId="299"/>
            <ac:spMk id="15" creationId="{2339D30A-0F66-E56A-54EF-7877DD3F48D8}"/>
          </ac:spMkLst>
        </pc:spChg>
        <pc:spChg chg="add mod">
          <ac:chgData name="Noam Benson-Tilsen" userId="bd4044bafc739e7e" providerId="LiveId" clId="{18CDF25D-F6AD-4B9C-8F12-B88CCCE7D38D}" dt="2025-02-13T20:48:23.492" v="8846" actId="14100"/>
          <ac:spMkLst>
            <pc:docMk/>
            <pc:sldMk cId="3046312275" sldId="299"/>
            <ac:spMk id="16" creationId="{2EA827B6-D276-CD0B-6563-247F11D82E3F}"/>
          </ac:spMkLst>
        </pc:spChg>
        <pc:spChg chg="add mod">
          <ac:chgData name="Noam Benson-Tilsen" userId="bd4044bafc739e7e" providerId="LiveId" clId="{18CDF25D-F6AD-4B9C-8F12-B88CCCE7D38D}" dt="2025-02-13T20:48:11.219" v="8842" actId="1076"/>
          <ac:spMkLst>
            <pc:docMk/>
            <pc:sldMk cId="3046312275" sldId="299"/>
            <ac:spMk id="17" creationId="{F98FE846-683C-368E-F34C-E926A4A837A6}"/>
          </ac:spMkLst>
        </pc:spChg>
        <pc:spChg chg="add mod">
          <ac:chgData name="Noam Benson-Tilsen" userId="bd4044bafc739e7e" providerId="LiveId" clId="{18CDF25D-F6AD-4B9C-8F12-B88CCCE7D38D}" dt="2025-02-13T20:47:48.090" v="8835" actId="1076"/>
          <ac:spMkLst>
            <pc:docMk/>
            <pc:sldMk cId="3046312275" sldId="299"/>
            <ac:spMk id="18" creationId="{44679860-CC28-F661-9096-2060D620DA50}"/>
          </ac:spMkLst>
        </pc:spChg>
        <pc:picChg chg="add del mod">
          <ac:chgData name="Noam Benson-Tilsen" userId="bd4044bafc739e7e" providerId="LiveId" clId="{18CDF25D-F6AD-4B9C-8F12-B88CCCE7D38D}" dt="2025-02-13T20:37:34.729" v="8154" actId="478"/>
          <ac:picMkLst>
            <pc:docMk/>
            <pc:sldMk cId="3046312275" sldId="299"/>
            <ac:picMk id="7" creationId="{63A7944B-BAA1-1D19-5939-127AD5C3D5F6}"/>
          </ac:picMkLst>
        </pc:picChg>
        <pc:picChg chg="add del mod">
          <ac:chgData name="Noam Benson-Tilsen" userId="bd4044bafc739e7e" providerId="LiveId" clId="{18CDF25D-F6AD-4B9C-8F12-B88CCCE7D38D}" dt="2025-02-13T20:37:41.129" v="8160" actId="478"/>
          <ac:picMkLst>
            <pc:docMk/>
            <pc:sldMk cId="3046312275" sldId="299"/>
            <ac:picMk id="9" creationId="{D9D92CF5-D20E-BBBC-158D-F41BF7B7B037}"/>
          </ac:picMkLst>
        </pc:picChg>
        <pc:picChg chg="add del mod">
          <ac:chgData name="Noam Benson-Tilsen" userId="bd4044bafc739e7e" providerId="LiveId" clId="{18CDF25D-F6AD-4B9C-8F12-B88CCCE7D38D}" dt="2025-02-13T20:37:45.116" v="8164" actId="478"/>
          <ac:picMkLst>
            <pc:docMk/>
            <pc:sldMk cId="3046312275" sldId="299"/>
            <ac:picMk id="11" creationId="{3DB9D0D3-C941-7ABC-B828-3B533614A219}"/>
          </ac:picMkLst>
        </pc:picChg>
        <pc:picChg chg="add mod">
          <ac:chgData name="Noam Benson-Tilsen" userId="bd4044bafc739e7e" providerId="LiveId" clId="{18CDF25D-F6AD-4B9C-8F12-B88CCCE7D38D}" dt="2025-02-13T20:47:48.090" v="8835" actId="1076"/>
          <ac:picMkLst>
            <pc:docMk/>
            <pc:sldMk cId="3046312275" sldId="299"/>
            <ac:picMk id="13" creationId="{18383B9A-4C1B-03EF-B2D2-347A47944126}"/>
          </ac:picMkLst>
        </pc:picChg>
      </pc:sldChg>
      <pc:sldChg chg="modSp new mod ord modAnim">
        <pc:chgData name="Noam Benson-Tilsen" userId="bd4044bafc739e7e" providerId="LiveId" clId="{18CDF25D-F6AD-4B9C-8F12-B88CCCE7D38D}" dt="2025-02-14T03:22:19.432" v="12715"/>
        <pc:sldMkLst>
          <pc:docMk/>
          <pc:sldMk cId="2730062910" sldId="300"/>
        </pc:sldMkLst>
        <pc:spChg chg="mod">
          <ac:chgData name="Noam Benson-Tilsen" userId="bd4044bafc739e7e" providerId="LiveId" clId="{18CDF25D-F6AD-4B9C-8F12-B88CCCE7D38D}" dt="2025-02-13T20:55:47.965" v="9091" actId="20577"/>
          <ac:spMkLst>
            <pc:docMk/>
            <pc:sldMk cId="2730062910" sldId="300"/>
            <ac:spMk id="2" creationId="{3101516C-F56D-E848-0B11-D41253B83BD6}"/>
          </ac:spMkLst>
        </pc:spChg>
        <pc:spChg chg="mod">
          <ac:chgData name="Noam Benson-Tilsen" userId="bd4044bafc739e7e" providerId="LiveId" clId="{18CDF25D-F6AD-4B9C-8F12-B88CCCE7D38D}" dt="2025-02-13T21:05:32.819" v="9557" actId="20577"/>
          <ac:spMkLst>
            <pc:docMk/>
            <pc:sldMk cId="2730062910" sldId="300"/>
            <ac:spMk id="3" creationId="{1CF494F4-00C0-B9CA-6B40-DBD569CD82F0}"/>
          </ac:spMkLst>
        </pc:spChg>
      </pc:sldChg>
      <pc:sldChg chg="modSp new del mod">
        <pc:chgData name="Noam Benson-Tilsen" userId="bd4044bafc739e7e" providerId="LiveId" clId="{18CDF25D-F6AD-4B9C-8F12-B88CCCE7D38D}" dt="2025-02-13T21:16:43.597" v="9887" actId="47"/>
        <pc:sldMkLst>
          <pc:docMk/>
          <pc:sldMk cId="1079776436" sldId="301"/>
        </pc:sldMkLst>
        <pc:spChg chg="mod">
          <ac:chgData name="Noam Benson-Tilsen" userId="bd4044bafc739e7e" providerId="LiveId" clId="{18CDF25D-F6AD-4B9C-8F12-B88CCCE7D38D}" dt="2025-02-13T21:16:34.462" v="9885" actId="20577"/>
          <ac:spMkLst>
            <pc:docMk/>
            <pc:sldMk cId="1079776436" sldId="301"/>
            <ac:spMk id="2" creationId="{FD91C62C-4450-117B-C60C-E2B372B12EA8}"/>
          </ac:spMkLst>
        </pc:spChg>
      </pc:sldChg>
      <pc:sldChg chg="addSp delSp modSp add mod delAnim modAnim">
        <pc:chgData name="Noam Benson-Tilsen" userId="bd4044bafc739e7e" providerId="LiveId" clId="{18CDF25D-F6AD-4B9C-8F12-B88CCCE7D38D}" dt="2025-02-14T04:33:50.430" v="13764"/>
        <pc:sldMkLst>
          <pc:docMk/>
          <pc:sldMk cId="854178339" sldId="302"/>
        </pc:sldMkLst>
        <pc:spChg chg="mod">
          <ac:chgData name="Noam Benson-Tilsen" userId="bd4044bafc739e7e" providerId="LiveId" clId="{18CDF25D-F6AD-4B9C-8F12-B88CCCE7D38D}" dt="2025-02-14T00:50:34.213" v="11603" actId="20577"/>
          <ac:spMkLst>
            <pc:docMk/>
            <pc:sldMk cId="854178339" sldId="302"/>
            <ac:spMk id="3" creationId="{A967BEEF-B3CD-2864-A8DA-F5C66723F1F5}"/>
          </ac:spMkLst>
        </pc:spChg>
        <pc:spChg chg="add del mod">
          <ac:chgData name="Noam Benson-Tilsen" userId="bd4044bafc739e7e" providerId="LiveId" clId="{18CDF25D-F6AD-4B9C-8F12-B88CCCE7D38D}" dt="2025-02-13T23:54:38.907" v="10789" actId="478"/>
          <ac:spMkLst>
            <pc:docMk/>
            <pc:sldMk cId="854178339" sldId="302"/>
            <ac:spMk id="7" creationId="{43A859A5-81B8-CF78-5F0A-189CF7D73D5D}"/>
          </ac:spMkLst>
        </pc:spChg>
        <pc:spChg chg="add del mod">
          <ac:chgData name="Noam Benson-Tilsen" userId="bd4044bafc739e7e" providerId="LiveId" clId="{18CDF25D-F6AD-4B9C-8F12-B88CCCE7D38D}" dt="2025-02-13T23:54:40.552" v="10790" actId="478"/>
          <ac:spMkLst>
            <pc:docMk/>
            <pc:sldMk cId="854178339" sldId="302"/>
            <ac:spMk id="10" creationId="{EA515C9C-C6D7-46E4-DCD5-900E7BB9A17D}"/>
          </ac:spMkLst>
        </pc:spChg>
        <pc:spChg chg="del mod">
          <ac:chgData name="Noam Benson-Tilsen" userId="bd4044bafc739e7e" providerId="LiveId" clId="{18CDF25D-F6AD-4B9C-8F12-B88CCCE7D38D}" dt="2025-02-13T23:54:42.065" v="10791" actId="478"/>
          <ac:spMkLst>
            <pc:docMk/>
            <pc:sldMk cId="854178339" sldId="302"/>
            <ac:spMk id="11" creationId="{6639AF05-0A65-C9AD-3446-8BCCD5DE60DD}"/>
          </ac:spMkLst>
        </pc:spChg>
        <pc:spChg chg="del">
          <ac:chgData name="Noam Benson-Tilsen" userId="bd4044bafc739e7e" providerId="LiveId" clId="{18CDF25D-F6AD-4B9C-8F12-B88CCCE7D38D}" dt="2025-02-13T23:54:31.573" v="10781" actId="478"/>
          <ac:spMkLst>
            <pc:docMk/>
            <pc:sldMk cId="854178339" sldId="302"/>
            <ac:spMk id="12" creationId="{EB592DDC-740E-CD6B-EC78-0BFF445B66EF}"/>
          </ac:spMkLst>
        </pc:spChg>
        <pc:spChg chg="add mod">
          <ac:chgData name="Noam Benson-Tilsen" userId="bd4044bafc739e7e" providerId="LiveId" clId="{18CDF25D-F6AD-4B9C-8F12-B88CCCE7D38D}" dt="2025-02-14T00:45:40.104" v="11554" actId="14100"/>
          <ac:spMkLst>
            <pc:docMk/>
            <pc:sldMk cId="854178339" sldId="302"/>
            <ac:spMk id="20" creationId="{71E0F80B-78EF-EA21-5B68-43558D4886E7}"/>
          </ac:spMkLst>
        </pc:spChg>
        <pc:spChg chg="add mod">
          <ac:chgData name="Noam Benson-Tilsen" userId="bd4044bafc739e7e" providerId="LiveId" clId="{18CDF25D-F6AD-4B9C-8F12-B88CCCE7D38D}" dt="2025-02-14T00:03:25.944" v="11367" actId="767"/>
          <ac:spMkLst>
            <pc:docMk/>
            <pc:sldMk cId="854178339" sldId="302"/>
            <ac:spMk id="21" creationId="{40985B8F-1C12-DC6B-1AF5-C2CD5059AFC4}"/>
          </ac:spMkLst>
        </pc:spChg>
        <pc:spChg chg="add mod">
          <ac:chgData name="Noam Benson-Tilsen" userId="bd4044bafc739e7e" providerId="LiveId" clId="{18CDF25D-F6AD-4B9C-8F12-B88CCCE7D38D}" dt="2025-02-14T00:03:26.243" v="11368" actId="767"/>
          <ac:spMkLst>
            <pc:docMk/>
            <pc:sldMk cId="854178339" sldId="302"/>
            <ac:spMk id="22" creationId="{726B48B0-3A48-0383-D452-A717AB2B6FFE}"/>
          </ac:spMkLst>
        </pc:spChg>
        <pc:spChg chg="add mod">
          <ac:chgData name="Noam Benson-Tilsen" userId="bd4044bafc739e7e" providerId="LiveId" clId="{18CDF25D-F6AD-4B9C-8F12-B88CCCE7D38D}" dt="2025-02-14T00:03:31.313" v="11369" actId="767"/>
          <ac:spMkLst>
            <pc:docMk/>
            <pc:sldMk cId="854178339" sldId="302"/>
            <ac:spMk id="23" creationId="{3B867C18-5161-10DE-F60B-A3A9F3AE35E1}"/>
          </ac:spMkLst>
        </pc:spChg>
        <pc:spChg chg="add mod">
          <ac:chgData name="Noam Benson-Tilsen" userId="bd4044bafc739e7e" providerId="LiveId" clId="{18CDF25D-F6AD-4B9C-8F12-B88CCCE7D38D}" dt="2025-02-14T00:03:36.889" v="11371" actId="767"/>
          <ac:spMkLst>
            <pc:docMk/>
            <pc:sldMk cId="854178339" sldId="302"/>
            <ac:spMk id="24" creationId="{E7F361BB-4342-BCF2-FDCC-C2DF7DF46AFD}"/>
          </ac:spMkLst>
        </pc:spChg>
        <pc:spChg chg="add mod">
          <ac:chgData name="Noam Benson-Tilsen" userId="bd4044bafc739e7e" providerId="LiveId" clId="{18CDF25D-F6AD-4B9C-8F12-B88CCCE7D38D}" dt="2025-02-14T00:03:53.033" v="11377" actId="767"/>
          <ac:spMkLst>
            <pc:docMk/>
            <pc:sldMk cId="854178339" sldId="302"/>
            <ac:spMk id="25" creationId="{7A7B343F-ED62-9D59-D163-2D3CF05821EF}"/>
          </ac:spMkLst>
        </pc:spChg>
        <pc:spChg chg="add mod">
          <ac:chgData name="Noam Benson-Tilsen" userId="bd4044bafc739e7e" providerId="LiveId" clId="{18CDF25D-F6AD-4B9C-8F12-B88CCCE7D38D}" dt="2025-02-14T00:04:12.883" v="11386" actId="255"/>
          <ac:spMkLst>
            <pc:docMk/>
            <pc:sldMk cId="854178339" sldId="302"/>
            <ac:spMk id="26" creationId="{4D47BA7D-4EC8-EFCC-77B7-CE65C4797DE8}"/>
          </ac:spMkLst>
        </pc:spChg>
        <pc:spChg chg="add del mod">
          <ac:chgData name="Noam Benson-Tilsen" userId="bd4044bafc739e7e" providerId="LiveId" clId="{18CDF25D-F6AD-4B9C-8F12-B88CCCE7D38D}" dt="2025-02-14T00:09:18.497" v="11431" actId="478"/>
          <ac:spMkLst>
            <pc:docMk/>
            <pc:sldMk cId="854178339" sldId="302"/>
            <ac:spMk id="28" creationId="{9DD55F1E-3585-CA20-C210-B870B66EB4BA}"/>
          </ac:spMkLst>
        </pc:spChg>
        <pc:spChg chg="add del mod">
          <ac:chgData name="Noam Benson-Tilsen" userId="bd4044bafc739e7e" providerId="LiveId" clId="{18CDF25D-F6AD-4B9C-8F12-B88CCCE7D38D}" dt="2025-02-14T00:09:19.750" v="11432" actId="478"/>
          <ac:spMkLst>
            <pc:docMk/>
            <pc:sldMk cId="854178339" sldId="302"/>
            <ac:spMk id="29" creationId="{27AE0E00-3829-BAB0-5536-C9C7ECD94018}"/>
          </ac:spMkLst>
        </pc:spChg>
        <pc:spChg chg="add del mod">
          <ac:chgData name="Noam Benson-Tilsen" userId="bd4044bafc739e7e" providerId="LiveId" clId="{18CDF25D-F6AD-4B9C-8F12-B88CCCE7D38D}" dt="2025-02-14T00:32:35.405" v="11520" actId="478"/>
          <ac:spMkLst>
            <pc:docMk/>
            <pc:sldMk cId="854178339" sldId="302"/>
            <ac:spMk id="30" creationId="{D96C9B8F-BBF7-8108-F7AC-0C47A6E15717}"/>
          </ac:spMkLst>
        </pc:spChg>
        <pc:spChg chg="add del mod">
          <ac:chgData name="Noam Benson-Tilsen" userId="bd4044bafc739e7e" providerId="LiveId" clId="{18CDF25D-F6AD-4B9C-8F12-B88CCCE7D38D}" dt="2025-02-14T00:33:11.924" v="11528" actId="478"/>
          <ac:spMkLst>
            <pc:docMk/>
            <pc:sldMk cId="854178339" sldId="302"/>
            <ac:spMk id="31" creationId="{3F093AEE-B2AF-44DE-1DB7-99EEE14D73EF}"/>
          </ac:spMkLst>
        </pc:spChg>
        <pc:spChg chg="add mod">
          <ac:chgData name="Noam Benson-Tilsen" userId="bd4044bafc739e7e" providerId="LiveId" clId="{18CDF25D-F6AD-4B9C-8F12-B88CCCE7D38D}" dt="2025-02-14T00:46:06.678" v="11560" actId="1036"/>
          <ac:spMkLst>
            <pc:docMk/>
            <pc:sldMk cId="854178339" sldId="302"/>
            <ac:spMk id="34" creationId="{915743FE-DAD0-318F-5F5A-17BCDD05B9D9}"/>
          </ac:spMkLst>
        </pc:spChg>
        <pc:spChg chg="add mod">
          <ac:chgData name="Noam Benson-Tilsen" userId="bd4044bafc739e7e" providerId="LiveId" clId="{18CDF25D-F6AD-4B9C-8F12-B88CCCE7D38D}" dt="2025-02-14T00:58:20.358" v="11611" actId="1038"/>
          <ac:spMkLst>
            <pc:docMk/>
            <pc:sldMk cId="854178339" sldId="302"/>
            <ac:spMk id="35" creationId="{5D37928A-FD0E-38E4-204F-17EAEB5671E5}"/>
          </ac:spMkLst>
        </pc:spChg>
        <pc:spChg chg="add mod">
          <ac:chgData name="Noam Benson-Tilsen" userId="bd4044bafc739e7e" providerId="LiveId" clId="{18CDF25D-F6AD-4B9C-8F12-B88CCCE7D38D}" dt="2025-02-14T00:58:34.799" v="11616" actId="1036"/>
          <ac:spMkLst>
            <pc:docMk/>
            <pc:sldMk cId="854178339" sldId="302"/>
            <ac:spMk id="39" creationId="{A4AB0FD6-7E16-2FC2-82A3-D6D5E11A987C}"/>
          </ac:spMkLst>
        </pc:spChg>
        <pc:spChg chg="add mod">
          <ac:chgData name="Noam Benson-Tilsen" userId="bd4044bafc739e7e" providerId="LiveId" clId="{18CDF25D-F6AD-4B9C-8F12-B88CCCE7D38D}" dt="2025-02-14T01:02:10.942" v="11677" actId="692"/>
          <ac:spMkLst>
            <pc:docMk/>
            <pc:sldMk cId="854178339" sldId="302"/>
            <ac:spMk id="40" creationId="{5AC855FF-208A-54B5-6FA9-00ED3BA80888}"/>
          </ac:spMkLst>
        </pc:spChg>
        <pc:spChg chg="add mod">
          <ac:chgData name="Noam Benson-Tilsen" userId="bd4044bafc739e7e" providerId="LiveId" clId="{18CDF25D-F6AD-4B9C-8F12-B88CCCE7D38D}" dt="2025-02-14T01:02:04.919" v="11676" actId="692"/>
          <ac:spMkLst>
            <pc:docMk/>
            <pc:sldMk cId="854178339" sldId="302"/>
            <ac:spMk id="41" creationId="{6306D503-46F5-93D0-44D5-EDF056A4CE0B}"/>
          </ac:spMkLst>
        </pc:spChg>
        <pc:spChg chg="add mod">
          <ac:chgData name="Noam Benson-Tilsen" userId="bd4044bafc739e7e" providerId="LiveId" clId="{18CDF25D-F6AD-4B9C-8F12-B88CCCE7D38D}" dt="2025-02-14T01:01:17.059" v="11654" actId="1076"/>
          <ac:spMkLst>
            <pc:docMk/>
            <pc:sldMk cId="854178339" sldId="302"/>
            <ac:spMk id="42" creationId="{58D5FF09-7F64-B95B-B4CC-820D2C0EF172}"/>
          </ac:spMkLst>
        </pc:spChg>
        <pc:spChg chg="add mod">
          <ac:chgData name="Noam Benson-Tilsen" userId="bd4044bafc739e7e" providerId="LiveId" clId="{18CDF25D-F6AD-4B9C-8F12-B88CCCE7D38D}" dt="2025-02-14T01:02:00.172" v="11675" actId="1076"/>
          <ac:spMkLst>
            <pc:docMk/>
            <pc:sldMk cId="854178339" sldId="302"/>
            <ac:spMk id="43" creationId="{3BBC412D-47F2-9745-DE07-FB104BB7CC6C}"/>
          </ac:spMkLst>
        </pc:spChg>
        <pc:picChg chg="del mod">
          <ac:chgData name="Noam Benson-Tilsen" userId="bd4044bafc739e7e" providerId="LiveId" clId="{18CDF25D-F6AD-4B9C-8F12-B88CCCE7D38D}" dt="2025-02-13T23:54:13.182" v="10776" actId="478"/>
          <ac:picMkLst>
            <pc:docMk/>
            <pc:sldMk cId="854178339" sldId="302"/>
            <ac:picMk id="6" creationId="{541C0878-1078-AF17-7460-42E074E9A120}"/>
          </ac:picMkLst>
        </pc:picChg>
        <pc:picChg chg="add mod modCrop">
          <ac:chgData name="Noam Benson-Tilsen" userId="bd4044bafc739e7e" providerId="LiveId" clId="{18CDF25D-F6AD-4B9C-8F12-B88CCCE7D38D}" dt="2025-02-14T00:45:17.349" v="11538" actId="14100"/>
          <ac:picMkLst>
            <pc:docMk/>
            <pc:sldMk cId="854178339" sldId="302"/>
            <ac:picMk id="15" creationId="{CD1B804A-84FB-95A0-2B39-ADD7874B2C0B}"/>
          </ac:picMkLst>
        </pc:picChg>
        <pc:picChg chg="add mod modCrop">
          <ac:chgData name="Noam Benson-Tilsen" userId="bd4044bafc739e7e" providerId="LiveId" clId="{18CDF25D-F6AD-4B9C-8F12-B88CCCE7D38D}" dt="2025-02-14T00:46:18.448" v="11563" actId="732"/>
          <ac:picMkLst>
            <pc:docMk/>
            <pc:sldMk cId="854178339" sldId="302"/>
            <ac:picMk id="19" creationId="{E3454F40-AE8B-9928-B272-FDBD5CC5CCCB}"/>
          </ac:picMkLst>
        </pc:picChg>
        <pc:picChg chg="add mod modCrop">
          <ac:chgData name="Noam Benson-Tilsen" userId="bd4044bafc739e7e" providerId="LiveId" clId="{18CDF25D-F6AD-4B9C-8F12-B88CCCE7D38D}" dt="2025-02-14T01:01:34.452" v="11667" actId="1076"/>
          <ac:picMkLst>
            <pc:docMk/>
            <pc:sldMk cId="854178339" sldId="302"/>
            <ac:picMk id="27" creationId="{022A7B23-2B93-EC7A-DE06-B643A3FE561B}"/>
          </ac:picMkLst>
        </pc:picChg>
        <pc:picChg chg="add mod modCrop">
          <ac:chgData name="Noam Benson-Tilsen" userId="bd4044bafc739e7e" providerId="LiveId" clId="{18CDF25D-F6AD-4B9C-8F12-B88CCCE7D38D}" dt="2025-02-14T01:00:10.066" v="11641" actId="1038"/>
          <ac:picMkLst>
            <pc:docMk/>
            <pc:sldMk cId="854178339" sldId="302"/>
            <ac:picMk id="33" creationId="{B5E0A10A-0FF7-F4BD-5C98-7461BC6DBF33}"/>
          </ac:picMkLst>
        </pc:picChg>
        <pc:cxnChg chg="del">
          <ac:chgData name="Noam Benson-Tilsen" userId="bd4044bafc739e7e" providerId="LiveId" clId="{18CDF25D-F6AD-4B9C-8F12-B88CCCE7D38D}" dt="2025-02-13T23:54:30.064" v="10780" actId="478"/>
          <ac:cxnSpMkLst>
            <pc:docMk/>
            <pc:sldMk cId="854178339" sldId="302"/>
            <ac:cxnSpMk id="8" creationId="{150D1B18-42BD-53A9-9C87-8E067703442C}"/>
          </ac:cxnSpMkLst>
        </pc:cxnChg>
        <pc:cxnChg chg="del">
          <ac:chgData name="Noam Benson-Tilsen" userId="bd4044bafc739e7e" providerId="LiveId" clId="{18CDF25D-F6AD-4B9C-8F12-B88CCCE7D38D}" dt="2025-02-13T23:54:30.064" v="10780" actId="478"/>
          <ac:cxnSpMkLst>
            <pc:docMk/>
            <pc:sldMk cId="854178339" sldId="302"/>
            <ac:cxnSpMk id="9" creationId="{BE9E4A98-58CE-24E3-FBB8-F03E99661984}"/>
          </ac:cxnSpMkLst>
        </pc:cxnChg>
        <pc:cxnChg chg="del">
          <ac:chgData name="Noam Benson-Tilsen" userId="bd4044bafc739e7e" providerId="LiveId" clId="{18CDF25D-F6AD-4B9C-8F12-B88CCCE7D38D}" dt="2025-02-13T23:54:30.064" v="10780" actId="478"/>
          <ac:cxnSpMkLst>
            <pc:docMk/>
            <pc:sldMk cId="854178339" sldId="302"/>
            <ac:cxnSpMk id="13" creationId="{EDE030E5-0736-27BF-2495-A18435BE9FAB}"/>
          </ac:cxnSpMkLst>
        </pc:cxnChg>
        <pc:cxnChg chg="del">
          <ac:chgData name="Noam Benson-Tilsen" userId="bd4044bafc739e7e" providerId="LiveId" clId="{18CDF25D-F6AD-4B9C-8F12-B88CCCE7D38D}" dt="2025-02-13T23:54:30.064" v="10780" actId="478"/>
          <ac:cxnSpMkLst>
            <pc:docMk/>
            <pc:sldMk cId="854178339" sldId="302"/>
            <ac:cxnSpMk id="14" creationId="{1537A24C-5D80-BC3A-87F0-020FE3C77AA0}"/>
          </ac:cxnSpMkLst>
        </pc:cxnChg>
        <pc:cxnChg chg="add del">
          <ac:chgData name="Noam Benson-Tilsen" userId="bd4044bafc739e7e" providerId="LiveId" clId="{18CDF25D-F6AD-4B9C-8F12-B88CCCE7D38D}" dt="2025-02-13T23:56:56.265" v="10901" actId="478"/>
          <ac:cxnSpMkLst>
            <pc:docMk/>
            <pc:sldMk cId="854178339" sldId="302"/>
            <ac:cxnSpMk id="17" creationId="{8AD0D84B-CF82-BBBC-F9D1-85E360839F49}"/>
          </ac:cxnSpMkLst>
        </pc:cxnChg>
        <pc:cxnChg chg="add mod">
          <ac:chgData name="Noam Benson-Tilsen" userId="bd4044bafc739e7e" providerId="LiveId" clId="{18CDF25D-F6AD-4B9C-8F12-B88CCCE7D38D}" dt="2025-02-14T00:57:23.205" v="11607" actId="14100"/>
          <ac:cxnSpMkLst>
            <pc:docMk/>
            <pc:sldMk cId="854178339" sldId="302"/>
            <ac:cxnSpMk id="37" creationId="{8C20FFBE-9376-369B-8D07-0BA1D289B31F}"/>
          </ac:cxnSpMkLst>
        </pc:cxnChg>
      </pc:sldChg>
      <pc:sldChg chg="addSp delSp modSp add mod addAnim delAnim modAnim">
        <pc:chgData name="Noam Benson-Tilsen" userId="bd4044bafc739e7e" providerId="LiveId" clId="{18CDF25D-F6AD-4B9C-8F12-B88CCCE7D38D}" dt="2025-02-14T03:11:46.864" v="12629" actId="20577"/>
        <pc:sldMkLst>
          <pc:docMk/>
          <pc:sldMk cId="828739384" sldId="303"/>
        </pc:sldMkLst>
        <pc:spChg chg="mod">
          <ac:chgData name="Noam Benson-Tilsen" userId="bd4044bafc739e7e" providerId="LiveId" clId="{18CDF25D-F6AD-4B9C-8F12-B88CCCE7D38D}" dt="2025-02-14T03:11:46.864" v="12629" actId="20577"/>
          <ac:spMkLst>
            <pc:docMk/>
            <pc:sldMk cId="828739384" sldId="303"/>
            <ac:spMk id="3" creationId="{40B7800D-D5F1-EB4D-A6B0-D10FE55557DD}"/>
          </ac:spMkLst>
        </pc:spChg>
        <pc:spChg chg="del">
          <ac:chgData name="Noam Benson-Tilsen" userId="bd4044bafc739e7e" providerId="LiveId" clId="{18CDF25D-F6AD-4B9C-8F12-B88CCCE7D38D}" dt="2025-02-14T01:09:03.470" v="11789" actId="478"/>
          <ac:spMkLst>
            <pc:docMk/>
            <pc:sldMk cId="828739384" sldId="303"/>
            <ac:spMk id="7" creationId="{B3004925-A7E4-AF0E-FC4C-3973C8DFFD9A}"/>
          </ac:spMkLst>
        </pc:spChg>
        <pc:spChg chg="del">
          <ac:chgData name="Noam Benson-Tilsen" userId="bd4044bafc739e7e" providerId="LiveId" clId="{18CDF25D-F6AD-4B9C-8F12-B88CCCE7D38D}" dt="2025-02-14T01:09:03.470" v="11789" actId="478"/>
          <ac:spMkLst>
            <pc:docMk/>
            <pc:sldMk cId="828739384" sldId="303"/>
            <ac:spMk id="10" creationId="{103AD7F0-7264-ABCB-374E-E06FD8FAD638}"/>
          </ac:spMkLst>
        </pc:spChg>
        <pc:spChg chg="del">
          <ac:chgData name="Noam Benson-Tilsen" userId="bd4044bafc739e7e" providerId="LiveId" clId="{18CDF25D-F6AD-4B9C-8F12-B88CCCE7D38D}" dt="2025-02-14T01:09:03.470" v="11789" actId="478"/>
          <ac:spMkLst>
            <pc:docMk/>
            <pc:sldMk cId="828739384" sldId="303"/>
            <ac:spMk id="11" creationId="{64A42A0E-7C33-FB3E-CD71-3F7F0763DBA4}"/>
          </ac:spMkLst>
        </pc:spChg>
        <pc:spChg chg="del">
          <ac:chgData name="Noam Benson-Tilsen" userId="bd4044bafc739e7e" providerId="LiveId" clId="{18CDF25D-F6AD-4B9C-8F12-B88CCCE7D38D}" dt="2025-02-14T01:09:03.470" v="11789" actId="478"/>
          <ac:spMkLst>
            <pc:docMk/>
            <pc:sldMk cId="828739384" sldId="303"/>
            <ac:spMk id="12" creationId="{C443C52C-73C4-1BD8-6723-8648FB4E5A63}"/>
          </ac:spMkLst>
        </pc:spChg>
        <pc:spChg chg="add mod">
          <ac:chgData name="Noam Benson-Tilsen" userId="bd4044bafc739e7e" providerId="LiveId" clId="{18CDF25D-F6AD-4B9C-8F12-B88CCCE7D38D}" dt="2025-02-14T00:07:20.669" v="11402" actId="1076"/>
          <ac:spMkLst>
            <pc:docMk/>
            <pc:sldMk cId="828739384" sldId="303"/>
            <ac:spMk id="16" creationId="{A0ECE954-6970-2C50-74AB-732B08B12E44}"/>
          </ac:spMkLst>
        </pc:spChg>
        <pc:spChg chg="add mod">
          <ac:chgData name="Noam Benson-Tilsen" userId="bd4044bafc739e7e" providerId="LiveId" clId="{18CDF25D-F6AD-4B9C-8F12-B88CCCE7D38D}" dt="2025-02-14T00:07:20.669" v="11402" actId="1076"/>
          <ac:spMkLst>
            <pc:docMk/>
            <pc:sldMk cId="828739384" sldId="303"/>
            <ac:spMk id="17" creationId="{032200DB-5181-C232-14E2-CA8587D7BAD4}"/>
          </ac:spMkLst>
        </pc:spChg>
        <pc:spChg chg="add mod">
          <ac:chgData name="Noam Benson-Tilsen" userId="bd4044bafc739e7e" providerId="LiveId" clId="{18CDF25D-F6AD-4B9C-8F12-B88CCCE7D38D}" dt="2025-02-14T02:16:16.887" v="11813" actId="767"/>
          <ac:spMkLst>
            <pc:docMk/>
            <pc:sldMk cId="828739384" sldId="303"/>
            <ac:spMk id="22" creationId="{895C15D6-30D7-7F64-76D5-E50B8FD57E8E}"/>
          </ac:spMkLst>
        </pc:spChg>
        <pc:spChg chg="add mod">
          <ac:chgData name="Noam Benson-Tilsen" userId="bd4044bafc739e7e" providerId="LiveId" clId="{18CDF25D-F6AD-4B9C-8F12-B88CCCE7D38D}" dt="2025-02-14T02:16:30.374" v="11818" actId="1076"/>
          <ac:spMkLst>
            <pc:docMk/>
            <pc:sldMk cId="828739384" sldId="303"/>
            <ac:spMk id="23" creationId="{0DF0E256-E5EE-A86C-2197-616543F13113}"/>
          </ac:spMkLst>
        </pc:spChg>
        <pc:spChg chg="add mod">
          <ac:chgData name="Noam Benson-Tilsen" userId="bd4044bafc739e7e" providerId="LiveId" clId="{18CDF25D-F6AD-4B9C-8F12-B88CCCE7D38D}" dt="2025-02-14T02:19:24.810" v="11869" actId="1036"/>
          <ac:spMkLst>
            <pc:docMk/>
            <pc:sldMk cId="828739384" sldId="303"/>
            <ac:spMk id="24" creationId="{CFBB25E7-3762-D3CD-C0E7-DE4DB108067E}"/>
          </ac:spMkLst>
        </pc:spChg>
        <pc:spChg chg="add mod">
          <ac:chgData name="Noam Benson-Tilsen" userId="bd4044bafc739e7e" providerId="LiveId" clId="{18CDF25D-F6AD-4B9C-8F12-B88CCCE7D38D}" dt="2025-02-14T02:19:17.030" v="11862" actId="1076"/>
          <ac:spMkLst>
            <pc:docMk/>
            <pc:sldMk cId="828739384" sldId="303"/>
            <ac:spMk id="25" creationId="{0F544BC3-86F1-B9D3-0702-064060DCDA62}"/>
          </ac:spMkLst>
        </pc:spChg>
        <pc:spChg chg="add mod">
          <ac:chgData name="Noam Benson-Tilsen" userId="bd4044bafc739e7e" providerId="LiveId" clId="{18CDF25D-F6AD-4B9C-8F12-B88CCCE7D38D}" dt="2025-02-14T02:19:14.306" v="11857" actId="1076"/>
          <ac:spMkLst>
            <pc:docMk/>
            <pc:sldMk cId="828739384" sldId="303"/>
            <ac:spMk id="26" creationId="{89A3EA31-6C4F-7E2F-9CB9-A2B45CF7E2AD}"/>
          </ac:spMkLst>
        </pc:spChg>
        <pc:spChg chg="add mod">
          <ac:chgData name="Noam Benson-Tilsen" userId="bd4044bafc739e7e" providerId="LiveId" clId="{18CDF25D-F6AD-4B9C-8F12-B88CCCE7D38D}" dt="2025-02-14T02:24:13.127" v="11911" actId="767"/>
          <ac:spMkLst>
            <pc:docMk/>
            <pc:sldMk cId="828739384" sldId="303"/>
            <ac:spMk id="30" creationId="{FA8FE086-9092-704E-5618-6786086C987E}"/>
          </ac:spMkLst>
        </pc:spChg>
        <pc:spChg chg="add mod">
          <ac:chgData name="Noam Benson-Tilsen" userId="bd4044bafc739e7e" providerId="LiveId" clId="{18CDF25D-F6AD-4B9C-8F12-B88CCCE7D38D}" dt="2025-02-14T02:24:18.871" v="11912"/>
          <ac:spMkLst>
            <pc:docMk/>
            <pc:sldMk cId="828739384" sldId="303"/>
            <ac:spMk id="31" creationId="{EF4B071F-E8FA-B463-2F94-44705B36437C}"/>
          </ac:spMkLst>
        </pc:spChg>
        <pc:spChg chg="add mod">
          <ac:chgData name="Noam Benson-Tilsen" userId="bd4044bafc739e7e" providerId="LiveId" clId="{18CDF25D-F6AD-4B9C-8F12-B88CCCE7D38D}" dt="2025-02-14T02:24:36.909" v="11920" actId="1037"/>
          <ac:spMkLst>
            <pc:docMk/>
            <pc:sldMk cId="828739384" sldId="303"/>
            <ac:spMk id="32" creationId="{50810BE8-A7E0-4B5C-BE90-A7F42E377391}"/>
          </ac:spMkLst>
        </pc:spChg>
        <pc:spChg chg="add del mod">
          <ac:chgData name="Noam Benson-Tilsen" userId="bd4044bafc739e7e" providerId="LiveId" clId="{18CDF25D-F6AD-4B9C-8F12-B88CCCE7D38D}" dt="2025-02-14T02:36:04.336" v="12035" actId="692"/>
          <ac:spMkLst>
            <pc:docMk/>
            <pc:sldMk cId="828739384" sldId="303"/>
            <ac:spMk id="33" creationId="{FD3A592F-14E5-A2E1-B401-BB4ADC333BE3}"/>
          </ac:spMkLst>
        </pc:spChg>
        <pc:spChg chg="add mod">
          <ac:chgData name="Noam Benson-Tilsen" userId="bd4044bafc739e7e" providerId="LiveId" clId="{18CDF25D-F6AD-4B9C-8F12-B88CCCE7D38D}" dt="2025-02-14T02:35:26.386" v="12031"/>
          <ac:spMkLst>
            <pc:docMk/>
            <pc:sldMk cId="828739384" sldId="303"/>
            <ac:spMk id="34" creationId="{E3403393-0F95-6C52-AE8B-0919743B34B2}"/>
          </ac:spMkLst>
        </pc:spChg>
        <pc:picChg chg="del mod">
          <ac:chgData name="Noam Benson-Tilsen" userId="bd4044bafc739e7e" providerId="LiveId" clId="{18CDF25D-F6AD-4B9C-8F12-B88CCCE7D38D}" dt="2025-02-14T01:03:32.847" v="11682" actId="478"/>
          <ac:picMkLst>
            <pc:docMk/>
            <pc:sldMk cId="828739384" sldId="303"/>
            <ac:picMk id="6" creationId="{D9335CE8-7550-6A7F-1154-E0FF79539483}"/>
          </ac:picMkLst>
        </pc:picChg>
        <pc:picChg chg="add mod">
          <ac:chgData name="Noam Benson-Tilsen" userId="bd4044bafc739e7e" providerId="LiveId" clId="{18CDF25D-F6AD-4B9C-8F12-B88CCCE7D38D}" dt="2025-02-14T00:07:20.669" v="11402" actId="1076"/>
          <ac:picMkLst>
            <pc:docMk/>
            <pc:sldMk cId="828739384" sldId="303"/>
            <ac:picMk id="15" creationId="{E7637182-51CF-6729-9C9B-ABA30DA25D51}"/>
          </ac:picMkLst>
        </pc:picChg>
        <pc:picChg chg="add mod modCrop">
          <ac:chgData name="Noam Benson-Tilsen" userId="bd4044bafc739e7e" providerId="LiveId" clId="{18CDF25D-F6AD-4B9C-8F12-B88CCCE7D38D}" dt="2025-02-14T01:08:09.129" v="11787" actId="732"/>
          <ac:picMkLst>
            <pc:docMk/>
            <pc:sldMk cId="828739384" sldId="303"/>
            <ac:picMk id="18" creationId="{AB131D24-7012-CF98-617F-A547217080E7}"/>
          </ac:picMkLst>
        </pc:picChg>
        <pc:picChg chg="add mod">
          <ac:chgData name="Noam Benson-Tilsen" userId="bd4044bafc739e7e" providerId="LiveId" clId="{18CDF25D-F6AD-4B9C-8F12-B88CCCE7D38D}" dt="2025-02-14T02:21:13.706" v="11896" actId="1076"/>
          <ac:picMkLst>
            <pc:docMk/>
            <pc:sldMk cId="828739384" sldId="303"/>
            <ac:picMk id="20" creationId="{0DBD6E21-E3AB-0C54-8715-FDD2D23425BC}"/>
          </ac:picMkLst>
        </pc:picChg>
        <pc:picChg chg="add del mod">
          <ac:chgData name="Noam Benson-Tilsen" userId="bd4044bafc739e7e" providerId="LiveId" clId="{18CDF25D-F6AD-4B9C-8F12-B88CCCE7D38D}" dt="2025-02-14T02:19:43.952" v="11875" actId="478"/>
          <ac:picMkLst>
            <pc:docMk/>
            <pc:sldMk cId="828739384" sldId="303"/>
            <ac:picMk id="21" creationId="{495E0E61-4ED9-0629-6EF5-3E45E3DF5CF7}"/>
          </ac:picMkLst>
        </pc:picChg>
        <pc:picChg chg="add del mod">
          <ac:chgData name="Noam Benson-Tilsen" userId="bd4044bafc739e7e" providerId="LiveId" clId="{18CDF25D-F6AD-4B9C-8F12-B88CCCE7D38D}" dt="2025-02-14T02:19:41.374" v="11873" actId="478"/>
          <ac:picMkLst>
            <pc:docMk/>
            <pc:sldMk cId="828739384" sldId="303"/>
            <ac:picMk id="27" creationId="{7166B981-1C51-EC6E-3297-C54BED3326C4}"/>
          </ac:picMkLst>
        </pc:picChg>
        <pc:picChg chg="add mod">
          <ac:chgData name="Noam Benson-Tilsen" userId="bd4044bafc739e7e" providerId="LiveId" clId="{18CDF25D-F6AD-4B9C-8F12-B88CCCE7D38D}" dt="2025-02-14T02:19:42.514" v="11874"/>
          <ac:picMkLst>
            <pc:docMk/>
            <pc:sldMk cId="828739384" sldId="303"/>
            <ac:picMk id="28" creationId="{F2E89FC5-5674-1718-965F-05AA775F7722}"/>
          </ac:picMkLst>
        </pc:picChg>
        <pc:picChg chg="add mod">
          <ac:chgData name="Noam Benson-Tilsen" userId="bd4044bafc739e7e" providerId="LiveId" clId="{18CDF25D-F6AD-4B9C-8F12-B88CCCE7D38D}" dt="2025-02-14T02:19:46.298" v="11876"/>
          <ac:picMkLst>
            <pc:docMk/>
            <pc:sldMk cId="828739384" sldId="303"/>
            <ac:picMk id="29" creationId="{10390A84-F476-0E38-3580-A858D865B335}"/>
          </ac:picMkLst>
        </pc:picChg>
        <pc:cxnChg chg="del">
          <ac:chgData name="Noam Benson-Tilsen" userId="bd4044bafc739e7e" providerId="LiveId" clId="{18CDF25D-F6AD-4B9C-8F12-B88CCCE7D38D}" dt="2025-02-14T01:09:03.470" v="11789" actId="478"/>
          <ac:cxnSpMkLst>
            <pc:docMk/>
            <pc:sldMk cId="828739384" sldId="303"/>
            <ac:cxnSpMk id="8" creationId="{DA0DBEBB-A6D7-F717-EE96-BB0F6959C949}"/>
          </ac:cxnSpMkLst>
        </pc:cxnChg>
        <pc:cxnChg chg="del">
          <ac:chgData name="Noam Benson-Tilsen" userId="bd4044bafc739e7e" providerId="LiveId" clId="{18CDF25D-F6AD-4B9C-8F12-B88CCCE7D38D}" dt="2025-02-14T01:09:03.470" v="11789" actId="478"/>
          <ac:cxnSpMkLst>
            <pc:docMk/>
            <pc:sldMk cId="828739384" sldId="303"/>
            <ac:cxnSpMk id="9" creationId="{F902DE76-EAF1-E67B-C999-D932ED9E595F}"/>
          </ac:cxnSpMkLst>
        </pc:cxnChg>
        <pc:cxnChg chg="del">
          <ac:chgData name="Noam Benson-Tilsen" userId="bd4044bafc739e7e" providerId="LiveId" clId="{18CDF25D-F6AD-4B9C-8F12-B88CCCE7D38D}" dt="2025-02-14T01:09:03.470" v="11789" actId="478"/>
          <ac:cxnSpMkLst>
            <pc:docMk/>
            <pc:sldMk cId="828739384" sldId="303"/>
            <ac:cxnSpMk id="13" creationId="{15333CEE-75B9-E089-6BAC-9762913705C2}"/>
          </ac:cxnSpMkLst>
        </pc:cxnChg>
        <pc:cxnChg chg="del">
          <ac:chgData name="Noam Benson-Tilsen" userId="bd4044bafc739e7e" providerId="LiveId" clId="{18CDF25D-F6AD-4B9C-8F12-B88CCCE7D38D}" dt="2025-02-14T01:09:03.470" v="11789" actId="478"/>
          <ac:cxnSpMkLst>
            <pc:docMk/>
            <pc:sldMk cId="828739384" sldId="303"/>
            <ac:cxnSpMk id="14" creationId="{F3EB03DF-B8C7-9237-38C2-7B604D6C981B}"/>
          </ac:cxnSpMkLst>
        </pc:cxnChg>
      </pc:sldChg>
      <pc:sldChg chg="modSp new mod">
        <pc:chgData name="Noam Benson-Tilsen" userId="bd4044bafc739e7e" providerId="LiveId" clId="{18CDF25D-F6AD-4B9C-8F12-B88CCCE7D38D}" dt="2025-02-14T00:05:26.010" v="11390" actId="113"/>
        <pc:sldMkLst>
          <pc:docMk/>
          <pc:sldMk cId="3734354534" sldId="304"/>
        </pc:sldMkLst>
        <pc:spChg chg="mod">
          <ac:chgData name="Noam Benson-Tilsen" userId="bd4044bafc739e7e" providerId="LiveId" clId="{18CDF25D-F6AD-4B9C-8F12-B88CCCE7D38D}" dt="2025-02-14T00:05:26.010" v="11390" actId="113"/>
          <ac:spMkLst>
            <pc:docMk/>
            <pc:sldMk cId="3734354534" sldId="304"/>
            <ac:spMk id="3" creationId="{3D5F4F7E-4A15-C59D-CD28-0C21ABC42909}"/>
          </ac:spMkLst>
        </pc:spChg>
      </pc:sldChg>
      <pc:sldChg chg="add del">
        <pc:chgData name="Noam Benson-Tilsen" userId="bd4044bafc739e7e" providerId="LiveId" clId="{18CDF25D-F6AD-4B9C-8F12-B88CCCE7D38D}" dt="2025-02-14T02:19:22.521" v="11867" actId="2890"/>
        <pc:sldMkLst>
          <pc:docMk/>
          <pc:sldMk cId="2271858173" sldId="305"/>
        </pc:sldMkLst>
      </pc:sldChg>
      <pc:sldChg chg="add del">
        <pc:chgData name="Noam Benson-Tilsen" userId="bd4044bafc739e7e" providerId="LiveId" clId="{18CDF25D-F6AD-4B9C-8F12-B88CCCE7D38D}" dt="2025-02-14T01:07:08.306" v="11694" actId="47"/>
        <pc:sldMkLst>
          <pc:docMk/>
          <pc:sldMk cId="2297712274" sldId="305"/>
        </pc:sldMkLst>
      </pc:sldChg>
      <pc:sldChg chg="modSp add del mod modAnim">
        <pc:chgData name="Noam Benson-Tilsen" userId="bd4044bafc739e7e" providerId="LiveId" clId="{18CDF25D-F6AD-4B9C-8F12-B88CCCE7D38D}" dt="2025-02-14T02:36:18.375" v="12036" actId="47"/>
        <pc:sldMkLst>
          <pc:docMk/>
          <pc:sldMk cId="3647341532" sldId="305"/>
        </pc:sldMkLst>
        <pc:spChg chg="mod">
          <ac:chgData name="Noam Benson-Tilsen" userId="bd4044bafc739e7e" providerId="LiveId" clId="{18CDF25D-F6AD-4B9C-8F12-B88CCCE7D38D}" dt="2025-02-14T02:25:49.373" v="11932" actId="20577"/>
          <ac:spMkLst>
            <pc:docMk/>
            <pc:sldMk cId="3647341532" sldId="305"/>
            <ac:spMk id="3" creationId="{5D41726F-0C43-ED84-0B9E-16018186D0BD}"/>
          </ac:spMkLst>
        </pc:spChg>
        <pc:spChg chg="mod">
          <ac:chgData name="Noam Benson-Tilsen" userId="bd4044bafc739e7e" providerId="LiveId" clId="{18CDF25D-F6AD-4B9C-8F12-B88CCCE7D38D}" dt="2025-02-14T02:30:17.846" v="11948" actId="692"/>
          <ac:spMkLst>
            <pc:docMk/>
            <pc:sldMk cId="3647341532" sldId="305"/>
            <ac:spMk id="33" creationId="{E3601C93-8F99-4CC6-963A-1DE1B5D364EC}"/>
          </ac:spMkLst>
        </pc:spChg>
      </pc:sldChg>
      <pc:sldChg chg="add del">
        <pc:chgData name="Noam Benson-Tilsen" userId="bd4044bafc739e7e" providerId="LiveId" clId="{18CDF25D-F6AD-4B9C-8F12-B88CCCE7D38D}" dt="2025-02-14T02:16:35.636" v="11821" actId="2890"/>
        <pc:sldMkLst>
          <pc:docMk/>
          <pc:sldMk cId="3726462973" sldId="305"/>
        </pc:sldMkLst>
      </pc:sldChg>
      <pc:sldChg chg="add del">
        <pc:chgData name="Noam Benson-Tilsen" userId="bd4044bafc739e7e" providerId="LiveId" clId="{18CDF25D-F6AD-4B9C-8F12-B88CCCE7D38D}" dt="2025-02-14T02:25:27.905" v="11930" actId="47"/>
        <pc:sldMkLst>
          <pc:docMk/>
          <pc:sldMk cId="3940750867" sldId="305"/>
        </pc:sldMkLst>
      </pc:sldChg>
      <pc:sldChg chg="add del">
        <pc:chgData name="Noam Benson-Tilsen" userId="bd4044bafc739e7e" providerId="LiveId" clId="{18CDF25D-F6AD-4B9C-8F12-B88CCCE7D38D}" dt="2025-02-14T02:16:32.428" v="11820" actId="2890"/>
        <pc:sldMkLst>
          <pc:docMk/>
          <pc:sldMk cId="20389396" sldId="306"/>
        </pc:sldMkLst>
      </pc:sldChg>
      <pc:sldChg chg="add del">
        <pc:chgData name="Noam Benson-Tilsen" userId="bd4044bafc739e7e" providerId="LiveId" clId="{18CDF25D-F6AD-4B9C-8F12-B88CCCE7D38D}" dt="2025-02-14T02:25:25.720" v="11929" actId="47"/>
        <pc:sldMkLst>
          <pc:docMk/>
          <pc:sldMk cId="677849286" sldId="306"/>
        </pc:sldMkLst>
      </pc:sldChg>
      <pc:sldChg chg="addSp delSp modSp add mod">
        <pc:chgData name="Noam Benson-Tilsen" userId="bd4044bafc739e7e" providerId="LiveId" clId="{18CDF25D-F6AD-4B9C-8F12-B88CCCE7D38D}" dt="2025-02-14T04:58:38.517" v="13765" actId="1076"/>
        <pc:sldMkLst>
          <pc:docMk/>
          <pc:sldMk cId="794220501" sldId="306"/>
        </pc:sldMkLst>
        <pc:spChg chg="mod">
          <ac:chgData name="Noam Benson-Tilsen" userId="bd4044bafc739e7e" providerId="LiveId" clId="{18CDF25D-F6AD-4B9C-8F12-B88CCCE7D38D}" dt="2025-02-14T03:11:55.697" v="12632" actId="313"/>
          <ac:spMkLst>
            <pc:docMk/>
            <pc:sldMk cId="794220501" sldId="306"/>
            <ac:spMk id="3" creationId="{6126A8A5-7CBE-7B5D-6364-795CA4F0F255}"/>
          </ac:spMkLst>
        </pc:spChg>
        <pc:spChg chg="add mod">
          <ac:chgData name="Noam Benson-Tilsen" userId="bd4044bafc739e7e" providerId="LiveId" clId="{18CDF25D-F6AD-4B9C-8F12-B88CCCE7D38D}" dt="2025-02-14T02:30:48.564" v="11961" actId="1037"/>
          <ac:spMkLst>
            <pc:docMk/>
            <pc:sldMk cId="794220501" sldId="306"/>
            <ac:spMk id="6" creationId="{D02985A1-A3C5-3678-9233-765A23DEFA63}"/>
          </ac:spMkLst>
        </pc:spChg>
        <pc:spChg chg="add mod">
          <ac:chgData name="Noam Benson-Tilsen" userId="bd4044bafc739e7e" providerId="LiveId" clId="{18CDF25D-F6AD-4B9C-8F12-B88CCCE7D38D}" dt="2025-02-14T02:31:14.639" v="11963"/>
          <ac:spMkLst>
            <pc:docMk/>
            <pc:sldMk cId="794220501" sldId="306"/>
            <ac:spMk id="9" creationId="{959CDAFB-7C48-BBCF-8F80-8C11DA5AD2E4}"/>
          </ac:spMkLst>
        </pc:spChg>
        <pc:spChg chg="add mod">
          <ac:chgData name="Noam Benson-Tilsen" userId="bd4044bafc739e7e" providerId="LiveId" clId="{18CDF25D-F6AD-4B9C-8F12-B88CCCE7D38D}" dt="2025-02-14T02:31:18.087" v="11965"/>
          <ac:spMkLst>
            <pc:docMk/>
            <pc:sldMk cId="794220501" sldId="306"/>
            <ac:spMk id="10" creationId="{9E525257-C5E2-DF8F-7B95-FA16ED480E2F}"/>
          </ac:spMkLst>
        </pc:spChg>
        <pc:spChg chg="add mod">
          <ac:chgData name="Noam Benson-Tilsen" userId="bd4044bafc739e7e" providerId="LiveId" clId="{18CDF25D-F6AD-4B9C-8F12-B88CCCE7D38D}" dt="2025-02-14T02:31:33.001" v="11972" actId="1038"/>
          <ac:spMkLst>
            <pc:docMk/>
            <pc:sldMk cId="794220501" sldId="306"/>
            <ac:spMk id="11" creationId="{4B32DA74-4D80-7A20-9C81-E5A0E303B112}"/>
          </ac:spMkLst>
        </pc:spChg>
        <pc:spChg chg="mod">
          <ac:chgData name="Noam Benson-Tilsen" userId="bd4044bafc739e7e" providerId="LiveId" clId="{18CDF25D-F6AD-4B9C-8F12-B88CCCE7D38D}" dt="2025-02-14T04:58:38.517" v="13765" actId="1076"/>
          <ac:spMkLst>
            <pc:docMk/>
            <pc:sldMk cId="794220501" sldId="306"/>
            <ac:spMk id="32" creationId="{09D9612F-BFB7-307A-9606-5DD64D2D9C44}"/>
          </ac:spMkLst>
        </pc:spChg>
        <pc:spChg chg="del mod">
          <ac:chgData name="Noam Benson-Tilsen" userId="bd4044bafc739e7e" providerId="LiveId" clId="{18CDF25D-F6AD-4B9C-8F12-B88CCCE7D38D}" dt="2025-02-14T02:30:23.092" v="11949" actId="478"/>
          <ac:spMkLst>
            <pc:docMk/>
            <pc:sldMk cId="794220501" sldId="306"/>
            <ac:spMk id="33" creationId="{08B782EA-0F5F-CA0C-B784-00706DE12CA5}"/>
          </ac:spMkLst>
        </pc:spChg>
        <pc:cxnChg chg="add">
          <ac:chgData name="Noam Benson-Tilsen" userId="bd4044bafc739e7e" providerId="LiveId" clId="{18CDF25D-F6AD-4B9C-8F12-B88CCCE7D38D}" dt="2025-02-14T02:31:06.554" v="11962" actId="11529"/>
          <ac:cxnSpMkLst>
            <pc:docMk/>
            <pc:sldMk cId="794220501" sldId="306"/>
            <ac:cxnSpMk id="8" creationId="{BA75C501-68CE-FAA1-C524-CD9D7C77C90F}"/>
          </ac:cxnSpMkLst>
        </pc:cxnChg>
      </pc:sldChg>
      <pc:sldChg chg="add del">
        <pc:chgData name="Noam Benson-Tilsen" userId="bd4044bafc739e7e" providerId="LiveId" clId="{18CDF25D-F6AD-4B9C-8F12-B88CCCE7D38D}" dt="2025-02-14T02:19:21.265" v="11866" actId="2890"/>
        <pc:sldMkLst>
          <pc:docMk/>
          <pc:sldMk cId="2174970367" sldId="306"/>
        </pc:sldMkLst>
      </pc:sldChg>
      <pc:sldChg chg="add del">
        <pc:chgData name="Noam Benson-Tilsen" userId="bd4044bafc739e7e" providerId="LiveId" clId="{18CDF25D-F6AD-4B9C-8F12-B88CCCE7D38D}" dt="2025-02-14T02:25:23.826" v="11928" actId="47"/>
        <pc:sldMkLst>
          <pc:docMk/>
          <pc:sldMk cId="611038304" sldId="307"/>
        </pc:sldMkLst>
      </pc:sldChg>
      <pc:sldChg chg="add del">
        <pc:chgData name="Noam Benson-Tilsen" userId="bd4044bafc739e7e" providerId="LiveId" clId="{18CDF25D-F6AD-4B9C-8F12-B88CCCE7D38D}" dt="2025-02-14T02:16:31.471" v="11819" actId="2890"/>
        <pc:sldMkLst>
          <pc:docMk/>
          <pc:sldMk cId="803628837" sldId="307"/>
        </pc:sldMkLst>
      </pc:sldChg>
      <pc:sldChg chg="add del">
        <pc:chgData name="Noam Benson-Tilsen" userId="bd4044bafc739e7e" providerId="LiveId" clId="{18CDF25D-F6AD-4B9C-8F12-B88CCCE7D38D}" dt="2025-02-14T02:19:20.891" v="11865" actId="2890"/>
        <pc:sldMkLst>
          <pc:docMk/>
          <pc:sldMk cId="2049637304" sldId="307"/>
        </pc:sldMkLst>
      </pc:sldChg>
      <pc:sldChg chg="addSp delSp modSp add mod">
        <pc:chgData name="Noam Benson-Tilsen" userId="bd4044bafc739e7e" providerId="LiveId" clId="{18CDF25D-F6AD-4B9C-8F12-B88CCCE7D38D}" dt="2025-02-14T03:11:53.976" v="12630" actId="313"/>
        <pc:sldMkLst>
          <pc:docMk/>
          <pc:sldMk cId="2858981938" sldId="307"/>
        </pc:sldMkLst>
        <pc:spChg chg="mod">
          <ac:chgData name="Noam Benson-Tilsen" userId="bd4044bafc739e7e" providerId="LiveId" clId="{18CDF25D-F6AD-4B9C-8F12-B88CCCE7D38D}" dt="2025-02-14T03:11:53.976" v="12630" actId="313"/>
          <ac:spMkLst>
            <pc:docMk/>
            <pc:sldMk cId="2858981938" sldId="307"/>
            <ac:spMk id="3" creationId="{19277C8C-07F3-16E0-5B85-42989C0B5045}"/>
          </ac:spMkLst>
        </pc:spChg>
        <pc:spChg chg="add mod">
          <ac:chgData name="Noam Benson-Tilsen" userId="bd4044bafc739e7e" providerId="LiveId" clId="{18CDF25D-F6AD-4B9C-8F12-B88CCCE7D38D}" dt="2025-02-14T02:32:50.578" v="11994" actId="1035"/>
          <ac:spMkLst>
            <pc:docMk/>
            <pc:sldMk cId="2858981938" sldId="307"/>
            <ac:spMk id="6" creationId="{B0701022-F610-7104-20E7-9E705F3CDC2B}"/>
          </ac:spMkLst>
        </pc:spChg>
        <pc:spChg chg="mod">
          <ac:chgData name="Noam Benson-Tilsen" userId="bd4044bafc739e7e" providerId="LiveId" clId="{18CDF25D-F6AD-4B9C-8F12-B88CCCE7D38D}" dt="2025-02-14T02:33:23.516" v="12025" actId="1036"/>
          <ac:spMkLst>
            <pc:docMk/>
            <pc:sldMk cId="2858981938" sldId="307"/>
            <ac:spMk id="31" creationId="{60B6B3D4-235A-BA62-AA75-F2E9A5C9D27E}"/>
          </ac:spMkLst>
        </pc:spChg>
        <pc:spChg chg="mod">
          <ac:chgData name="Noam Benson-Tilsen" userId="bd4044bafc739e7e" providerId="LiveId" clId="{18CDF25D-F6AD-4B9C-8F12-B88CCCE7D38D}" dt="2025-02-14T02:33:16.743" v="12003" actId="1038"/>
          <ac:spMkLst>
            <pc:docMk/>
            <pc:sldMk cId="2858981938" sldId="307"/>
            <ac:spMk id="32" creationId="{309CFA0E-908C-AAD5-624A-E16222AF60CE}"/>
          </ac:spMkLst>
        </pc:spChg>
        <pc:spChg chg="del">
          <ac:chgData name="Noam Benson-Tilsen" userId="bd4044bafc739e7e" providerId="LiveId" clId="{18CDF25D-F6AD-4B9C-8F12-B88CCCE7D38D}" dt="2025-02-14T02:32:00.037" v="11974" actId="478"/>
          <ac:spMkLst>
            <pc:docMk/>
            <pc:sldMk cId="2858981938" sldId="307"/>
            <ac:spMk id="33" creationId="{2450BFAA-A7C2-A79F-AD0D-F0D899C66BAA}"/>
          </ac:spMkLst>
        </pc:spChg>
        <pc:picChg chg="mod">
          <ac:chgData name="Noam Benson-Tilsen" userId="bd4044bafc739e7e" providerId="LiveId" clId="{18CDF25D-F6AD-4B9C-8F12-B88CCCE7D38D}" dt="2025-02-14T02:32:20.704" v="11983" actId="1036"/>
          <ac:picMkLst>
            <pc:docMk/>
            <pc:sldMk cId="2858981938" sldId="307"/>
            <ac:picMk id="20" creationId="{4746AF74-FD67-A628-0928-9F6AE4E0569D}"/>
          </ac:picMkLst>
        </pc:picChg>
        <pc:picChg chg="mod">
          <ac:chgData name="Noam Benson-Tilsen" userId="bd4044bafc739e7e" providerId="LiveId" clId="{18CDF25D-F6AD-4B9C-8F12-B88CCCE7D38D}" dt="2025-02-14T02:33:13.501" v="11996" actId="1076"/>
          <ac:picMkLst>
            <pc:docMk/>
            <pc:sldMk cId="2858981938" sldId="307"/>
            <ac:picMk id="29" creationId="{2CADF753-9FBB-3434-B4D3-1A9201129636}"/>
          </ac:picMkLst>
        </pc:picChg>
      </pc:sldChg>
      <pc:sldChg chg="addSp delSp modSp add mod ord setBg delAnim modAnim">
        <pc:chgData name="Noam Benson-Tilsen" userId="bd4044bafc739e7e" providerId="LiveId" clId="{18CDF25D-F6AD-4B9C-8F12-B88CCCE7D38D}" dt="2025-02-14T03:20:52.890" v="12696"/>
        <pc:sldMkLst>
          <pc:docMk/>
          <pc:sldMk cId="207234188" sldId="308"/>
        </pc:sldMkLst>
        <pc:spChg chg="mod">
          <ac:chgData name="Noam Benson-Tilsen" userId="bd4044bafc739e7e" providerId="LiveId" clId="{18CDF25D-F6AD-4B9C-8F12-B88CCCE7D38D}" dt="2025-02-14T03:16:09.598" v="12644" actId="20577"/>
          <ac:spMkLst>
            <pc:docMk/>
            <pc:sldMk cId="207234188" sldId="308"/>
            <ac:spMk id="3" creationId="{8BD56A42-E688-69C1-314D-FFD861168AD4}"/>
          </ac:spMkLst>
        </pc:spChg>
        <pc:spChg chg="add del mod">
          <ac:chgData name="Noam Benson-Tilsen" userId="bd4044bafc739e7e" providerId="LiveId" clId="{18CDF25D-F6AD-4B9C-8F12-B88CCCE7D38D}" dt="2025-02-14T03:11:16.792" v="12608" actId="478"/>
          <ac:spMkLst>
            <pc:docMk/>
            <pc:sldMk cId="207234188" sldId="308"/>
            <ac:spMk id="7" creationId="{BAF1A5B7-28F0-CC97-FEFB-714E11228F95}"/>
          </ac:spMkLst>
        </pc:spChg>
        <pc:spChg chg="add del mod">
          <ac:chgData name="Noam Benson-Tilsen" userId="bd4044bafc739e7e" providerId="LiveId" clId="{18CDF25D-F6AD-4B9C-8F12-B88CCCE7D38D}" dt="2025-02-14T03:11:16.070" v="12607" actId="478"/>
          <ac:spMkLst>
            <pc:docMk/>
            <pc:sldMk cId="207234188" sldId="308"/>
            <ac:spMk id="8" creationId="{7F20D3DC-2794-DD02-FF02-A31C9279D7DF}"/>
          </ac:spMkLst>
        </pc:spChg>
        <pc:spChg chg="add mod">
          <ac:chgData name="Noam Benson-Tilsen" userId="bd4044bafc739e7e" providerId="LiveId" clId="{18CDF25D-F6AD-4B9C-8F12-B88CCCE7D38D}" dt="2025-02-14T03:14:39.094" v="12635" actId="14100"/>
          <ac:spMkLst>
            <pc:docMk/>
            <pc:sldMk cId="207234188" sldId="308"/>
            <ac:spMk id="9" creationId="{75E0246D-D5AE-F3B7-F7A6-A7A9AC24FDE1}"/>
          </ac:spMkLst>
        </pc:spChg>
        <pc:spChg chg="add mod">
          <ac:chgData name="Noam Benson-Tilsen" userId="bd4044bafc739e7e" providerId="LiveId" clId="{18CDF25D-F6AD-4B9C-8F12-B88CCCE7D38D}" dt="2025-02-14T03:19:16.576" v="12663" actId="14100"/>
          <ac:spMkLst>
            <pc:docMk/>
            <pc:sldMk cId="207234188" sldId="308"/>
            <ac:spMk id="10" creationId="{93BE12AA-882C-65CA-0D75-6C732AA3DEDC}"/>
          </ac:spMkLst>
        </pc:spChg>
        <pc:spChg chg="add mod">
          <ac:chgData name="Noam Benson-Tilsen" userId="bd4044bafc739e7e" providerId="LiveId" clId="{18CDF25D-F6AD-4B9C-8F12-B88CCCE7D38D}" dt="2025-02-14T03:19:33.733" v="12667"/>
          <ac:spMkLst>
            <pc:docMk/>
            <pc:sldMk cId="207234188" sldId="308"/>
            <ac:spMk id="11" creationId="{86E0B565-6E31-5256-0650-3E28E63FFC58}"/>
          </ac:spMkLst>
        </pc:spChg>
        <pc:spChg chg="add mod">
          <ac:chgData name="Noam Benson-Tilsen" userId="bd4044bafc739e7e" providerId="LiveId" clId="{18CDF25D-F6AD-4B9C-8F12-B88CCCE7D38D}" dt="2025-02-14T03:19:50.394" v="12675" actId="14100"/>
          <ac:spMkLst>
            <pc:docMk/>
            <pc:sldMk cId="207234188" sldId="308"/>
            <ac:spMk id="12" creationId="{2CB6DAA7-F9B1-50BD-0FD0-818130D866BE}"/>
          </ac:spMkLst>
        </pc:spChg>
        <pc:spChg chg="add mod">
          <ac:chgData name="Noam Benson-Tilsen" userId="bd4044bafc739e7e" providerId="LiveId" clId="{18CDF25D-F6AD-4B9C-8F12-B88CCCE7D38D}" dt="2025-02-14T03:19:57.835" v="12678" actId="14100"/>
          <ac:spMkLst>
            <pc:docMk/>
            <pc:sldMk cId="207234188" sldId="308"/>
            <ac:spMk id="13" creationId="{0586A020-9D56-F343-FE53-DAFCBCBA3A8D}"/>
          </ac:spMkLst>
        </pc:spChg>
        <pc:spChg chg="del">
          <ac:chgData name="Noam Benson-Tilsen" userId="bd4044bafc739e7e" providerId="LiveId" clId="{18CDF25D-F6AD-4B9C-8F12-B88CCCE7D38D}" dt="2025-02-14T03:08:13.993" v="12593" actId="478"/>
          <ac:spMkLst>
            <pc:docMk/>
            <pc:sldMk cId="207234188" sldId="308"/>
            <ac:spMk id="20" creationId="{90FD64CE-2FF7-A6DE-63D9-8F9C63836A7C}"/>
          </ac:spMkLst>
        </pc:spChg>
        <pc:spChg chg="del">
          <ac:chgData name="Noam Benson-Tilsen" userId="bd4044bafc739e7e" providerId="LiveId" clId="{18CDF25D-F6AD-4B9C-8F12-B88CCCE7D38D}" dt="2025-02-14T03:07:37.359" v="12512" actId="478"/>
          <ac:spMkLst>
            <pc:docMk/>
            <pc:sldMk cId="207234188" sldId="308"/>
            <ac:spMk id="26" creationId="{CD95BC23-77CC-A877-6994-C3802101306D}"/>
          </ac:spMkLst>
        </pc:spChg>
        <pc:spChg chg="del">
          <ac:chgData name="Noam Benson-Tilsen" userId="bd4044bafc739e7e" providerId="LiveId" clId="{18CDF25D-F6AD-4B9C-8F12-B88CCCE7D38D}" dt="2025-02-14T03:08:16.073" v="12594" actId="478"/>
          <ac:spMkLst>
            <pc:docMk/>
            <pc:sldMk cId="207234188" sldId="308"/>
            <ac:spMk id="34" creationId="{24D7DD95-1789-0296-2F1A-5DFF54783E0B}"/>
          </ac:spMkLst>
        </pc:spChg>
        <pc:spChg chg="del">
          <ac:chgData name="Noam Benson-Tilsen" userId="bd4044bafc739e7e" providerId="LiveId" clId="{18CDF25D-F6AD-4B9C-8F12-B88CCCE7D38D}" dt="2025-02-14T03:08:16.073" v="12594" actId="478"/>
          <ac:spMkLst>
            <pc:docMk/>
            <pc:sldMk cId="207234188" sldId="308"/>
            <ac:spMk id="35" creationId="{4084F015-7BCF-10F6-387F-4816715B7BC6}"/>
          </ac:spMkLst>
        </pc:spChg>
        <pc:spChg chg="del">
          <ac:chgData name="Noam Benson-Tilsen" userId="bd4044bafc739e7e" providerId="LiveId" clId="{18CDF25D-F6AD-4B9C-8F12-B88CCCE7D38D}" dt="2025-02-14T03:08:16.073" v="12594" actId="478"/>
          <ac:spMkLst>
            <pc:docMk/>
            <pc:sldMk cId="207234188" sldId="308"/>
            <ac:spMk id="39" creationId="{ED9EE634-CDC1-595E-E9D1-1BD48D1E7906}"/>
          </ac:spMkLst>
        </pc:spChg>
        <pc:spChg chg="del">
          <ac:chgData name="Noam Benson-Tilsen" userId="bd4044bafc739e7e" providerId="LiveId" clId="{18CDF25D-F6AD-4B9C-8F12-B88CCCE7D38D}" dt="2025-02-14T03:08:16.073" v="12594" actId="478"/>
          <ac:spMkLst>
            <pc:docMk/>
            <pc:sldMk cId="207234188" sldId="308"/>
            <ac:spMk id="40" creationId="{DC3D1B95-0F4A-D0EE-6B78-74232CF09CD2}"/>
          </ac:spMkLst>
        </pc:spChg>
        <pc:spChg chg="del">
          <ac:chgData name="Noam Benson-Tilsen" userId="bd4044bafc739e7e" providerId="LiveId" clId="{18CDF25D-F6AD-4B9C-8F12-B88CCCE7D38D}" dt="2025-02-14T03:08:12.127" v="12592" actId="478"/>
          <ac:spMkLst>
            <pc:docMk/>
            <pc:sldMk cId="207234188" sldId="308"/>
            <ac:spMk id="41" creationId="{86AAF7AB-100F-054F-6CC0-F4124CA1E5F5}"/>
          </ac:spMkLst>
        </pc:spChg>
        <pc:spChg chg="del">
          <ac:chgData name="Noam Benson-Tilsen" userId="bd4044bafc739e7e" providerId="LiveId" clId="{18CDF25D-F6AD-4B9C-8F12-B88CCCE7D38D}" dt="2025-02-14T03:08:12.127" v="12592" actId="478"/>
          <ac:spMkLst>
            <pc:docMk/>
            <pc:sldMk cId="207234188" sldId="308"/>
            <ac:spMk id="42" creationId="{83227EDE-E3DD-FAE3-0EA8-B977BED78941}"/>
          </ac:spMkLst>
        </pc:spChg>
        <pc:spChg chg="del">
          <ac:chgData name="Noam Benson-Tilsen" userId="bd4044bafc739e7e" providerId="LiveId" clId="{18CDF25D-F6AD-4B9C-8F12-B88CCCE7D38D}" dt="2025-02-14T03:08:12.127" v="12592" actId="478"/>
          <ac:spMkLst>
            <pc:docMk/>
            <pc:sldMk cId="207234188" sldId="308"/>
            <ac:spMk id="43" creationId="{0515D883-D677-0B8D-0208-6D54FB25B3A3}"/>
          </ac:spMkLst>
        </pc:spChg>
        <pc:picChg chg="add mod">
          <ac:chgData name="Noam Benson-Tilsen" userId="bd4044bafc739e7e" providerId="LiveId" clId="{18CDF25D-F6AD-4B9C-8F12-B88CCCE7D38D}" dt="2025-02-14T03:11:20.755" v="12610" actId="14100"/>
          <ac:picMkLst>
            <pc:docMk/>
            <pc:sldMk cId="207234188" sldId="308"/>
            <ac:picMk id="6" creationId="{07F4DA73-ABFC-B963-A01D-72C1D6E6C145}"/>
          </ac:picMkLst>
        </pc:picChg>
        <pc:picChg chg="del">
          <ac:chgData name="Noam Benson-Tilsen" userId="bd4044bafc739e7e" providerId="LiveId" clId="{18CDF25D-F6AD-4B9C-8F12-B88CCCE7D38D}" dt="2025-02-14T03:08:07.985" v="12588" actId="478"/>
          <ac:picMkLst>
            <pc:docMk/>
            <pc:sldMk cId="207234188" sldId="308"/>
            <ac:picMk id="15" creationId="{03FA5C57-91E5-BDB5-73C0-AFC9E044E6C0}"/>
          </ac:picMkLst>
        </pc:picChg>
        <pc:picChg chg="del">
          <ac:chgData name="Noam Benson-Tilsen" userId="bd4044bafc739e7e" providerId="LiveId" clId="{18CDF25D-F6AD-4B9C-8F12-B88CCCE7D38D}" dt="2025-02-14T03:08:10.614" v="12591" actId="478"/>
          <ac:picMkLst>
            <pc:docMk/>
            <pc:sldMk cId="207234188" sldId="308"/>
            <ac:picMk id="19" creationId="{9C8F0EC9-BB0F-3AA5-64AA-5DD8E29D6BA7}"/>
          </ac:picMkLst>
        </pc:picChg>
        <pc:picChg chg="del">
          <ac:chgData name="Noam Benson-Tilsen" userId="bd4044bafc739e7e" providerId="LiveId" clId="{18CDF25D-F6AD-4B9C-8F12-B88CCCE7D38D}" dt="2025-02-14T03:08:09.229" v="12590" actId="478"/>
          <ac:picMkLst>
            <pc:docMk/>
            <pc:sldMk cId="207234188" sldId="308"/>
            <ac:picMk id="27" creationId="{DDAE6303-9FCC-85F1-C2E2-C0E48B03F8E1}"/>
          </ac:picMkLst>
        </pc:picChg>
        <pc:picChg chg="del">
          <ac:chgData name="Noam Benson-Tilsen" userId="bd4044bafc739e7e" providerId="LiveId" clId="{18CDF25D-F6AD-4B9C-8F12-B88CCCE7D38D}" dt="2025-02-14T03:08:08.499" v="12589" actId="478"/>
          <ac:picMkLst>
            <pc:docMk/>
            <pc:sldMk cId="207234188" sldId="308"/>
            <ac:picMk id="33" creationId="{863009FA-A69C-EFF8-0A07-3681CC8BB875}"/>
          </ac:picMkLst>
        </pc:picChg>
        <pc:cxnChg chg="del">
          <ac:chgData name="Noam Benson-Tilsen" userId="bd4044bafc739e7e" providerId="LiveId" clId="{18CDF25D-F6AD-4B9C-8F12-B88CCCE7D38D}" dt="2025-02-14T03:08:16.073" v="12594" actId="478"/>
          <ac:cxnSpMkLst>
            <pc:docMk/>
            <pc:sldMk cId="207234188" sldId="308"/>
            <ac:cxnSpMk id="37" creationId="{023A039E-3FC3-3727-7796-2576B9B8CE9E}"/>
          </ac:cxnSpMkLst>
        </pc:cxnChg>
      </pc:sldChg>
      <pc:sldChg chg="delSp add mod">
        <pc:chgData name="Noam Benson-Tilsen" userId="bd4044bafc739e7e" providerId="LiveId" clId="{18CDF25D-F6AD-4B9C-8F12-B88CCCE7D38D}" dt="2025-02-14T03:26:39.084" v="12814" actId="478"/>
        <pc:sldMkLst>
          <pc:docMk/>
          <pc:sldMk cId="1685424547" sldId="309"/>
        </pc:sldMkLst>
        <pc:spChg chg="del">
          <ac:chgData name="Noam Benson-Tilsen" userId="bd4044bafc739e7e" providerId="LiveId" clId="{18CDF25D-F6AD-4B9C-8F12-B88CCCE7D38D}" dt="2025-02-14T03:26:36.913" v="12813" actId="478"/>
          <ac:spMkLst>
            <pc:docMk/>
            <pc:sldMk cId="1685424547" sldId="309"/>
            <ac:spMk id="6" creationId="{A2CF0332-66E6-F5E9-63F2-8AEF7A378917}"/>
          </ac:spMkLst>
        </pc:spChg>
        <pc:spChg chg="del">
          <ac:chgData name="Noam Benson-Tilsen" userId="bd4044bafc739e7e" providerId="LiveId" clId="{18CDF25D-F6AD-4B9C-8F12-B88CCCE7D38D}" dt="2025-02-14T03:26:39.084" v="12814" actId="478"/>
          <ac:spMkLst>
            <pc:docMk/>
            <pc:sldMk cId="1685424547" sldId="309"/>
            <ac:spMk id="8" creationId="{C711334C-9CAE-2ED0-EB75-67BE054677E3}"/>
          </ac:spMkLst>
        </pc:spChg>
      </pc:sldChg>
      <pc:sldChg chg="addSp delSp modSp new mod">
        <pc:chgData name="Noam Benson-Tilsen" userId="bd4044bafc739e7e" providerId="LiveId" clId="{18CDF25D-F6AD-4B9C-8F12-B88CCCE7D38D}" dt="2025-02-14T04:09:55.746" v="13615" actId="14100"/>
        <pc:sldMkLst>
          <pc:docMk/>
          <pc:sldMk cId="3374785404" sldId="310"/>
        </pc:sldMkLst>
        <pc:spChg chg="mod">
          <ac:chgData name="Noam Benson-Tilsen" userId="bd4044bafc739e7e" providerId="LiveId" clId="{18CDF25D-F6AD-4B9C-8F12-B88CCCE7D38D}" dt="2025-02-14T04:09:36.363" v="13613" actId="20577"/>
          <ac:spMkLst>
            <pc:docMk/>
            <pc:sldMk cId="3374785404" sldId="310"/>
            <ac:spMk id="2" creationId="{E2CADF37-2A4F-077D-9C68-C2D790949430}"/>
          </ac:spMkLst>
        </pc:spChg>
        <pc:spChg chg="del">
          <ac:chgData name="Noam Benson-Tilsen" userId="bd4044bafc739e7e" providerId="LiveId" clId="{18CDF25D-F6AD-4B9C-8F12-B88CCCE7D38D}" dt="2025-02-14T04:09:52.679" v="13614" actId="22"/>
          <ac:spMkLst>
            <pc:docMk/>
            <pc:sldMk cId="3374785404" sldId="310"/>
            <ac:spMk id="3" creationId="{972AB010-3935-921B-12E0-680AE3CBC236}"/>
          </ac:spMkLst>
        </pc:spChg>
        <pc:picChg chg="add mod ord">
          <ac:chgData name="Noam Benson-Tilsen" userId="bd4044bafc739e7e" providerId="LiveId" clId="{18CDF25D-F6AD-4B9C-8F12-B88CCCE7D38D}" dt="2025-02-14T04:09:55.746" v="13615" actId="14100"/>
          <ac:picMkLst>
            <pc:docMk/>
            <pc:sldMk cId="3374785404" sldId="310"/>
            <ac:picMk id="7" creationId="{794ABD70-E2E1-6C33-24AE-6024E6A1B23F}"/>
          </ac:picMkLst>
        </pc:picChg>
      </pc:sldChg>
    </pc:docChg>
  </pc:docChgLst>
  <pc:docChgLst>
    <pc:chgData name="Noam Benson-Tilsen" userId="bd4044bafc739e7e" providerId="LiveId" clId="{072E70C2-AD4B-4342-B3EE-59997BBAECD3}"/>
    <pc:docChg chg="undo redo custSel addSld delSld modSld sldOrd">
      <pc:chgData name="Noam Benson-Tilsen" userId="bd4044bafc739e7e" providerId="LiveId" clId="{072E70C2-AD4B-4342-B3EE-59997BBAECD3}" dt="2024-11-26T20:21:11.525" v="5627" actId="478"/>
      <pc:docMkLst>
        <pc:docMk/>
      </pc:docMkLst>
      <pc:sldChg chg="addSp delSp modSp mod modAnim">
        <pc:chgData name="Noam Benson-Tilsen" userId="bd4044bafc739e7e" providerId="LiveId" clId="{072E70C2-AD4B-4342-B3EE-59997BBAECD3}" dt="2024-11-06T20:05:02.826" v="5584"/>
        <pc:sldMkLst>
          <pc:docMk/>
          <pc:sldMk cId="166686211" sldId="258"/>
        </pc:sldMkLst>
      </pc:sldChg>
      <pc:sldChg chg="addSp delSp modSp mod">
        <pc:chgData name="Noam Benson-Tilsen" userId="bd4044bafc739e7e" providerId="LiveId" clId="{072E70C2-AD4B-4342-B3EE-59997BBAECD3}" dt="2024-11-06T02:08:16.876" v="3616" actId="207"/>
        <pc:sldMkLst>
          <pc:docMk/>
          <pc:sldMk cId="3660581229" sldId="259"/>
        </pc:sldMkLst>
      </pc:sldChg>
      <pc:sldChg chg="addSp delSp modSp mod">
        <pc:chgData name="Noam Benson-Tilsen" userId="bd4044bafc739e7e" providerId="LiveId" clId="{072E70C2-AD4B-4342-B3EE-59997BBAECD3}" dt="2024-11-06T02:08:02.626" v="3613" actId="207"/>
        <pc:sldMkLst>
          <pc:docMk/>
          <pc:sldMk cId="2204179045" sldId="260"/>
        </pc:sldMkLst>
      </pc:sldChg>
      <pc:sldChg chg="addSp delSp modSp mod">
        <pc:chgData name="Noam Benson-Tilsen" userId="bd4044bafc739e7e" providerId="LiveId" clId="{072E70C2-AD4B-4342-B3EE-59997BBAECD3}" dt="2024-11-06T02:07:52.253" v="3610" actId="207"/>
        <pc:sldMkLst>
          <pc:docMk/>
          <pc:sldMk cId="2691324062" sldId="261"/>
        </pc:sldMkLst>
      </pc:sldChg>
      <pc:sldChg chg="addSp delSp modSp mod">
        <pc:chgData name="Noam Benson-Tilsen" userId="bd4044bafc739e7e" providerId="LiveId" clId="{072E70C2-AD4B-4342-B3EE-59997BBAECD3}" dt="2024-11-06T02:07:44.396" v="3607" actId="207"/>
        <pc:sldMkLst>
          <pc:docMk/>
          <pc:sldMk cId="4079247040" sldId="262"/>
        </pc:sldMkLst>
      </pc:sldChg>
      <pc:sldChg chg="addSp delSp modSp mod">
        <pc:chgData name="Noam Benson-Tilsen" userId="bd4044bafc739e7e" providerId="LiveId" clId="{072E70C2-AD4B-4342-B3EE-59997BBAECD3}" dt="2024-11-06T02:11:11.826" v="3618"/>
        <pc:sldMkLst>
          <pc:docMk/>
          <pc:sldMk cId="611009538" sldId="263"/>
        </pc:sldMkLst>
      </pc:sldChg>
      <pc:sldChg chg="addSp delSp modSp mod">
        <pc:chgData name="Noam Benson-Tilsen" userId="bd4044bafc739e7e" providerId="LiveId" clId="{072E70C2-AD4B-4342-B3EE-59997BBAECD3}" dt="2024-11-06T02:11:17.328" v="3621" actId="20577"/>
        <pc:sldMkLst>
          <pc:docMk/>
          <pc:sldMk cId="2478079222" sldId="264"/>
        </pc:sldMkLst>
      </pc:sldChg>
      <pc:sldChg chg="addSp delSp modSp mod">
        <pc:chgData name="Noam Benson-Tilsen" userId="bd4044bafc739e7e" providerId="LiveId" clId="{072E70C2-AD4B-4342-B3EE-59997BBAECD3}" dt="2024-11-06T02:11:22.818" v="3624" actId="20577"/>
        <pc:sldMkLst>
          <pc:docMk/>
          <pc:sldMk cId="2918620325" sldId="265"/>
        </pc:sldMkLst>
      </pc:sldChg>
      <pc:sldChg chg="delSp modSp mod delAnim modAnim">
        <pc:chgData name="Noam Benson-Tilsen" userId="bd4044bafc739e7e" providerId="LiveId" clId="{072E70C2-AD4B-4342-B3EE-59997BBAECD3}" dt="2024-11-06T02:06:54.319" v="3593" actId="1076"/>
        <pc:sldMkLst>
          <pc:docMk/>
          <pc:sldMk cId="3815106684" sldId="267"/>
        </pc:sldMkLst>
      </pc:sldChg>
      <pc:sldChg chg="new del ord">
        <pc:chgData name="Noam Benson-Tilsen" userId="bd4044bafc739e7e" providerId="LiveId" clId="{072E70C2-AD4B-4342-B3EE-59997BBAECD3}" dt="2024-11-04T00:53:19.092" v="4" actId="47"/>
        <pc:sldMkLst>
          <pc:docMk/>
          <pc:sldMk cId="2447255695" sldId="268"/>
        </pc:sldMkLst>
      </pc:sldChg>
      <pc:sldChg chg="modSp new mod">
        <pc:chgData name="Noam Benson-Tilsen" userId="bd4044bafc739e7e" providerId="LiveId" clId="{072E70C2-AD4B-4342-B3EE-59997BBAECD3}" dt="2024-11-04T21:34:19.417" v="2425" actId="1076"/>
        <pc:sldMkLst>
          <pc:docMk/>
          <pc:sldMk cId="3269381965" sldId="269"/>
        </pc:sldMkLst>
      </pc:sldChg>
      <pc:sldChg chg="modSp new mod modAnim">
        <pc:chgData name="Noam Benson-Tilsen" userId="bd4044bafc739e7e" providerId="LiveId" clId="{072E70C2-AD4B-4342-B3EE-59997BBAECD3}" dt="2024-11-04T01:53:14.862" v="866" actId="255"/>
        <pc:sldMkLst>
          <pc:docMk/>
          <pc:sldMk cId="1491170918" sldId="270"/>
        </pc:sldMkLst>
      </pc:sldChg>
      <pc:sldChg chg="addSp delSp modSp new mod modAnim">
        <pc:chgData name="Noam Benson-Tilsen" userId="bd4044bafc739e7e" providerId="LiveId" clId="{072E70C2-AD4B-4342-B3EE-59997BBAECD3}" dt="2024-11-06T00:49:55.720" v="2965"/>
        <pc:sldMkLst>
          <pc:docMk/>
          <pc:sldMk cId="2625749035" sldId="271"/>
        </pc:sldMkLst>
      </pc:sldChg>
      <pc:sldChg chg="addSp delSp modSp new mod addAnim delAnim modAnim">
        <pc:chgData name="Noam Benson-Tilsen" userId="bd4044bafc739e7e" providerId="LiveId" clId="{072E70C2-AD4B-4342-B3EE-59997BBAECD3}" dt="2024-11-06T01:06:12.824" v="2983" actId="1076"/>
        <pc:sldMkLst>
          <pc:docMk/>
          <pc:sldMk cId="2140244493" sldId="272"/>
        </pc:sldMkLst>
      </pc:sldChg>
      <pc:sldChg chg="addSp delSp modSp new mod ord modAnim modNotesTx">
        <pc:chgData name="Noam Benson-Tilsen" userId="bd4044bafc739e7e" providerId="LiveId" clId="{072E70C2-AD4B-4342-B3EE-59997BBAECD3}" dt="2024-11-06T19:55:51.355" v="5488"/>
        <pc:sldMkLst>
          <pc:docMk/>
          <pc:sldMk cId="1127128687" sldId="273"/>
        </pc:sldMkLst>
      </pc:sldChg>
      <pc:sldChg chg="new del">
        <pc:chgData name="Noam Benson-Tilsen" userId="bd4044bafc739e7e" providerId="LiveId" clId="{072E70C2-AD4B-4342-B3EE-59997BBAECD3}" dt="2024-11-04T02:52:07.077" v="1137" actId="2696"/>
        <pc:sldMkLst>
          <pc:docMk/>
          <pc:sldMk cId="4226450685" sldId="273"/>
        </pc:sldMkLst>
      </pc:sldChg>
      <pc:sldChg chg="addSp delSp modSp new add del mod addAnim delAnim modAnim">
        <pc:chgData name="Noam Benson-Tilsen" userId="bd4044bafc739e7e" providerId="LiveId" clId="{072E70C2-AD4B-4342-B3EE-59997BBAECD3}" dt="2024-11-04T14:27:52.110" v="2139" actId="47"/>
        <pc:sldMkLst>
          <pc:docMk/>
          <pc:sldMk cId="3993596068" sldId="274"/>
        </pc:sldMkLst>
      </pc:sldChg>
      <pc:sldChg chg="modSp new del mod">
        <pc:chgData name="Noam Benson-Tilsen" userId="bd4044bafc739e7e" providerId="LiveId" clId="{072E70C2-AD4B-4342-B3EE-59997BBAECD3}" dt="2024-11-04T03:23:04.524" v="1537" actId="2696"/>
        <pc:sldMkLst>
          <pc:docMk/>
          <pc:sldMk cId="4148764748" sldId="274"/>
        </pc:sldMkLst>
      </pc:sldChg>
      <pc:sldChg chg="addSp delSp modSp add del mod delAnim modAnim">
        <pc:chgData name="Noam Benson-Tilsen" userId="bd4044bafc739e7e" providerId="LiveId" clId="{072E70C2-AD4B-4342-B3EE-59997BBAECD3}" dt="2024-11-06T00:44:39.447" v="2964" actId="47"/>
        <pc:sldMkLst>
          <pc:docMk/>
          <pc:sldMk cId="1562268191" sldId="275"/>
        </pc:sldMkLst>
      </pc:sldChg>
      <pc:sldChg chg="addSp delSp modSp add mod delAnim modAnim">
        <pc:chgData name="Noam Benson-Tilsen" userId="bd4044bafc739e7e" providerId="LiveId" clId="{072E70C2-AD4B-4342-B3EE-59997BBAECD3}" dt="2024-11-06T19:53:29.359" v="5441"/>
        <pc:sldMkLst>
          <pc:docMk/>
          <pc:sldMk cId="2975846442" sldId="276"/>
        </pc:sldMkLst>
      </pc:sldChg>
      <pc:sldChg chg="addSp delSp modSp add mod delAnim modAnim">
        <pc:chgData name="Noam Benson-Tilsen" userId="bd4044bafc739e7e" providerId="LiveId" clId="{072E70C2-AD4B-4342-B3EE-59997BBAECD3}" dt="2024-11-26T20:21:11.525" v="5627" actId="478"/>
        <pc:sldMkLst>
          <pc:docMk/>
          <pc:sldMk cId="3465576381" sldId="277"/>
        </pc:sldMkLst>
      </pc:sldChg>
      <pc:sldChg chg="addSp delSp modSp new mod delAnim modAnim">
        <pc:chgData name="Noam Benson-Tilsen" userId="bd4044bafc739e7e" providerId="LiveId" clId="{072E70C2-AD4B-4342-B3EE-59997BBAECD3}" dt="2024-11-06T01:35:52.551" v="3218" actId="478"/>
        <pc:sldMkLst>
          <pc:docMk/>
          <pc:sldMk cId="3182927524" sldId="278"/>
        </pc:sldMkLst>
      </pc:sldChg>
      <pc:sldChg chg="addSp delSp modSp new mod modAnim">
        <pc:chgData name="Noam Benson-Tilsen" userId="bd4044bafc739e7e" providerId="LiveId" clId="{072E70C2-AD4B-4342-B3EE-59997BBAECD3}" dt="2024-11-06T20:02:34.125" v="5527" actId="1076"/>
        <pc:sldMkLst>
          <pc:docMk/>
          <pc:sldMk cId="606331953" sldId="279"/>
        </pc:sldMkLst>
      </pc:sldChg>
      <pc:sldChg chg="addSp delSp modSp add mod modAnim">
        <pc:chgData name="Noam Benson-Tilsen" userId="bd4044bafc739e7e" providerId="LiveId" clId="{072E70C2-AD4B-4342-B3EE-59997BBAECD3}" dt="2024-11-06T23:51:52.130" v="5625" actId="478"/>
        <pc:sldMkLst>
          <pc:docMk/>
          <pc:sldMk cId="4060316647" sldId="280"/>
        </pc:sldMkLst>
      </pc:sldChg>
      <pc:sldChg chg="addSp delSp modSp new mod delAnim modAnim">
        <pc:chgData name="Noam Benson-Tilsen" userId="bd4044bafc739e7e" providerId="LiveId" clId="{072E70C2-AD4B-4342-B3EE-59997BBAECD3}" dt="2024-11-06T03:36:02.341" v="3880"/>
        <pc:sldMkLst>
          <pc:docMk/>
          <pc:sldMk cId="546965403" sldId="281"/>
        </pc:sldMkLst>
      </pc:sldChg>
      <pc:sldChg chg="modSp new mod modAnim">
        <pc:chgData name="Noam Benson-Tilsen" userId="bd4044bafc739e7e" providerId="LiveId" clId="{072E70C2-AD4B-4342-B3EE-59997BBAECD3}" dt="2024-11-06T19:58:14.791" v="5500" actId="20577"/>
        <pc:sldMkLst>
          <pc:docMk/>
          <pc:sldMk cId="564567128" sldId="282"/>
        </pc:sldMkLst>
      </pc:sldChg>
      <pc:sldChg chg="addSp delSp modSp new mod modAnim">
        <pc:chgData name="Noam Benson-Tilsen" userId="bd4044bafc739e7e" providerId="LiveId" clId="{072E70C2-AD4B-4342-B3EE-59997BBAECD3}" dt="2024-11-06T23:36:29.798" v="5622" actId="1076"/>
        <pc:sldMkLst>
          <pc:docMk/>
          <pc:sldMk cId="290632331" sldId="283"/>
        </pc:sldMkLst>
      </pc:sldChg>
      <pc:sldChg chg="addSp delSp modSp add del mod modAnim">
        <pc:chgData name="Noam Benson-Tilsen" userId="bd4044bafc739e7e" providerId="LiveId" clId="{072E70C2-AD4B-4342-B3EE-59997BBAECD3}" dt="2024-11-06T20:05:07.343" v="5585" actId="2696"/>
        <pc:sldMkLst>
          <pc:docMk/>
          <pc:sldMk cId="965942962" sldId="284"/>
        </pc:sldMkLst>
      </pc:sldChg>
      <pc:sldChg chg="addSp delSp modSp new mod addAnim delAnim modAnim">
        <pc:chgData name="Noam Benson-Tilsen" userId="bd4044bafc739e7e" providerId="LiveId" clId="{072E70C2-AD4B-4342-B3EE-59997BBAECD3}" dt="2024-11-06T20:37:22.549" v="5617" actId="20577"/>
        <pc:sldMkLst>
          <pc:docMk/>
          <pc:sldMk cId="1175862343" sldId="284"/>
        </pc:sldMkLst>
      </pc:sldChg>
    </pc:docChg>
  </pc:docChgLst>
  <pc:docChgLst>
    <pc:chgData name="Noam Benson-Tilsen" userId="bd4044bafc739e7e" providerId="LiveId" clId="{6AAF4BC7-B9C7-4FD6-8D2D-6DBCB6321893}"/>
    <pc:docChg chg="undo redo custSel addSld delSld modSld">
      <pc:chgData name="Noam Benson-Tilsen" userId="bd4044bafc739e7e" providerId="LiveId" clId="{6AAF4BC7-B9C7-4FD6-8D2D-6DBCB6321893}" dt="2024-08-07T03:02:33.566" v="235" actId="20577"/>
      <pc:docMkLst>
        <pc:docMk/>
      </pc:docMkLst>
      <pc:sldChg chg="addSp delSp modSp add mod">
        <pc:chgData name="Noam Benson-Tilsen" userId="bd4044bafc739e7e" providerId="LiveId" clId="{6AAF4BC7-B9C7-4FD6-8D2D-6DBCB6321893}" dt="2024-08-06T20:41:26.088" v="168" actId="20577"/>
        <pc:sldMkLst>
          <pc:docMk/>
          <pc:sldMk cId="3028125802" sldId="266"/>
        </pc:sldMkLst>
      </pc:sldChg>
      <pc:sldChg chg="addSp delSp modSp add del mod">
        <pc:chgData name="Noam Benson-Tilsen" userId="bd4044bafc739e7e" providerId="LiveId" clId="{6AAF4BC7-B9C7-4FD6-8D2D-6DBCB6321893}" dt="2024-08-07T03:02:33.566" v="235" actId="20577"/>
        <pc:sldMkLst>
          <pc:docMk/>
          <pc:sldMk cId="3815106684" sldId="267"/>
        </pc:sldMkLst>
      </pc:sldChg>
    </pc:docChg>
  </pc:docChgLst>
  <pc:docChgLst>
    <pc:chgData name="Noam Benson-Tilsen" userId="bd4044bafc739e7e" providerId="LiveId" clId="{F9FD842D-6974-4C24-BAD5-AC03B555251D}"/>
    <pc:docChg chg="delSld modSld">
      <pc:chgData name="Noam Benson-Tilsen" userId="bd4044bafc739e7e" providerId="LiveId" clId="{F9FD842D-6974-4C24-BAD5-AC03B555251D}" dt="2024-11-03T02:59:51.176" v="1"/>
      <pc:docMkLst>
        <pc:docMk/>
      </pc:docMkLst>
      <pc:sldChg chg="modAnim">
        <pc:chgData name="Noam Benson-Tilsen" userId="bd4044bafc739e7e" providerId="LiveId" clId="{F9FD842D-6974-4C24-BAD5-AC03B555251D}" dt="2024-11-03T02:59:51.176" v="1"/>
        <pc:sldMkLst>
          <pc:docMk/>
          <pc:sldMk cId="3660581229" sldId="259"/>
        </pc:sldMkLst>
      </pc:sldChg>
      <pc:sldChg chg="del">
        <pc:chgData name="Noam Benson-Tilsen" userId="bd4044bafc739e7e" providerId="LiveId" clId="{F9FD842D-6974-4C24-BAD5-AC03B555251D}" dt="2024-11-03T02:55:02.241" v="0" actId="2696"/>
        <pc:sldMkLst>
          <pc:docMk/>
          <pc:sldMk cId="3028125802" sldId="266"/>
        </pc:sldMkLst>
      </pc:sldChg>
    </pc:docChg>
  </pc:docChgLst>
  <pc:docChgLst>
    <pc:chgData name="Noam Benson-Tilsen" userId="bd4044bafc739e7e" providerId="LiveId" clId="{6C918474-B9D2-460E-A795-F0FDE9018420}"/>
    <pc:docChg chg="undo redo custSel addSld delSld modSld sldOrd">
      <pc:chgData name="Noam Benson-Tilsen" userId="bd4044bafc739e7e" providerId="LiveId" clId="{6C918474-B9D2-460E-A795-F0FDE9018420}" dt="2024-07-10T15:04:16.751" v="825" actId="1076"/>
      <pc:docMkLst>
        <pc:docMk/>
      </pc:docMkLst>
      <pc:sldChg chg="addSp delSp modSp new add del mod">
        <pc:chgData name="Noam Benson-Tilsen" userId="bd4044bafc739e7e" providerId="LiveId" clId="{6C918474-B9D2-460E-A795-F0FDE9018420}" dt="2024-07-10T15:00:50.719" v="799" actId="47"/>
        <pc:sldMkLst>
          <pc:docMk/>
          <pc:sldMk cId="823203027" sldId="256"/>
        </pc:sldMkLst>
      </pc:sldChg>
      <pc:sldChg chg="addSp delSp modSp add mod ord">
        <pc:chgData name="Noam Benson-Tilsen" userId="bd4044bafc739e7e" providerId="LiveId" clId="{6C918474-B9D2-460E-A795-F0FDE9018420}" dt="2024-07-10T15:04:16.751" v="825" actId="1076"/>
        <pc:sldMkLst>
          <pc:docMk/>
          <pc:sldMk cId="1440474537" sldId="257"/>
        </pc:sldMkLst>
      </pc:sldChg>
      <pc:sldChg chg="addSp delSp modSp add mod">
        <pc:chgData name="Noam Benson-Tilsen" userId="bd4044bafc739e7e" providerId="LiveId" clId="{6C918474-B9D2-460E-A795-F0FDE9018420}" dt="2024-07-10T15:04:07.567" v="824" actId="1076"/>
        <pc:sldMkLst>
          <pc:docMk/>
          <pc:sldMk cId="166686211" sldId="258"/>
        </pc:sldMkLst>
      </pc:sldChg>
      <pc:sldChg chg="modSp add del mod">
        <pc:chgData name="Noam Benson-Tilsen" userId="bd4044bafc739e7e" providerId="LiveId" clId="{6C918474-B9D2-460E-A795-F0FDE9018420}" dt="2024-07-10T14:57:07.328" v="785" actId="2696"/>
        <pc:sldMkLst>
          <pc:docMk/>
          <pc:sldMk cId="3707387681" sldId="258"/>
        </pc:sldMkLst>
      </pc:sldChg>
      <pc:sldChg chg="modSp add del mod">
        <pc:chgData name="Noam Benson-Tilsen" userId="bd4044bafc739e7e" providerId="LiveId" clId="{6C918474-B9D2-460E-A795-F0FDE9018420}" dt="2024-07-10T14:53:04.613" v="661" actId="2696"/>
        <pc:sldMkLst>
          <pc:docMk/>
          <pc:sldMk cId="3803876712" sldId="258"/>
        </pc:sldMkLst>
      </pc:sldChg>
      <pc:sldChg chg="add del">
        <pc:chgData name="Noam Benson-Tilsen" userId="bd4044bafc739e7e" providerId="LiveId" clId="{6C918474-B9D2-460E-A795-F0FDE9018420}" dt="2024-07-10T15:00:21.681" v="798" actId="47"/>
        <pc:sldMkLst>
          <pc:docMk/>
          <pc:sldMk cId="2148353474" sldId="259"/>
        </pc:sldMkLst>
      </pc:sldChg>
      <pc:sldChg chg="modSp add del mod">
        <pc:chgData name="Noam Benson-Tilsen" userId="bd4044bafc739e7e" providerId="LiveId" clId="{6C918474-B9D2-460E-A795-F0FDE9018420}" dt="2024-07-10T14:53:06.296" v="662" actId="2696"/>
        <pc:sldMkLst>
          <pc:docMk/>
          <pc:sldMk cId="3840393759" sldId="259"/>
        </pc:sldMkLst>
      </pc:sldChg>
      <pc:sldChg chg="modSp add del mod">
        <pc:chgData name="Noam Benson-Tilsen" userId="bd4044bafc739e7e" providerId="LiveId" clId="{6C918474-B9D2-460E-A795-F0FDE9018420}" dt="2024-07-10T14:57:09.746" v="786" actId="2696"/>
        <pc:sldMkLst>
          <pc:docMk/>
          <pc:sldMk cId="3842456784" sldId="259"/>
        </pc:sldMkLst>
      </pc:sldChg>
    </pc:docChg>
  </pc:docChgLst>
  <pc:docChgLst>
    <pc:chgData name="Noam Benson-Tilsen" userId="bd4044bafc739e7e" providerId="LiveId" clId="{BD4CFAB4-6887-41B4-B3E0-3636C924D65A}"/>
    <pc:docChg chg="undo custSel addSld delSld modSld">
      <pc:chgData name="Noam Benson-Tilsen" userId="bd4044bafc739e7e" providerId="LiveId" clId="{BD4CFAB4-6887-41B4-B3E0-3636C924D65A}" dt="2024-07-18T17:16:36.458" v="459" actId="1035"/>
      <pc:docMkLst>
        <pc:docMk/>
      </pc:docMkLst>
      <pc:sldChg chg="del">
        <pc:chgData name="Noam Benson-Tilsen" userId="bd4044bafc739e7e" providerId="LiveId" clId="{BD4CFAB4-6887-41B4-B3E0-3636C924D65A}" dt="2024-07-18T15:21:22.237" v="328" actId="47"/>
        <pc:sldMkLst>
          <pc:docMk/>
          <pc:sldMk cId="1440474537" sldId="257"/>
        </pc:sldMkLst>
      </pc:sldChg>
      <pc:sldChg chg="addSp delSp modSp mod">
        <pc:chgData name="Noam Benson-Tilsen" userId="bd4044bafc739e7e" providerId="LiveId" clId="{BD4CFAB4-6887-41B4-B3E0-3636C924D65A}" dt="2024-07-18T17:15:25.004" v="440" actId="1076"/>
        <pc:sldMkLst>
          <pc:docMk/>
          <pc:sldMk cId="166686211" sldId="258"/>
        </pc:sldMkLst>
      </pc:sldChg>
      <pc:sldChg chg="addSp delSp modSp add mod">
        <pc:chgData name="Noam Benson-Tilsen" userId="bd4044bafc739e7e" providerId="LiveId" clId="{BD4CFAB4-6887-41B4-B3E0-3636C924D65A}" dt="2024-07-18T17:15:41.805" v="443"/>
        <pc:sldMkLst>
          <pc:docMk/>
          <pc:sldMk cId="3660581229" sldId="259"/>
        </pc:sldMkLst>
      </pc:sldChg>
      <pc:sldChg chg="addSp delSp modSp add mod">
        <pc:chgData name="Noam Benson-Tilsen" userId="bd4044bafc739e7e" providerId="LiveId" clId="{BD4CFAB4-6887-41B4-B3E0-3636C924D65A}" dt="2024-07-18T17:15:53.094" v="446"/>
        <pc:sldMkLst>
          <pc:docMk/>
          <pc:sldMk cId="2204179045" sldId="260"/>
        </pc:sldMkLst>
      </pc:sldChg>
      <pc:sldChg chg="addSp delSp modSp add mod">
        <pc:chgData name="Noam Benson-Tilsen" userId="bd4044bafc739e7e" providerId="LiveId" clId="{BD4CFAB4-6887-41B4-B3E0-3636C924D65A}" dt="2024-07-18T17:15:58.042" v="448"/>
        <pc:sldMkLst>
          <pc:docMk/>
          <pc:sldMk cId="2691324062" sldId="261"/>
        </pc:sldMkLst>
      </pc:sldChg>
      <pc:sldChg chg="addSp delSp modSp add mod">
        <pc:chgData name="Noam Benson-Tilsen" userId="bd4044bafc739e7e" providerId="LiveId" clId="{BD4CFAB4-6887-41B4-B3E0-3636C924D65A}" dt="2024-07-18T17:16:02.309" v="450"/>
        <pc:sldMkLst>
          <pc:docMk/>
          <pc:sldMk cId="4079247040" sldId="262"/>
        </pc:sldMkLst>
      </pc:sldChg>
      <pc:sldChg chg="addSp delSp modSp add mod">
        <pc:chgData name="Noam Benson-Tilsen" userId="bd4044bafc739e7e" providerId="LiveId" clId="{BD4CFAB4-6887-41B4-B3E0-3636C924D65A}" dt="2024-07-18T17:16:09.990" v="453"/>
        <pc:sldMkLst>
          <pc:docMk/>
          <pc:sldMk cId="611009538" sldId="263"/>
        </pc:sldMkLst>
      </pc:sldChg>
      <pc:sldChg chg="addSp delSp modSp add mod">
        <pc:chgData name="Noam Benson-Tilsen" userId="bd4044bafc739e7e" providerId="LiveId" clId="{BD4CFAB4-6887-41B4-B3E0-3636C924D65A}" dt="2024-07-18T17:16:14.029" v="455"/>
        <pc:sldMkLst>
          <pc:docMk/>
          <pc:sldMk cId="2478079222" sldId="264"/>
        </pc:sldMkLst>
      </pc:sldChg>
      <pc:sldChg chg="addSp delSp modSp add mod">
        <pc:chgData name="Noam Benson-Tilsen" userId="bd4044bafc739e7e" providerId="LiveId" clId="{BD4CFAB4-6887-41B4-B3E0-3636C924D65A}" dt="2024-07-18T17:16:36.458" v="459" actId="1035"/>
        <pc:sldMkLst>
          <pc:docMk/>
          <pc:sldMk cId="2918620325"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6EBFED-2188-4EDA-931B-78D9247D37A6}" type="datetimeFigureOut">
              <a:rPr lang="en-US" smtClean="0"/>
              <a:t>13-Feb-25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DCE839FC-A5A1-41ED-BBDD-6365B309E1BA}" type="slidenum">
              <a:rPr lang="en-US" smtClean="0"/>
              <a:t>‹#›</a:t>
            </a:fld>
            <a:endParaRPr lang="en-US"/>
          </a:p>
        </p:txBody>
      </p:sp>
    </p:spTree>
    <p:extLst>
      <p:ext uri="{BB962C8B-B14F-4D97-AF65-F5344CB8AC3E}">
        <p14:creationId xmlns:p14="http://schemas.microsoft.com/office/powerpoint/2010/main" val="3722620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and right contigs</a:t>
            </a:r>
          </a:p>
        </p:txBody>
      </p:sp>
      <p:sp>
        <p:nvSpPr>
          <p:cNvPr id="4" name="Slide Number Placeholder 3"/>
          <p:cNvSpPr>
            <a:spLocks noGrp="1"/>
          </p:cNvSpPr>
          <p:nvPr>
            <p:ph type="sldNum" sz="quarter" idx="5"/>
          </p:nvPr>
        </p:nvSpPr>
        <p:spPr/>
        <p:txBody>
          <a:bodyPr/>
          <a:lstStyle/>
          <a:p>
            <a:fld id="{DCE839FC-A5A1-41ED-BBDD-6365B309E1BA}" type="slidenum">
              <a:rPr lang="en-US" smtClean="0"/>
              <a:t>7</a:t>
            </a:fld>
            <a:endParaRPr lang="en-US"/>
          </a:p>
        </p:txBody>
      </p:sp>
    </p:spTree>
    <p:extLst>
      <p:ext uri="{BB962C8B-B14F-4D97-AF65-F5344CB8AC3E}">
        <p14:creationId xmlns:p14="http://schemas.microsoft.com/office/powerpoint/2010/main" val="2503245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Smaller cache AMD</a:t>
            </a:r>
          </a:p>
        </p:txBody>
      </p:sp>
      <p:sp>
        <p:nvSpPr>
          <p:cNvPr id="4" name="Slide Number Placeholder 3"/>
          <p:cNvSpPr>
            <a:spLocks noGrp="1"/>
          </p:cNvSpPr>
          <p:nvPr>
            <p:ph type="sldNum" sz="quarter" idx="5"/>
          </p:nvPr>
        </p:nvSpPr>
        <p:spPr/>
        <p:txBody>
          <a:bodyPr/>
          <a:lstStyle/>
          <a:p>
            <a:fld id="{DCE839FC-A5A1-41ED-BBDD-6365B309E1BA}" type="slidenum">
              <a:rPr lang="en-US" smtClean="0"/>
              <a:t>23</a:t>
            </a:fld>
            <a:endParaRPr lang="en-US"/>
          </a:p>
        </p:txBody>
      </p:sp>
    </p:spTree>
    <p:extLst>
      <p:ext uri="{BB962C8B-B14F-4D97-AF65-F5344CB8AC3E}">
        <p14:creationId xmlns:p14="http://schemas.microsoft.com/office/powerpoint/2010/main" val="2735953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839FC-A5A1-41ED-BBDD-6365B309E1BA}" type="slidenum">
              <a:rPr lang="en-US" smtClean="0"/>
              <a:t>8</a:t>
            </a:fld>
            <a:endParaRPr lang="en-US"/>
          </a:p>
        </p:txBody>
      </p:sp>
    </p:spTree>
    <p:extLst>
      <p:ext uri="{BB962C8B-B14F-4D97-AF65-F5344CB8AC3E}">
        <p14:creationId xmlns:p14="http://schemas.microsoft.com/office/powerpoint/2010/main" val="1700564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F21C5-3976-9904-483A-BDC616607A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A021D5-24F2-06CC-2FC3-D22E541628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97DB9A-C08F-A191-51E5-539921B14C44}"/>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B87AA604-85A2-32F8-8C72-C023450B067F}"/>
              </a:ext>
            </a:extLst>
          </p:cNvPr>
          <p:cNvSpPr>
            <a:spLocks noGrp="1"/>
          </p:cNvSpPr>
          <p:nvPr>
            <p:ph type="sldNum" sz="quarter" idx="5"/>
          </p:nvPr>
        </p:nvSpPr>
        <p:spPr/>
        <p:txBody>
          <a:bodyPr/>
          <a:lstStyle/>
          <a:p>
            <a:fld id="{DCE839FC-A5A1-41ED-BBDD-6365B309E1BA}" type="slidenum">
              <a:rPr lang="en-US" smtClean="0"/>
              <a:t>9</a:t>
            </a:fld>
            <a:endParaRPr lang="en-US"/>
          </a:p>
        </p:txBody>
      </p:sp>
    </p:spTree>
    <p:extLst>
      <p:ext uri="{BB962C8B-B14F-4D97-AF65-F5344CB8AC3E}">
        <p14:creationId xmlns:p14="http://schemas.microsoft.com/office/powerpoint/2010/main" val="180984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47BAD-69F7-2F67-CAEF-2F2C7038BE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A03F50-0DE4-5DA7-7054-70BA0C56F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7D396-1785-CAE9-ACFF-F6D8B6D5CEDC}"/>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168F41CD-7CE4-88E0-87A3-301FF6AC4BBF}"/>
              </a:ext>
            </a:extLst>
          </p:cNvPr>
          <p:cNvSpPr>
            <a:spLocks noGrp="1"/>
          </p:cNvSpPr>
          <p:nvPr>
            <p:ph type="sldNum" sz="quarter" idx="5"/>
          </p:nvPr>
        </p:nvSpPr>
        <p:spPr/>
        <p:txBody>
          <a:bodyPr/>
          <a:lstStyle/>
          <a:p>
            <a:fld id="{DCE839FC-A5A1-41ED-BBDD-6365B309E1BA}" type="slidenum">
              <a:rPr lang="en-US" smtClean="0"/>
              <a:t>10</a:t>
            </a:fld>
            <a:endParaRPr lang="en-US"/>
          </a:p>
        </p:txBody>
      </p:sp>
    </p:spTree>
    <p:extLst>
      <p:ext uri="{BB962C8B-B14F-4D97-AF65-F5344CB8AC3E}">
        <p14:creationId xmlns:p14="http://schemas.microsoft.com/office/powerpoint/2010/main" val="116902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428B4-5E37-ADD2-9BB1-BF0CE12508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E53AD7-8E05-038B-3675-A9A97B7CD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CEFED1-D411-C9BA-6BC6-7A1000DF4375}"/>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41502325-A194-7AF9-115D-D821A24EAB6E}"/>
              </a:ext>
            </a:extLst>
          </p:cNvPr>
          <p:cNvSpPr>
            <a:spLocks noGrp="1"/>
          </p:cNvSpPr>
          <p:nvPr>
            <p:ph type="sldNum" sz="quarter" idx="5"/>
          </p:nvPr>
        </p:nvSpPr>
        <p:spPr/>
        <p:txBody>
          <a:bodyPr/>
          <a:lstStyle/>
          <a:p>
            <a:fld id="{DCE839FC-A5A1-41ED-BBDD-6365B309E1BA}" type="slidenum">
              <a:rPr lang="en-US" smtClean="0"/>
              <a:t>11</a:t>
            </a:fld>
            <a:endParaRPr lang="en-US"/>
          </a:p>
        </p:txBody>
      </p:sp>
    </p:spTree>
    <p:extLst>
      <p:ext uri="{BB962C8B-B14F-4D97-AF65-F5344CB8AC3E}">
        <p14:creationId xmlns:p14="http://schemas.microsoft.com/office/powerpoint/2010/main" val="2267657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B0C34-274F-063D-C740-51103DCDF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D1230D-ADAE-D5DB-D6D0-4C25A71D1A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FCDE0-7E3C-91AD-68C3-D8C596BFBEF6}"/>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A12306A6-D3D2-F619-C22B-82C066CB9A1D}"/>
              </a:ext>
            </a:extLst>
          </p:cNvPr>
          <p:cNvSpPr>
            <a:spLocks noGrp="1"/>
          </p:cNvSpPr>
          <p:nvPr>
            <p:ph type="sldNum" sz="quarter" idx="5"/>
          </p:nvPr>
        </p:nvSpPr>
        <p:spPr/>
        <p:txBody>
          <a:bodyPr/>
          <a:lstStyle/>
          <a:p>
            <a:fld id="{DCE839FC-A5A1-41ED-BBDD-6365B309E1BA}" type="slidenum">
              <a:rPr lang="en-US" smtClean="0"/>
              <a:t>12</a:t>
            </a:fld>
            <a:endParaRPr lang="en-US"/>
          </a:p>
        </p:txBody>
      </p:sp>
    </p:spTree>
    <p:extLst>
      <p:ext uri="{BB962C8B-B14F-4D97-AF65-F5344CB8AC3E}">
        <p14:creationId xmlns:p14="http://schemas.microsoft.com/office/powerpoint/2010/main" val="1721786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05F2D-B36D-E285-742D-7C0996348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2AAA2B-5DB7-CF3F-A5AF-554F9968E4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E4F604-49AB-FFF3-B0FF-0730DF927902}"/>
              </a:ext>
            </a:extLst>
          </p:cNvPr>
          <p:cNvSpPr>
            <a:spLocks noGrp="1"/>
          </p:cNvSpPr>
          <p:nvPr>
            <p:ph type="body" idx="1"/>
          </p:nvPr>
        </p:nvSpPr>
        <p:spPr/>
        <p:txBody>
          <a:bodyPr/>
          <a:lstStyle/>
          <a:p>
            <a:r>
              <a:rPr lang="en-US" dirty="0"/>
              <a:t>Left and right contigs</a:t>
            </a:r>
          </a:p>
        </p:txBody>
      </p:sp>
      <p:sp>
        <p:nvSpPr>
          <p:cNvPr id="4" name="Slide Number Placeholder 3">
            <a:extLst>
              <a:ext uri="{FF2B5EF4-FFF2-40B4-BE49-F238E27FC236}">
                <a16:creationId xmlns:a16="http://schemas.microsoft.com/office/drawing/2014/main" id="{3A5E0F32-B3F5-F87D-D58D-3FDD7AFA1B48}"/>
              </a:ext>
            </a:extLst>
          </p:cNvPr>
          <p:cNvSpPr>
            <a:spLocks noGrp="1"/>
          </p:cNvSpPr>
          <p:nvPr>
            <p:ph type="sldNum" sz="quarter" idx="5"/>
          </p:nvPr>
        </p:nvSpPr>
        <p:spPr/>
        <p:txBody>
          <a:bodyPr/>
          <a:lstStyle/>
          <a:p>
            <a:fld id="{DCE839FC-A5A1-41ED-BBDD-6365B309E1BA}" type="slidenum">
              <a:rPr lang="en-US" smtClean="0"/>
              <a:t>15</a:t>
            </a:fld>
            <a:endParaRPr lang="en-US"/>
          </a:p>
        </p:txBody>
      </p:sp>
    </p:spTree>
    <p:extLst>
      <p:ext uri="{BB962C8B-B14F-4D97-AF65-F5344CB8AC3E}">
        <p14:creationId xmlns:p14="http://schemas.microsoft.com/office/powerpoint/2010/main" val="8565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E839FC-A5A1-41ED-BBDD-6365B309E1BA}" type="slidenum">
              <a:rPr lang="en-US" smtClean="0"/>
              <a:t>19</a:t>
            </a:fld>
            <a:endParaRPr lang="en-US"/>
          </a:p>
        </p:txBody>
      </p:sp>
    </p:spTree>
    <p:extLst>
      <p:ext uri="{BB962C8B-B14F-4D97-AF65-F5344CB8AC3E}">
        <p14:creationId xmlns:p14="http://schemas.microsoft.com/office/powerpoint/2010/main" val="2963904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Closer to top right, the better</a:t>
            </a:r>
          </a:p>
          <a:p>
            <a:r>
              <a:rPr lang="en-US" dirty="0"/>
              <a:t>	Better performance, not limited by memory bandwidth</a:t>
            </a:r>
          </a:p>
        </p:txBody>
      </p:sp>
      <p:sp>
        <p:nvSpPr>
          <p:cNvPr id="4" name="Slide Number Placeholder 3"/>
          <p:cNvSpPr>
            <a:spLocks noGrp="1"/>
          </p:cNvSpPr>
          <p:nvPr>
            <p:ph type="sldNum" sz="quarter" idx="5"/>
          </p:nvPr>
        </p:nvSpPr>
        <p:spPr/>
        <p:txBody>
          <a:bodyPr/>
          <a:lstStyle/>
          <a:p>
            <a:fld id="{DCE839FC-A5A1-41ED-BBDD-6365B309E1BA}" type="slidenum">
              <a:rPr lang="en-US" smtClean="0"/>
              <a:t>21</a:t>
            </a:fld>
            <a:endParaRPr lang="en-US"/>
          </a:p>
        </p:txBody>
      </p:sp>
    </p:spTree>
    <p:extLst>
      <p:ext uri="{BB962C8B-B14F-4D97-AF65-F5344CB8AC3E}">
        <p14:creationId xmlns:p14="http://schemas.microsoft.com/office/powerpoint/2010/main" val="2943951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696F-4C48-700C-E9BB-726C2AE4A7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BCF19-157F-0B1F-EEF0-E27D262841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077E67-E400-624F-8974-C439537E909A}"/>
              </a:ext>
            </a:extLst>
          </p:cNvPr>
          <p:cNvSpPr>
            <a:spLocks noGrp="1"/>
          </p:cNvSpPr>
          <p:nvPr>
            <p:ph type="dt" sz="half" idx="10"/>
          </p:nvPr>
        </p:nvSpPr>
        <p:spPr/>
        <p:txBody>
          <a:bodyPr/>
          <a:lstStyle/>
          <a:p>
            <a:fld id="{86E7BB7A-5430-4755-AA76-66D2108D7BF3}" type="datetime1">
              <a:rPr lang="en-US" smtClean="0"/>
              <a:t>13-Feb-25</a:t>
            </a:fld>
            <a:endParaRPr lang="en-US"/>
          </a:p>
        </p:txBody>
      </p:sp>
      <p:sp>
        <p:nvSpPr>
          <p:cNvPr id="5" name="Footer Placeholder 4">
            <a:extLst>
              <a:ext uri="{FF2B5EF4-FFF2-40B4-BE49-F238E27FC236}">
                <a16:creationId xmlns:a16="http://schemas.microsoft.com/office/drawing/2014/main" id="{0B1605F9-6256-2DB5-F419-962FB6D9D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3B5DB3-5DA0-83D2-F9D8-53253D890655}"/>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3446190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6363-D979-C918-049E-A1A421FB05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744C7-ADD0-E7F7-FFA0-58192425B5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63FE3-CD22-82DC-1C66-1C6AE3369BEB}"/>
              </a:ext>
            </a:extLst>
          </p:cNvPr>
          <p:cNvSpPr>
            <a:spLocks noGrp="1"/>
          </p:cNvSpPr>
          <p:nvPr>
            <p:ph type="dt" sz="half" idx="10"/>
          </p:nvPr>
        </p:nvSpPr>
        <p:spPr/>
        <p:txBody>
          <a:bodyPr/>
          <a:lstStyle/>
          <a:p>
            <a:fld id="{7CAEF704-3058-460A-8C87-839C6123B90C}" type="datetime1">
              <a:rPr lang="en-US" smtClean="0"/>
              <a:t>13-Feb-25</a:t>
            </a:fld>
            <a:endParaRPr lang="en-US"/>
          </a:p>
        </p:txBody>
      </p:sp>
      <p:sp>
        <p:nvSpPr>
          <p:cNvPr id="5" name="Footer Placeholder 4">
            <a:extLst>
              <a:ext uri="{FF2B5EF4-FFF2-40B4-BE49-F238E27FC236}">
                <a16:creationId xmlns:a16="http://schemas.microsoft.com/office/drawing/2014/main" id="{0DEA316F-056C-A623-DD89-8885020C45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69A4C-B511-13D4-7245-BFCAE2669429}"/>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3432281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14279-B4E8-A444-249D-D93900EE37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8960D6-15EC-A9C1-9623-5F55CB135B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65FB4-B823-D43A-CA89-36CD64CAEC91}"/>
              </a:ext>
            </a:extLst>
          </p:cNvPr>
          <p:cNvSpPr>
            <a:spLocks noGrp="1"/>
          </p:cNvSpPr>
          <p:nvPr>
            <p:ph type="dt" sz="half" idx="10"/>
          </p:nvPr>
        </p:nvSpPr>
        <p:spPr/>
        <p:txBody>
          <a:bodyPr/>
          <a:lstStyle/>
          <a:p>
            <a:fld id="{6BB3BF5B-60F5-41D5-B640-00509C33D1A3}" type="datetime1">
              <a:rPr lang="en-US" smtClean="0"/>
              <a:t>13-Feb-25</a:t>
            </a:fld>
            <a:endParaRPr lang="en-US"/>
          </a:p>
        </p:txBody>
      </p:sp>
      <p:sp>
        <p:nvSpPr>
          <p:cNvPr id="5" name="Footer Placeholder 4">
            <a:extLst>
              <a:ext uri="{FF2B5EF4-FFF2-40B4-BE49-F238E27FC236}">
                <a16:creationId xmlns:a16="http://schemas.microsoft.com/office/drawing/2014/main" id="{C8A2695F-6A88-4122-CDD0-4E88DEFCF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2F3B8-96FB-E782-8807-F662FCC6718C}"/>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5258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71E1-89FB-3A86-1C1E-4D9281B10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6DC93A-BEEC-9568-02B8-4B39523F2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10C8F-2622-CFDE-0752-B4E37288C8E4}"/>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Footer Placeholder 4">
            <a:extLst>
              <a:ext uri="{FF2B5EF4-FFF2-40B4-BE49-F238E27FC236}">
                <a16:creationId xmlns:a16="http://schemas.microsoft.com/office/drawing/2014/main" id="{5B2E80E1-23E1-D323-CAC7-FC8DC6E75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A2A97-AEE4-9FC8-1928-93623D7EFAFE}"/>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635006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DAB1-108F-2425-D20A-0A64F221C5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4021C4-F550-6782-861F-928778AB38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ED0B5-1F0A-888C-D5B9-A0B4F4E954BD}"/>
              </a:ext>
            </a:extLst>
          </p:cNvPr>
          <p:cNvSpPr>
            <a:spLocks noGrp="1"/>
          </p:cNvSpPr>
          <p:nvPr>
            <p:ph type="dt" sz="half" idx="10"/>
          </p:nvPr>
        </p:nvSpPr>
        <p:spPr/>
        <p:txBody>
          <a:bodyPr/>
          <a:lstStyle/>
          <a:p>
            <a:fld id="{3848FE21-5809-4DFD-8913-5050033D7B7E}" type="datetime1">
              <a:rPr lang="en-US" smtClean="0"/>
              <a:t>13-Feb-25</a:t>
            </a:fld>
            <a:endParaRPr lang="en-US"/>
          </a:p>
        </p:txBody>
      </p:sp>
      <p:sp>
        <p:nvSpPr>
          <p:cNvPr id="5" name="Footer Placeholder 4">
            <a:extLst>
              <a:ext uri="{FF2B5EF4-FFF2-40B4-BE49-F238E27FC236}">
                <a16:creationId xmlns:a16="http://schemas.microsoft.com/office/drawing/2014/main" id="{6DFA155C-190C-F683-B1FB-071DAC3B4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CCCFF-8B7C-7D8F-97C0-668ABF7C396F}"/>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147859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AEC3-FCDA-E8CD-9179-591C815ECA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797639-8294-3648-5111-44DAA0FC2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53C01C-63D3-D996-B2A3-5EDE6F621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44F6CF-79B9-AE1A-5E52-5FAC74C2C669}"/>
              </a:ext>
            </a:extLst>
          </p:cNvPr>
          <p:cNvSpPr>
            <a:spLocks noGrp="1"/>
          </p:cNvSpPr>
          <p:nvPr>
            <p:ph type="dt" sz="half" idx="10"/>
          </p:nvPr>
        </p:nvSpPr>
        <p:spPr/>
        <p:txBody>
          <a:bodyPr/>
          <a:lstStyle/>
          <a:p>
            <a:fld id="{F1BA8741-9C4C-4C05-A87D-6468A593B439}" type="datetime1">
              <a:rPr lang="en-US" smtClean="0"/>
              <a:t>13-Feb-25</a:t>
            </a:fld>
            <a:endParaRPr lang="en-US"/>
          </a:p>
        </p:txBody>
      </p:sp>
      <p:sp>
        <p:nvSpPr>
          <p:cNvPr id="6" name="Footer Placeholder 5">
            <a:extLst>
              <a:ext uri="{FF2B5EF4-FFF2-40B4-BE49-F238E27FC236}">
                <a16:creationId xmlns:a16="http://schemas.microsoft.com/office/drawing/2014/main" id="{7DBB7E61-C4D8-F719-E4A2-09644CD85E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49071D-4A07-C353-D74B-DAAD827D8E82}"/>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659350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AB06-91A6-EFF1-A947-E3F9DC843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9EB407-FD95-38EB-4017-7A0458DA4B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9269DF-E326-633D-6B87-C5A0019F2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E635E-049B-6B89-C4D4-54C9E9106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A5C1E-4701-F542-EEA2-A82CF6252F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E09A027-3359-BB38-24F2-D31598388478}"/>
              </a:ext>
            </a:extLst>
          </p:cNvPr>
          <p:cNvSpPr>
            <a:spLocks noGrp="1"/>
          </p:cNvSpPr>
          <p:nvPr>
            <p:ph type="dt" sz="half" idx="10"/>
          </p:nvPr>
        </p:nvSpPr>
        <p:spPr/>
        <p:txBody>
          <a:bodyPr/>
          <a:lstStyle/>
          <a:p>
            <a:fld id="{9738B28E-2E6B-4645-AB4D-6A7BFED34FA6}" type="datetime1">
              <a:rPr lang="en-US" smtClean="0"/>
              <a:t>13-Feb-25</a:t>
            </a:fld>
            <a:endParaRPr lang="en-US"/>
          </a:p>
        </p:txBody>
      </p:sp>
      <p:sp>
        <p:nvSpPr>
          <p:cNvPr id="8" name="Footer Placeholder 7">
            <a:extLst>
              <a:ext uri="{FF2B5EF4-FFF2-40B4-BE49-F238E27FC236}">
                <a16:creationId xmlns:a16="http://schemas.microsoft.com/office/drawing/2014/main" id="{E72ED44B-D30B-3676-3E4F-FA301F319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3FED3F-2BA2-FBC1-75BE-597C842A6304}"/>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6543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06F65-24E9-AD61-79EA-BFA9B058B0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405ED6-A136-C113-3B7C-05E5E1AF6F96}"/>
              </a:ext>
            </a:extLst>
          </p:cNvPr>
          <p:cNvSpPr>
            <a:spLocks noGrp="1"/>
          </p:cNvSpPr>
          <p:nvPr>
            <p:ph type="dt" sz="half" idx="10"/>
          </p:nvPr>
        </p:nvSpPr>
        <p:spPr/>
        <p:txBody>
          <a:bodyPr/>
          <a:lstStyle/>
          <a:p>
            <a:fld id="{3CC164BD-CDF8-44DE-94CE-BC4FF034D44F}" type="datetime1">
              <a:rPr lang="en-US" smtClean="0"/>
              <a:t>13-Feb-25</a:t>
            </a:fld>
            <a:endParaRPr lang="en-US"/>
          </a:p>
        </p:txBody>
      </p:sp>
      <p:sp>
        <p:nvSpPr>
          <p:cNvPr id="4" name="Footer Placeholder 3">
            <a:extLst>
              <a:ext uri="{FF2B5EF4-FFF2-40B4-BE49-F238E27FC236}">
                <a16:creationId xmlns:a16="http://schemas.microsoft.com/office/drawing/2014/main" id="{85756483-34A3-77DE-3C7A-D529D888FA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4C5117-9B32-479F-9DB4-CFB68FB6760A}"/>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0356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D614BA-E6A5-31EB-467A-0B22EEC0DE71}"/>
              </a:ext>
            </a:extLst>
          </p:cNvPr>
          <p:cNvSpPr>
            <a:spLocks noGrp="1"/>
          </p:cNvSpPr>
          <p:nvPr>
            <p:ph type="dt" sz="half" idx="10"/>
          </p:nvPr>
        </p:nvSpPr>
        <p:spPr/>
        <p:txBody>
          <a:bodyPr/>
          <a:lstStyle/>
          <a:p>
            <a:fld id="{980F8399-B0E5-42E9-AA23-E612AC598BF5}" type="datetime1">
              <a:rPr lang="en-US" smtClean="0"/>
              <a:t>13-Feb-25</a:t>
            </a:fld>
            <a:endParaRPr lang="en-US"/>
          </a:p>
        </p:txBody>
      </p:sp>
      <p:sp>
        <p:nvSpPr>
          <p:cNvPr id="3" name="Footer Placeholder 2">
            <a:extLst>
              <a:ext uri="{FF2B5EF4-FFF2-40B4-BE49-F238E27FC236}">
                <a16:creationId xmlns:a16="http://schemas.microsoft.com/office/drawing/2014/main" id="{3DA95651-FF75-7E18-EED6-C756F61B6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CE3A6C-EE42-7B69-21A3-C8B7D628B9F3}"/>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214496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400DA-C25B-B8AC-C4BA-3C1DF2736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254EAE-524B-A536-8EDC-28599849D5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62F12B-15E7-6A48-51EC-40262C13FD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35535-40A4-3B2D-E06C-0940A993B95D}"/>
              </a:ext>
            </a:extLst>
          </p:cNvPr>
          <p:cNvSpPr>
            <a:spLocks noGrp="1"/>
          </p:cNvSpPr>
          <p:nvPr>
            <p:ph type="dt" sz="half" idx="10"/>
          </p:nvPr>
        </p:nvSpPr>
        <p:spPr/>
        <p:txBody>
          <a:bodyPr/>
          <a:lstStyle/>
          <a:p>
            <a:fld id="{951D1CB3-44C2-4656-ACF1-8F0242B7EEB6}" type="datetime1">
              <a:rPr lang="en-US" smtClean="0"/>
              <a:t>13-Feb-25</a:t>
            </a:fld>
            <a:endParaRPr lang="en-US"/>
          </a:p>
        </p:txBody>
      </p:sp>
      <p:sp>
        <p:nvSpPr>
          <p:cNvPr id="6" name="Footer Placeholder 5">
            <a:extLst>
              <a:ext uri="{FF2B5EF4-FFF2-40B4-BE49-F238E27FC236}">
                <a16:creationId xmlns:a16="http://schemas.microsoft.com/office/drawing/2014/main" id="{DDABFCC5-DB0C-7F64-E973-1F3A616AB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CAC74C-046E-F06A-6A7E-8EE8AA73A638}"/>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421231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CE60-BF00-3E24-E79A-D98142D81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605912-C751-B2B6-F4AB-8049BC359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C1732-B6CE-AD92-B738-1556B631FB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CDF3A-A9E4-D83D-82EF-EDF1E63C2714}"/>
              </a:ext>
            </a:extLst>
          </p:cNvPr>
          <p:cNvSpPr>
            <a:spLocks noGrp="1"/>
          </p:cNvSpPr>
          <p:nvPr>
            <p:ph type="dt" sz="half" idx="10"/>
          </p:nvPr>
        </p:nvSpPr>
        <p:spPr/>
        <p:txBody>
          <a:bodyPr/>
          <a:lstStyle/>
          <a:p>
            <a:fld id="{AE14B50B-C297-4B3A-B71D-45ACC1723FF3}" type="datetime1">
              <a:rPr lang="en-US" smtClean="0"/>
              <a:t>13-Feb-25</a:t>
            </a:fld>
            <a:endParaRPr lang="en-US"/>
          </a:p>
        </p:txBody>
      </p:sp>
      <p:sp>
        <p:nvSpPr>
          <p:cNvPr id="6" name="Footer Placeholder 5">
            <a:extLst>
              <a:ext uri="{FF2B5EF4-FFF2-40B4-BE49-F238E27FC236}">
                <a16:creationId xmlns:a16="http://schemas.microsoft.com/office/drawing/2014/main" id="{9C6BF598-95ED-B47C-8221-A1B5590D8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DB6EE-0B5D-5831-7F67-36B9A8E59BF2}"/>
              </a:ext>
            </a:extLst>
          </p:cNvPr>
          <p:cNvSpPr>
            <a:spLocks noGrp="1"/>
          </p:cNvSpPr>
          <p:nvPr>
            <p:ph type="sldNum" sz="quarter" idx="12"/>
          </p:nvPr>
        </p:nvSpPr>
        <p:spPr/>
        <p:txBody>
          <a:bodyPr/>
          <a:lstStyle/>
          <a:p>
            <a:fld id="{2EED43F2-6642-46C9-B1F3-CA207C952323}" type="slidenum">
              <a:rPr lang="en-US" smtClean="0"/>
              <a:t>‹#›</a:t>
            </a:fld>
            <a:endParaRPr lang="en-US"/>
          </a:p>
        </p:txBody>
      </p:sp>
    </p:spTree>
    <p:extLst>
      <p:ext uri="{BB962C8B-B14F-4D97-AF65-F5344CB8AC3E}">
        <p14:creationId xmlns:p14="http://schemas.microsoft.com/office/powerpoint/2010/main" val="124959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71D31-BD41-EF51-8B83-A1830F8ACF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AD4281-5C7F-7CAD-86F3-E63820019B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F676B9-C47E-55FE-6DCF-DC94B5D289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2F3523-3417-455D-8351-C2122A4FE605}" type="datetime1">
              <a:rPr lang="en-US" smtClean="0"/>
              <a:t>13-Feb-25</a:t>
            </a:fld>
            <a:endParaRPr lang="en-US"/>
          </a:p>
        </p:txBody>
      </p:sp>
      <p:sp>
        <p:nvSpPr>
          <p:cNvPr id="5" name="Footer Placeholder 4">
            <a:extLst>
              <a:ext uri="{FF2B5EF4-FFF2-40B4-BE49-F238E27FC236}">
                <a16:creationId xmlns:a16="http://schemas.microsoft.com/office/drawing/2014/main" id="{F789645E-B0E1-59D2-E7EF-CDCDFB3BA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EC6A93-E937-2C68-E307-FEA150B6D9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ED43F2-6642-46C9-B1F3-CA207C952323}" type="slidenum">
              <a:rPr lang="en-US" smtClean="0"/>
              <a:t>‹#›</a:t>
            </a:fld>
            <a:endParaRPr lang="en-US"/>
          </a:p>
        </p:txBody>
      </p:sp>
    </p:spTree>
    <p:extLst>
      <p:ext uri="{BB962C8B-B14F-4D97-AF65-F5344CB8AC3E}">
        <p14:creationId xmlns:p14="http://schemas.microsoft.com/office/powerpoint/2010/main" val="3450655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i.org/10.1145/3458817.347621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CC1F-644E-D641-6154-55756AD1A7E2}"/>
              </a:ext>
            </a:extLst>
          </p:cNvPr>
          <p:cNvSpPr>
            <a:spLocks noGrp="1"/>
          </p:cNvSpPr>
          <p:nvPr>
            <p:ph type="ctrTitle"/>
          </p:nvPr>
        </p:nvSpPr>
        <p:spPr/>
        <p:txBody>
          <a:bodyPr>
            <a:normAutofit fontScale="90000"/>
          </a:bodyPr>
          <a:lstStyle/>
          <a:p>
            <a:r>
              <a:rPr lang="en-US" dirty="0"/>
              <a:t>Evaluating </a:t>
            </a:r>
            <a:r>
              <a:rPr lang="en-US" dirty="0" err="1"/>
              <a:t>MetaHipMer</a:t>
            </a:r>
            <a:r>
              <a:rPr lang="en-US" dirty="0"/>
              <a:t> De Bruijn Local Assembly on GPUs</a:t>
            </a:r>
            <a:br>
              <a:rPr lang="en-US" dirty="0"/>
            </a:br>
            <a:br>
              <a:rPr lang="en-US" dirty="0"/>
            </a:br>
            <a:r>
              <a:rPr lang="en-US" sz="3600" dirty="0"/>
              <a:t>MHM2: Electric GPU</a:t>
            </a:r>
            <a:endParaRPr lang="en-US" i="1" dirty="0"/>
          </a:p>
        </p:txBody>
      </p:sp>
      <p:sp>
        <p:nvSpPr>
          <p:cNvPr id="3" name="Subtitle 2">
            <a:extLst>
              <a:ext uri="{FF2B5EF4-FFF2-40B4-BE49-F238E27FC236}">
                <a16:creationId xmlns:a16="http://schemas.microsoft.com/office/drawing/2014/main" id="{BD5D98A0-4F37-C650-C708-C0E282A51B27}"/>
              </a:ext>
            </a:extLst>
          </p:cNvPr>
          <p:cNvSpPr>
            <a:spLocks noGrp="1"/>
          </p:cNvSpPr>
          <p:nvPr>
            <p:ph type="subTitle" idx="1"/>
          </p:nvPr>
        </p:nvSpPr>
        <p:spPr>
          <a:xfrm>
            <a:off x="1524000" y="4027488"/>
            <a:ext cx="9144000" cy="1655762"/>
          </a:xfrm>
        </p:spPr>
        <p:txBody>
          <a:bodyPr/>
          <a:lstStyle/>
          <a:p>
            <a:r>
              <a:rPr lang="en-US" cap="small" dirty="0"/>
              <a:t>Noam Benson-Tilsen</a:t>
            </a:r>
          </a:p>
          <a:p>
            <a:r>
              <a:rPr lang="en-US" cap="small" dirty="0"/>
              <a:t>14 February 2025</a:t>
            </a:r>
          </a:p>
        </p:txBody>
      </p:sp>
    </p:spTree>
    <p:extLst>
      <p:ext uri="{BB962C8B-B14F-4D97-AF65-F5344CB8AC3E}">
        <p14:creationId xmlns:p14="http://schemas.microsoft.com/office/powerpoint/2010/main" val="326938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55B92-FC06-E6EA-63D3-E58A041D3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43DAF-F8F1-C02A-4F83-1B7760E561F1}"/>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40B7800D-D5F1-EB4D-A6B0-D10FE55557DD}"/>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A7EE2F7C-6AB2-DDEE-C9F0-8BAD9A477A9F}"/>
              </a:ext>
            </a:extLst>
          </p:cNvPr>
          <p:cNvSpPr>
            <a:spLocks noGrp="1"/>
          </p:cNvSpPr>
          <p:nvPr>
            <p:ph type="sldNum" sz="quarter" idx="12"/>
          </p:nvPr>
        </p:nvSpPr>
        <p:spPr/>
        <p:txBody>
          <a:bodyPr/>
          <a:lstStyle/>
          <a:p>
            <a:fld id="{2EED43F2-6642-46C9-B1F3-CA207C952323}" type="slidenum">
              <a:rPr lang="en-US" smtClean="0"/>
              <a:t>10</a:t>
            </a:fld>
            <a:endParaRPr lang="en-US"/>
          </a:p>
        </p:txBody>
      </p:sp>
      <p:sp>
        <p:nvSpPr>
          <p:cNvPr id="5" name="Date Placeholder 4">
            <a:extLst>
              <a:ext uri="{FF2B5EF4-FFF2-40B4-BE49-F238E27FC236}">
                <a16:creationId xmlns:a16="http://schemas.microsoft.com/office/drawing/2014/main" id="{8C34C0BD-D404-BDA4-48DE-BB732A39E052}"/>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18" name="Picture 17">
            <a:extLst>
              <a:ext uri="{FF2B5EF4-FFF2-40B4-BE49-F238E27FC236}">
                <a16:creationId xmlns:a16="http://schemas.microsoft.com/office/drawing/2014/main" id="{AB131D24-7012-CF98-617F-A547217080E7}"/>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0DBD6E21-E3AB-0C54-8715-FDD2D23425BC}"/>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CFBB25E7-3762-D3CD-C0E7-DE4DB108067E}"/>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F2E89FC5-5674-1718-965F-05AA775F7722}"/>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10390A84-F476-0E38-3580-A858D865B335}"/>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EF4B071F-E8FA-B463-2F94-44705B36437C}"/>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50810BE8-A7E0-4B5C-BE90-A7F42E377391}"/>
              </a:ext>
            </a:extLst>
          </p:cNvPr>
          <p:cNvSpPr txBox="1"/>
          <p:nvPr/>
        </p:nvSpPr>
        <p:spPr>
          <a:xfrm>
            <a:off x="4476566" y="4503598"/>
            <a:ext cx="299714" cy="224045"/>
          </a:xfrm>
          <a:prstGeom prst="rect">
            <a:avLst/>
          </a:prstGeom>
          <a:noFill/>
          <a:ln w="19050">
            <a:solidFill>
              <a:schemeClr val="accent1"/>
            </a:solidFill>
          </a:ln>
        </p:spPr>
        <p:txBody>
          <a:bodyPr wrap="square" rtlCol="0">
            <a:spAutoFit/>
          </a:bodyPr>
          <a:lstStyle/>
          <a:p>
            <a:endParaRPr lang="en-US" dirty="0"/>
          </a:p>
        </p:txBody>
      </p:sp>
      <p:sp>
        <p:nvSpPr>
          <p:cNvPr id="33" name="TextBox 32">
            <a:extLst>
              <a:ext uri="{FF2B5EF4-FFF2-40B4-BE49-F238E27FC236}">
                <a16:creationId xmlns:a16="http://schemas.microsoft.com/office/drawing/2014/main" id="{FD3A592F-14E5-A2E1-B401-BB4ADC333BE3}"/>
              </a:ext>
            </a:extLst>
          </p:cNvPr>
          <p:cNvSpPr txBox="1"/>
          <p:nvPr/>
        </p:nvSpPr>
        <p:spPr>
          <a:xfrm>
            <a:off x="1479678" y="4085617"/>
            <a:ext cx="1370527" cy="175098"/>
          </a:xfrm>
          <a:prstGeom prst="rect">
            <a:avLst/>
          </a:prstGeom>
          <a:noFill/>
          <a:ln w="19050">
            <a:solidFill>
              <a:schemeClr val="accent5"/>
            </a:solidFill>
          </a:ln>
        </p:spPr>
        <p:txBody>
          <a:bodyPr wrap="square" rtlCol="0">
            <a:spAutoFit/>
          </a:bodyPr>
          <a:lstStyle/>
          <a:p>
            <a:endParaRPr lang="en-US" dirty="0"/>
          </a:p>
        </p:txBody>
      </p:sp>
    </p:spTree>
    <p:extLst>
      <p:ext uri="{BB962C8B-B14F-4D97-AF65-F5344CB8AC3E}">
        <p14:creationId xmlns:p14="http://schemas.microsoft.com/office/powerpoint/2010/main" val="82873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1E2DC-2B03-7F22-C13E-612DCB7F7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94F1F-68A8-6411-8439-8DBD61EB9E17}"/>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6126A8A5-7CBE-7B5D-6364-795CA4F0F255}"/>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CEC7FB06-EC2D-9BAD-D66C-EF57023E6420}"/>
              </a:ext>
            </a:extLst>
          </p:cNvPr>
          <p:cNvSpPr>
            <a:spLocks noGrp="1"/>
          </p:cNvSpPr>
          <p:nvPr>
            <p:ph type="sldNum" sz="quarter" idx="12"/>
          </p:nvPr>
        </p:nvSpPr>
        <p:spPr/>
        <p:txBody>
          <a:bodyPr/>
          <a:lstStyle/>
          <a:p>
            <a:fld id="{2EED43F2-6642-46C9-B1F3-CA207C952323}" type="slidenum">
              <a:rPr lang="en-US" smtClean="0"/>
              <a:t>11</a:t>
            </a:fld>
            <a:endParaRPr lang="en-US"/>
          </a:p>
        </p:txBody>
      </p:sp>
      <p:sp>
        <p:nvSpPr>
          <p:cNvPr id="5" name="Date Placeholder 4">
            <a:extLst>
              <a:ext uri="{FF2B5EF4-FFF2-40B4-BE49-F238E27FC236}">
                <a16:creationId xmlns:a16="http://schemas.microsoft.com/office/drawing/2014/main" id="{8106E687-1B6F-8073-F551-6DF3980AC6DD}"/>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18" name="Picture 17">
            <a:extLst>
              <a:ext uri="{FF2B5EF4-FFF2-40B4-BE49-F238E27FC236}">
                <a16:creationId xmlns:a16="http://schemas.microsoft.com/office/drawing/2014/main" id="{1D18A21D-08BA-248C-DA90-4E6CDDE13B3E}"/>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7A203905-BBD6-27AD-83DC-AA72A9207475}"/>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B74ED4BC-F23C-90D9-C432-AE19A7A7D1D4}"/>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B7EEC990-7699-CABD-D5CB-C2AC560ACAD0}"/>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63E8579B-B66F-E7E2-F37D-C4D12E3866B3}"/>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9255DF7D-AF22-E0FB-BA7C-3B66CF86D5A8}"/>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09D9612F-BFB7-307A-9606-5DD64D2D9C44}"/>
              </a:ext>
            </a:extLst>
          </p:cNvPr>
          <p:cNvSpPr txBox="1"/>
          <p:nvPr/>
        </p:nvSpPr>
        <p:spPr>
          <a:xfrm>
            <a:off x="6922717" y="4391575"/>
            <a:ext cx="299714" cy="224045"/>
          </a:xfrm>
          <a:prstGeom prst="rect">
            <a:avLst/>
          </a:prstGeom>
          <a:noFill/>
          <a:ln w="19050">
            <a:solidFill>
              <a:schemeClr val="accent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D02985A1-A3C5-3678-9233-765A23DEFA63}"/>
              </a:ext>
            </a:extLst>
          </p:cNvPr>
          <p:cNvSpPr txBox="1"/>
          <p:nvPr/>
        </p:nvSpPr>
        <p:spPr>
          <a:xfrm>
            <a:off x="1693685" y="4925774"/>
            <a:ext cx="1868259" cy="200703"/>
          </a:xfrm>
          <a:prstGeom prst="rect">
            <a:avLst/>
          </a:prstGeom>
          <a:noFill/>
          <a:ln w="19050">
            <a:solidFill>
              <a:schemeClr val="accent5"/>
            </a:solidFill>
          </a:ln>
        </p:spPr>
        <p:txBody>
          <a:bodyPr wrap="square" rtlCol="0">
            <a:spAutoFit/>
          </a:bodyPr>
          <a:lstStyle/>
          <a:p>
            <a:endParaRPr lang="en-US" dirty="0"/>
          </a:p>
        </p:txBody>
      </p:sp>
      <p:cxnSp>
        <p:nvCxnSpPr>
          <p:cNvPr id="8" name="Straight Arrow Connector 7">
            <a:extLst>
              <a:ext uri="{FF2B5EF4-FFF2-40B4-BE49-F238E27FC236}">
                <a16:creationId xmlns:a16="http://schemas.microsoft.com/office/drawing/2014/main" id="{BA75C501-68CE-FAA1-C524-CD9D7C77C90F}"/>
              </a:ext>
            </a:extLst>
          </p:cNvPr>
          <p:cNvCxnSpPr/>
          <p:nvPr/>
        </p:nvCxnSpPr>
        <p:spPr>
          <a:xfrm>
            <a:off x="7393021" y="4503598"/>
            <a:ext cx="4766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B32DA74-4D80-7A20-9C81-E5A0E303B112}"/>
              </a:ext>
            </a:extLst>
          </p:cNvPr>
          <p:cNvSpPr txBox="1"/>
          <p:nvPr/>
        </p:nvSpPr>
        <p:spPr>
          <a:xfrm>
            <a:off x="8065716" y="4391575"/>
            <a:ext cx="299714" cy="224045"/>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79422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2FE56-953C-E902-C5DA-1D6A7ABC9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9E85FE-87BA-2412-4636-1D56D554444E}"/>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19277C8C-07F3-16E0-5B85-42989C0B5045}"/>
              </a:ext>
            </a:extLst>
          </p:cNvPr>
          <p:cNvSpPr>
            <a:spLocks noGrp="1"/>
          </p:cNvSpPr>
          <p:nvPr>
            <p:ph idx="1"/>
          </p:nvPr>
        </p:nvSpPr>
        <p:spPr>
          <a:xfrm>
            <a:off x="533400" y="1323975"/>
            <a:ext cx="10515600" cy="5032375"/>
          </a:xfrm>
        </p:spPr>
        <p:txBody>
          <a:bodyPr>
            <a:normAutofit/>
          </a:bodyPr>
          <a:lstStyle/>
          <a:p>
            <a:pPr marL="0" indent="0">
              <a:buNone/>
            </a:pPr>
            <a:r>
              <a:rPr lang="en-US" dirty="0"/>
              <a:t>DNA walk</a:t>
            </a:r>
          </a:p>
          <a:p>
            <a:pPr lvl="1"/>
            <a:r>
              <a:rPr lang="en-US" dirty="0"/>
              <a:t>Extend contigs by traversing de Bruijn graph </a:t>
            </a:r>
          </a:p>
          <a:p>
            <a:pPr marL="457200" lvl="1" indent="0">
              <a:buNone/>
            </a:pPr>
            <a:r>
              <a:rPr lang="en-US" dirty="0"/>
              <a:t>    (hash table)</a:t>
            </a:r>
          </a:p>
          <a:p>
            <a:pPr lvl="1"/>
            <a:r>
              <a:rPr lang="en-US" dirty="0"/>
              <a:t>Repeat for varying values of </a:t>
            </a:r>
            <a:r>
              <a:rPr lang="en-US" i="1" dirty="0"/>
              <a:t>k</a:t>
            </a:r>
            <a:r>
              <a:rPr lang="en-US" dirty="0"/>
              <a:t> until termination </a:t>
            </a:r>
          </a:p>
          <a:p>
            <a:pPr marL="457200" lvl="1" indent="0">
              <a:buNone/>
            </a:pPr>
            <a:r>
              <a:rPr lang="en-US" dirty="0"/>
              <a:t>    condition is met</a:t>
            </a:r>
          </a:p>
          <a:p>
            <a:pPr marL="0" indent="0">
              <a:buNone/>
            </a:pPr>
            <a:r>
              <a:rPr lang="en-US" dirty="0"/>
              <a:t>		</a:t>
            </a:r>
          </a:p>
          <a:p>
            <a:pPr marL="0" indent="0">
              <a:buNone/>
            </a:pPr>
            <a:r>
              <a:rPr lang="en-US" dirty="0"/>
              <a:t>	</a:t>
            </a:r>
          </a:p>
        </p:txBody>
      </p:sp>
      <p:sp>
        <p:nvSpPr>
          <p:cNvPr id="4" name="Slide Number Placeholder 3">
            <a:extLst>
              <a:ext uri="{FF2B5EF4-FFF2-40B4-BE49-F238E27FC236}">
                <a16:creationId xmlns:a16="http://schemas.microsoft.com/office/drawing/2014/main" id="{6AA63B96-DDB5-51C1-4B95-1AF52DEF696D}"/>
              </a:ext>
            </a:extLst>
          </p:cNvPr>
          <p:cNvSpPr>
            <a:spLocks noGrp="1"/>
          </p:cNvSpPr>
          <p:nvPr>
            <p:ph type="sldNum" sz="quarter" idx="12"/>
          </p:nvPr>
        </p:nvSpPr>
        <p:spPr/>
        <p:txBody>
          <a:bodyPr/>
          <a:lstStyle/>
          <a:p>
            <a:fld id="{2EED43F2-6642-46C9-B1F3-CA207C952323}" type="slidenum">
              <a:rPr lang="en-US" smtClean="0"/>
              <a:t>12</a:t>
            </a:fld>
            <a:endParaRPr lang="en-US"/>
          </a:p>
        </p:txBody>
      </p:sp>
      <p:sp>
        <p:nvSpPr>
          <p:cNvPr id="5" name="Date Placeholder 4">
            <a:extLst>
              <a:ext uri="{FF2B5EF4-FFF2-40B4-BE49-F238E27FC236}">
                <a16:creationId xmlns:a16="http://schemas.microsoft.com/office/drawing/2014/main" id="{13E926E4-DDAF-2617-50EE-3E6AF9C1EE5F}"/>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18" name="Picture 17">
            <a:extLst>
              <a:ext uri="{FF2B5EF4-FFF2-40B4-BE49-F238E27FC236}">
                <a16:creationId xmlns:a16="http://schemas.microsoft.com/office/drawing/2014/main" id="{B7EE45DF-D813-81ED-728D-A6D8BC2956A0}"/>
              </a:ext>
            </a:extLst>
          </p:cNvPr>
          <p:cNvPicPr>
            <a:picLocks noChangeAspect="1"/>
          </p:cNvPicPr>
          <p:nvPr/>
        </p:nvPicPr>
        <p:blipFill>
          <a:blip r:embed="rId3"/>
          <a:srcRect l="5533" r="2219" b="2567"/>
          <a:stretch/>
        </p:blipFill>
        <p:spPr>
          <a:xfrm>
            <a:off x="7568118" y="208963"/>
            <a:ext cx="4623881" cy="2874705"/>
          </a:xfrm>
          <a:prstGeom prst="rect">
            <a:avLst/>
          </a:prstGeom>
        </p:spPr>
      </p:pic>
      <p:pic>
        <p:nvPicPr>
          <p:cNvPr id="20" name="Picture 19">
            <a:extLst>
              <a:ext uri="{FF2B5EF4-FFF2-40B4-BE49-F238E27FC236}">
                <a16:creationId xmlns:a16="http://schemas.microsoft.com/office/drawing/2014/main" id="{4746AF74-FD67-A628-0928-9F6AE4E0569D}"/>
              </a:ext>
            </a:extLst>
          </p:cNvPr>
          <p:cNvPicPr>
            <a:picLocks noChangeAspect="1"/>
          </p:cNvPicPr>
          <p:nvPr/>
        </p:nvPicPr>
        <p:blipFill>
          <a:blip r:embed="rId4"/>
          <a:stretch>
            <a:fillRect/>
          </a:stretch>
        </p:blipFill>
        <p:spPr>
          <a:xfrm>
            <a:off x="1264686" y="3271671"/>
            <a:ext cx="2500050" cy="3176533"/>
          </a:xfrm>
          <a:prstGeom prst="rect">
            <a:avLst/>
          </a:prstGeom>
        </p:spPr>
      </p:pic>
      <p:sp>
        <p:nvSpPr>
          <p:cNvPr id="24" name="TextBox 23">
            <a:extLst>
              <a:ext uri="{FF2B5EF4-FFF2-40B4-BE49-F238E27FC236}">
                <a16:creationId xmlns:a16="http://schemas.microsoft.com/office/drawing/2014/main" id="{6095D749-73C6-4DA9-A90D-62A948CCF77E}"/>
              </a:ext>
            </a:extLst>
          </p:cNvPr>
          <p:cNvSpPr txBox="1"/>
          <p:nvPr/>
        </p:nvSpPr>
        <p:spPr>
          <a:xfrm>
            <a:off x="7752945" y="1402753"/>
            <a:ext cx="4379068" cy="402364"/>
          </a:xfrm>
          <a:prstGeom prst="rect">
            <a:avLst/>
          </a:prstGeom>
          <a:noFill/>
          <a:ln w="19050">
            <a:solidFill>
              <a:schemeClr val="accent1"/>
            </a:solidFill>
          </a:ln>
        </p:spPr>
        <p:txBody>
          <a:bodyPr wrap="square" rtlCol="0">
            <a:spAutoFit/>
          </a:bodyPr>
          <a:lstStyle/>
          <a:p>
            <a:endParaRPr lang="en-US" dirty="0"/>
          </a:p>
        </p:txBody>
      </p:sp>
      <p:pic>
        <p:nvPicPr>
          <p:cNvPr id="28" name="Picture 27">
            <a:extLst>
              <a:ext uri="{FF2B5EF4-FFF2-40B4-BE49-F238E27FC236}">
                <a16:creationId xmlns:a16="http://schemas.microsoft.com/office/drawing/2014/main" id="{D1B20A45-E746-A38D-03FA-A6D3C7E3F0CE}"/>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29" name="Picture 28">
            <a:extLst>
              <a:ext uri="{FF2B5EF4-FFF2-40B4-BE49-F238E27FC236}">
                <a16:creationId xmlns:a16="http://schemas.microsoft.com/office/drawing/2014/main" id="{2CADF753-9FBB-3434-B4D3-1A9201129636}"/>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1" name="TextBox 30">
            <a:extLst>
              <a:ext uri="{FF2B5EF4-FFF2-40B4-BE49-F238E27FC236}">
                <a16:creationId xmlns:a16="http://schemas.microsoft.com/office/drawing/2014/main" id="{60B6B3D4-235A-BA62-AA75-F2E9A5C9D27E}"/>
              </a:ext>
            </a:extLst>
          </p:cNvPr>
          <p:cNvSpPr txBox="1"/>
          <p:nvPr/>
        </p:nvSpPr>
        <p:spPr>
          <a:xfrm>
            <a:off x="9079546" y="3845362"/>
            <a:ext cx="411327" cy="222089"/>
          </a:xfrm>
          <a:prstGeom prst="rect">
            <a:avLst/>
          </a:prstGeom>
          <a:noFill/>
          <a:ln w="19050">
            <a:solidFill>
              <a:schemeClr val="accent1"/>
            </a:solidFill>
          </a:ln>
        </p:spPr>
        <p:txBody>
          <a:bodyPr wrap="square" rtlCol="0">
            <a:spAutoFit/>
          </a:bodyPr>
          <a:lstStyle/>
          <a:p>
            <a:endParaRPr lang="en-US" dirty="0"/>
          </a:p>
        </p:txBody>
      </p:sp>
      <p:sp>
        <p:nvSpPr>
          <p:cNvPr id="32" name="TextBox 31">
            <a:extLst>
              <a:ext uri="{FF2B5EF4-FFF2-40B4-BE49-F238E27FC236}">
                <a16:creationId xmlns:a16="http://schemas.microsoft.com/office/drawing/2014/main" id="{309CFA0E-908C-AAD5-624A-E16222AF60CE}"/>
              </a:ext>
            </a:extLst>
          </p:cNvPr>
          <p:cNvSpPr txBox="1"/>
          <p:nvPr/>
        </p:nvSpPr>
        <p:spPr>
          <a:xfrm>
            <a:off x="4573843" y="4503598"/>
            <a:ext cx="299714" cy="224045"/>
          </a:xfrm>
          <a:prstGeom prst="rect">
            <a:avLst/>
          </a:prstGeom>
          <a:noFill/>
          <a:ln w="19050">
            <a:solidFill>
              <a:schemeClr val="accent1"/>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B0701022-F610-7104-20E7-9E705F3CDC2B}"/>
              </a:ext>
            </a:extLst>
          </p:cNvPr>
          <p:cNvSpPr txBox="1"/>
          <p:nvPr/>
        </p:nvSpPr>
        <p:spPr>
          <a:xfrm>
            <a:off x="1653702" y="5785385"/>
            <a:ext cx="1927698" cy="401406"/>
          </a:xfrm>
          <a:prstGeom prst="rect">
            <a:avLst/>
          </a:prstGeom>
          <a:noFill/>
          <a:ln w="19050">
            <a:solidFill>
              <a:schemeClr val="accent5"/>
            </a:solidFill>
          </a:ln>
        </p:spPr>
        <p:txBody>
          <a:bodyPr wrap="square" rtlCol="0">
            <a:spAutoFit/>
          </a:bodyPr>
          <a:lstStyle/>
          <a:p>
            <a:endParaRPr lang="en-US" dirty="0"/>
          </a:p>
        </p:txBody>
      </p:sp>
    </p:spTree>
    <p:extLst>
      <p:ext uri="{BB962C8B-B14F-4D97-AF65-F5344CB8AC3E}">
        <p14:creationId xmlns:p14="http://schemas.microsoft.com/office/powerpoint/2010/main" val="2858981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B1EF6-1682-3098-EC05-0A8C04924FB4}"/>
              </a:ext>
            </a:extLst>
          </p:cNvPr>
          <p:cNvSpPr>
            <a:spLocks noGrp="1"/>
          </p:cNvSpPr>
          <p:nvPr>
            <p:ph type="title"/>
          </p:nvPr>
        </p:nvSpPr>
        <p:spPr/>
        <p:txBody>
          <a:bodyPr/>
          <a:lstStyle/>
          <a:p>
            <a:r>
              <a:rPr lang="en-US" dirty="0"/>
              <a:t>CUDA</a:t>
            </a:r>
          </a:p>
        </p:txBody>
      </p:sp>
      <p:sp>
        <p:nvSpPr>
          <p:cNvPr id="3" name="Content Placeholder 2">
            <a:extLst>
              <a:ext uri="{FF2B5EF4-FFF2-40B4-BE49-F238E27FC236}">
                <a16:creationId xmlns:a16="http://schemas.microsoft.com/office/drawing/2014/main" id="{7C4E7F44-0E4A-219C-9DC3-198A7FC97476}"/>
              </a:ext>
            </a:extLst>
          </p:cNvPr>
          <p:cNvSpPr>
            <a:spLocks noGrp="1"/>
          </p:cNvSpPr>
          <p:nvPr>
            <p:ph idx="1"/>
          </p:nvPr>
        </p:nvSpPr>
        <p:spPr>
          <a:xfrm>
            <a:off x="838200" y="1825625"/>
            <a:ext cx="7423150" cy="4351338"/>
          </a:xfrm>
        </p:spPr>
        <p:txBody>
          <a:bodyPr>
            <a:normAutofit fontScale="92500" lnSpcReduction="20000"/>
          </a:bodyPr>
          <a:lstStyle/>
          <a:p>
            <a:pPr marL="0" indent="0">
              <a:buNone/>
            </a:pPr>
            <a:r>
              <a:rPr lang="en-US" sz="2400" dirty="0"/>
              <a:t>NVIDIA’s parallel computing platform</a:t>
            </a:r>
          </a:p>
          <a:p>
            <a:pPr marL="0" indent="0">
              <a:buNone/>
            </a:pPr>
            <a:r>
              <a:rPr lang="en-US" sz="2400" dirty="0"/>
              <a:t>	Exposes API to write general-purpose code for GPUs</a:t>
            </a:r>
          </a:p>
          <a:p>
            <a:pPr marL="0" indent="0">
              <a:buNone/>
            </a:pPr>
            <a:r>
              <a:rPr lang="en-US" sz="2400" dirty="0"/>
              <a:t>	Developer writes GPU kernels that are run in parallel</a:t>
            </a:r>
          </a:p>
          <a:p>
            <a:pPr marL="0" indent="0">
              <a:buNone/>
            </a:pPr>
            <a:endParaRPr lang="en-US" sz="2400" dirty="0"/>
          </a:p>
          <a:p>
            <a:pPr marL="0" indent="0">
              <a:buNone/>
            </a:pPr>
            <a:r>
              <a:rPr lang="en-US" sz="2400" dirty="0"/>
              <a:t>Streaming multiprocessors (</a:t>
            </a:r>
            <a:r>
              <a:rPr lang="en-US" sz="2400" b="1" dirty="0"/>
              <a:t>SM</a:t>
            </a:r>
            <a:r>
              <a:rPr lang="en-US" sz="2400" dirty="0"/>
              <a:t>s)</a:t>
            </a:r>
          </a:p>
          <a:p>
            <a:pPr marL="0" indent="0">
              <a:buNone/>
            </a:pPr>
            <a:r>
              <a:rPr lang="en-US" sz="2400" dirty="0"/>
              <a:t>	Each with </a:t>
            </a:r>
            <a:r>
              <a:rPr lang="en-US" sz="2400" i="1" dirty="0"/>
              <a:t>n</a:t>
            </a:r>
            <a:r>
              <a:rPr lang="en-US" sz="2400" dirty="0"/>
              <a:t> streaming processors (SPs)</a:t>
            </a:r>
          </a:p>
          <a:p>
            <a:pPr marL="0" indent="0">
              <a:buNone/>
            </a:pPr>
            <a:r>
              <a:rPr lang="en-US" sz="2400" dirty="0"/>
              <a:t>Each SM is assigned thread blocks</a:t>
            </a:r>
          </a:p>
          <a:p>
            <a:pPr marL="0" indent="0">
              <a:buNone/>
            </a:pPr>
            <a:r>
              <a:rPr lang="en-US" sz="2400" dirty="0"/>
              <a:t>	</a:t>
            </a:r>
            <a:r>
              <a:rPr lang="en-US" sz="2400" b="1" dirty="0"/>
              <a:t>Thread blocks</a:t>
            </a:r>
            <a:r>
              <a:rPr lang="en-US" sz="2400" dirty="0"/>
              <a:t> have threads with fast </a:t>
            </a:r>
            <a:r>
              <a:rPr lang="en-US" sz="2400" b="1" dirty="0"/>
              <a:t>shared memory</a:t>
            </a:r>
            <a:endParaRPr lang="en-US" sz="2400" dirty="0"/>
          </a:p>
          <a:p>
            <a:pPr marL="0" indent="0">
              <a:buNone/>
            </a:pPr>
            <a:r>
              <a:rPr lang="en-US" sz="2400" dirty="0"/>
              <a:t>	Threads in a block are divided into </a:t>
            </a:r>
            <a:r>
              <a:rPr lang="en-US" sz="2400" b="1" dirty="0"/>
              <a:t>warps</a:t>
            </a:r>
          </a:p>
          <a:p>
            <a:pPr marL="0" indent="0">
              <a:buNone/>
            </a:pPr>
            <a:r>
              <a:rPr lang="en-US" sz="2400" dirty="0"/>
              <a:t>	Warps: Direct register transfer, lockstep execution	</a:t>
            </a:r>
          </a:p>
        </p:txBody>
      </p:sp>
      <p:sp>
        <p:nvSpPr>
          <p:cNvPr id="4" name="Date Placeholder 3">
            <a:extLst>
              <a:ext uri="{FF2B5EF4-FFF2-40B4-BE49-F238E27FC236}">
                <a16:creationId xmlns:a16="http://schemas.microsoft.com/office/drawing/2014/main" id="{487082DB-CE6C-7B28-F1E2-8965289401B0}"/>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7D3CC64B-73CC-E04C-6873-04690B892597}"/>
              </a:ext>
            </a:extLst>
          </p:cNvPr>
          <p:cNvSpPr>
            <a:spLocks noGrp="1"/>
          </p:cNvSpPr>
          <p:nvPr>
            <p:ph type="sldNum" sz="quarter" idx="12"/>
          </p:nvPr>
        </p:nvSpPr>
        <p:spPr/>
        <p:txBody>
          <a:bodyPr/>
          <a:lstStyle/>
          <a:p>
            <a:fld id="{2EED43F2-6642-46C9-B1F3-CA207C952323}" type="slidenum">
              <a:rPr lang="en-US" smtClean="0"/>
              <a:t>13</a:t>
            </a:fld>
            <a:endParaRPr lang="en-US"/>
          </a:p>
        </p:txBody>
      </p:sp>
      <p:pic>
        <p:nvPicPr>
          <p:cNvPr id="13" name="Picture 12" descr="A diagram of a memory&#10;&#10;AI-generated content may be incorrect.">
            <a:extLst>
              <a:ext uri="{FF2B5EF4-FFF2-40B4-BE49-F238E27FC236}">
                <a16:creationId xmlns:a16="http://schemas.microsoft.com/office/drawing/2014/main" id="{18383B9A-4C1B-03EF-B2D2-347A47944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020" y="3422650"/>
            <a:ext cx="3991559" cy="2222500"/>
          </a:xfrm>
          <a:prstGeom prst="rect">
            <a:avLst/>
          </a:prstGeom>
        </p:spPr>
      </p:pic>
      <p:sp>
        <p:nvSpPr>
          <p:cNvPr id="15" name="TextBox 14">
            <a:extLst>
              <a:ext uri="{FF2B5EF4-FFF2-40B4-BE49-F238E27FC236}">
                <a16:creationId xmlns:a16="http://schemas.microsoft.com/office/drawing/2014/main" id="{2339D30A-0F66-E56A-54EF-7877DD3F48D8}"/>
              </a:ext>
            </a:extLst>
          </p:cNvPr>
          <p:cNvSpPr txBox="1"/>
          <p:nvPr/>
        </p:nvSpPr>
        <p:spPr>
          <a:xfrm>
            <a:off x="8188618" y="4006850"/>
            <a:ext cx="1219200" cy="463550"/>
          </a:xfrm>
          <a:prstGeom prst="rect">
            <a:avLst/>
          </a:prstGeom>
          <a:noFill/>
          <a:ln w="19050">
            <a:solidFill>
              <a:schemeClr val="accent1"/>
            </a:solidFill>
          </a:ln>
        </p:spPr>
        <p:txBody>
          <a:bodyPr wrap="square" rtlCol="0">
            <a:spAutoFit/>
          </a:bodyPr>
          <a:lstStyle/>
          <a:p>
            <a:endParaRPr lang="en-US" dirty="0"/>
          </a:p>
        </p:txBody>
      </p:sp>
      <p:sp>
        <p:nvSpPr>
          <p:cNvPr id="16" name="TextBox 15">
            <a:extLst>
              <a:ext uri="{FF2B5EF4-FFF2-40B4-BE49-F238E27FC236}">
                <a16:creationId xmlns:a16="http://schemas.microsoft.com/office/drawing/2014/main" id="{2EA827B6-D276-CD0B-6563-247F11D82E3F}"/>
              </a:ext>
            </a:extLst>
          </p:cNvPr>
          <p:cNvSpPr txBox="1"/>
          <p:nvPr/>
        </p:nvSpPr>
        <p:spPr>
          <a:xfrm>
            <a:off x="1790700" y="4302125"/>
            <a:ext cx="1879599" cy="322262"/>
          </a:xfrm>
          <a:prstGeom prst="rect">
            <a:avLst/>
          </a:prstGeom>
          <a:noFill/>
          <a:ln w="19050">
            <a:solidFill>
              <a:schemeClr val="accent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F98FE846-683C-368E-F34C-E926A4A837A6}"/>
              </a:ext>
            </a:extLst>
          </p:cNvPr>
          <p:cNvSpPr txBox="1"/>
          <p:nvPr/>
        </p:nvSpPr>
        <p:spPr>
          <a:xfrm>
            <a:off x="5949950" y="4878387"/>
            <a:ext cx="838200" cy="419100"/>
          </a:xfrm>
          <a:prstGeom prst="rect">
            <a:avLst/>
          </a:prstGeom>
          <a:noFill/>
          <a:ln w="19050">
            <a:solidFill>
              <a:schemeClr val="accent4"/>
            </a:solidFill>
          </a:ln>
        </p:spPr>
        <p:txBody>
          <a:bodyPr wrap="square" rtlCol="0">
            <a:spAutoFit/>
          </a:bodyPr>
          <a:lstStyle/>
          <a:p>
            <a:endParaRPr lang="en-US" dirty="0"/>
          </a:p>
        </p:txBody>
      </p:sp>
      <p:sp>
        <p:nvSpPr>
          <p:cNvPr id="18" name="TextBox 17">
            <a:extLst>
              <a:ext uri="{FF2B5EF4-FFF2-40B4-BE49-F238E27FC236}">
                <a16:creationId xmlns:a16="http://schemas.microsoft.com/office/drawing/2014/main" id="{44679860-CC28-F661-9096-2060D620DA50}"/>
              </a:ext>
            </a:extLst>
          </p:cNvPr>
          <p:cNvSpPr txBox="1"/>
          <p:nvPr/>
        </p:nvSpPr>
        <p:spPr>
          <a:xfrm>
            <a:off x="9223668" y="4624387"/>
            <a:ext cx="635000" cy="463550"/>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304631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FCC0-4DD2-82C2-59A4-77808CBE3CCD}"/>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1C011B9D-C8B4-9F46-6923-441098962119}"/>
              </a:ext>
            </a:extLst>
          </p:cNvPr>
          <p:cNvSpPr>
            <a:spLocks noGrp="1"/>
          </p:cNvSpPr>
          <p:nvPr>
            <p:ph idx="1"/>
          </p:nvPr>
        </p:nvSpPr>
        <p:spPr/>
        <p:txBody>
          <a:bodyPr/>
          <a:lstStyle/>
          <a:p>
            <a:pPr marL="0" indent="0">
              <a:buNone/>
            </a:pPr>
            <a:r>
              <a:rPr lang="en-US" dirty="0"/>
              <a:t>~30% of MHM is spent in local assembly</a:t>
            </a:r>
          </a:p>
          <a:p>
            <a:pPr marL="0" indent="0">
              <a:buNone/>
            </a:pPr>
            <a:r>
              <a:rPr lang="en-US" dirty="0"/>
              <a:t>MHM2 offloads local assembly to GPU</a:t>
            </a:r>
          </a:p>
          <a:p>
            <a:pPr marL="0" indent="0">
              <a:buNone/>
            </a:pPr>
            <a:r>
              <a:rPr lang="en-US" dirty="0"/>
              <a:t>	Irregular memory access</a:t>
            </a:r>
          </a:p>
          <a:p>
            <a:pPr marL="0" indent="0">
              <a:buNone/>
            </a:pPr>
            <a:r>
              <a:rPr lang="en-US" dirty="0"/>
              <a:t>	Dynamic data structures (hash tables, vectors, strings)</a:t>
            </a:r>
          </a:p>
        </p:txBody>
      </p:sp>
      <p:sp>
        <p:nvSpPr>
          <p:cNvPr id="4" name="Date Placeholder 3">
            <a:extLst>
              <a:ext uri="{FF2B5EF4-FFF2-40B4-BE49-F238E27FC236}">
                <a16:creationId xmlns:a16="http://schemas.microsoft.com/office/drawing/2014/main" id="{276AD9B3-9291-DEF6-0E94-E527176D359A}"/>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F3D525C7-61A7-324F-ABC0-99F4026E1BEF}"/>
              </a:ext>
            </a:extLst>
          </p:cNvPr>
          <p:cNvSpPr>
            <a:spLocks noGrp="1"/>
          </p:cNvSpPr>
          <p:nvPr>
            <p:ph type="sldNum" sz="quarter" idx="12"/>
          </p:nvPr>
        </p:nvSpPr>
        <p:spPr/>
        <p:txBody>
          <a:bodyPr/>
          <a:lstStyle/>
          <a:p>
            <a:fld id="{2EED43F2-6642-46C9-B1F3-CA207C952323}" type="slidenum">
              <a:rPr lang="en-US" smtClean="0"/>
              <a:t>14</a:t>
            </a:fld>
            <a:endParaRPr lang="en-US"/>
          </a:p>
        </p:txBody>
      </p:sp>
    </p:spTree>
    <p:extLst>
      <p:ext uri="{BB962C8B-B14F-4D97-AF65-F5344CB8AC3E}">
        <p14:creationId xmlns:p14="http://schemas.microsoft.com/office/powerpoint/2010/main" val="65966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E5C72-0A75-1362-0B0F-F84BDE1F8C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9C638-105B-6C5E-3941-A0D4BCE2340C}"/>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8BD56A42-E688-69C1-314D-FFD861168AD4}"/>
              </a:ext>
            </a:extLst>
          </p:cNvPr>
          <p:cNvSpPr>
            <a:spLocks noGrp="1"/>
          </p:cNvSpPr>
          <p:nvPr>
            <p:ph idx="1"/>
          </p:nvPr>
        </p:nvSpPr>
        <p:spPr>
          <a:xfrm>
            <a:off x="838200" y="1825624"/>
            <a:ext cx="6360268" cy="5032375"/>
          </a:xfrm>
        </p:spPr>
        <p:txBody>
          <a:bodyPr>
            <a:normAutofit/>
          </a:bodyPr>
          <a:lstStyle/>
          <a:p>
            <a:pPr marL="0" indent="0">
              <a:buNone/>
            </a:pPr>
            <a:r>
              <a:rPr lang="en-US" dirty="0"/>
              <a:t>One assembly per warp</a:t>
            </a:r>
          </a:p>
          <a:p>
            <a:pPr marL="0" indent="0">
              <a:buNone/>
            </a:pPr>
            <a:r>
              <a:rPr lang="en-US" dirty="0"/>
              <a:t>Parallel hash table construction</a:t>
            </a:r>
          </a:p>
          <a:p>
            <a:pPr marL="0" indent="0">
              <a:buNone/>
            </a:pPr>
            <a:r>
              <a:rPr lang="en-US" dirty="0"/>
              <a:t>Serial DNA walk</a:t>
            </a:r>
          </a:p>
        </p:txBody>
      </p:sp>
      <p:sp>
        <p:nvSpPr>
          <p:cNvPr id="4" name="Slide Number Placeholder 3">
            <a:extLst>
              <a:ext uri="{FF2B5EF4-FFF2-40B4-BE49-F238E27FC236}">
                <a16:creationId xmlns:a16="http://schemas.microsoft.com/office/drawing/2014/main" id="{7E8205B0-C9C1-A273-0F75-47B3680A44BC}"/>
              </a:ext>
            </a:extLst>
          </p:cNvPr>
          <p:cNvSpPr>
            <a:spLocks noGrp="1"/>
          </p:cNvSpPr>
          <p:nvPr>
            <p:ph type="sldNum" sz="quarter" idx="12"/>
          </p:nvPr>
        </p:nvSpPr>
        <p:spPr/>
        <p:txBody>
          <a:bodyPr/>
          <a:lstStyle/>
          <a:p>
            <a:fld id="{2EED43F2-6642-46C9-B1F3-CA207C952323}" type="slidenum">
              <a:rPr lang="en-US" smtClean="0"/>
              <a:t>15</a:t>
            </a:fld>
            <a:endParaRPr lang="en-US"/>
          </a:p>
        </p:txBody>
      </p:sp>
      <p:sp>
        <p:nvSpPr>
          <p:cNvPr id="5" name="Date Placeholder 4">
            <a:extLst>
              <a:ext uri="{FF2B5EF4-FFF2-40B4-BE49-F238E27FC236}">
                <a16:creationId xmlns:a16="http://schemas.microsoft.com/office/drawing/2014/main" id="{4CEA3181-391C-B069-E0A1-ED09125DF81D}"/>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6" name="Picture 5">
            <a:extLst>
              <a:ext uri="{FF2B5EF4-FFF2-40B4-BE49-F238E27FC236}">
                <a16:creationId xmlns:a16="http://schemas.microsoft.com/office/drawing/2014/main" id="{07F4DA73-ABFC-B963-A01D-72C1D6E6C145}"/>
              </a:ext>
            </a:extLst>
          </p:cNvPr>
          <p:cNvPicPr>
            <a:picLocks noChangeAspect="1"/>
          </p:cNvPicPr>
          <p:nvPr/>
        </p:nvPicPr>
        <p:blipFill>
          <a:blip r:embed="rId3"/>
          <a:srcRect l="5533" r="2219" b="2567"/>
          <a:stretch/>
        </p:blipFill>
        <p:spPr>
          <a:xfrm>
            <a:off x="4461237" y="2774374"/>
            <a:ext cx="5761487" cy="3581964"/>
          </a:xfrm>
          <a:prstGeom prst="rect">
            <a:avLst/>
          </a:prstGeom>
        </p:spPr>
      </p:pic>
      <p:sp>
        <p:nvSpPr>
          <p:cNvPr id="9" name="TextBox 8">
            <a:extLst>
              <a:ext uri="{FF2B5EF4-FFF2-40B4-BE49-F238E27FC236}">
                <a16:creationId xmlns:a16="http://schemas.microsoft.com/office/drawing/2014/main" id="{75E0246D-D5AE-F3B7-F7A6-A7A9AC24FDE1}"/>
              </a:ext>
            </a:extLst>
          </p:cNvPr>
          <p:cNvSpPr txBox="1"/>
          <p:nvPr/>
        </p:nvSpPr>
        <p:spPr>
          <a:xfrm>
            <a:off x="4708188" y="3698481"/>
            <a:ext cx="5514536" cy="571962"/>
          </a:xfrm>
          <a:prstGeom prst="rect">
            <a:avLst/>
          </a:prstGeom>
          <a:noFill/>
          <a:ln w="19050">
            <a:solidFill>
              <a:schemeClr val="accent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93BE12AA-882C-65CA-0D75-6C732AA3DEDC}"/>
              </a:ext>
            </a:extLst>
          </p:cNvPr>
          <p:cNvSpPr txBox="1"/>
          <p:nvPr/>
        </p:nvSpPr>
        <p:spPr>
          <a:xfrm>
            <a:off x="838200" y="2272713"/>
            <a:ext cx="4988668" cy="571962"/>
          </a:xfrm>
          <a:prstGeom prst="rect">
            <a:avLst/>
          </a:prstGeom>
          <a:noFill/>
          <a:ln w="19050">
            <a:solidFill>
              <a:schemeClr val="accent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2CB6DAA7-F9B1-50BD-0FD0-818130D866BE}"/>
              </a:ext>
            </a:extLst>
          </p:cNvPr>
          <p:cNvSpPr txBox="1"/>
          <p:nvPr/>
        </p:nvSpPr>
        <p:spPr>
          <a:xfrm>
            <a:off x="838199" y="2872664"/>
            <a:ext cx="2615119" cy="419100"/>
          </a:xfrm>
          <a:prstGeom prst="rect">
            <a:avLst/>
          </a:prstGeom>
          <a:noFill/>
          <a:ln w="19050">
            <a:solidFill>
              <a:schemeClr val="accent4"/>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0586A020-9D56-F343-FE53-DAFCBCBA3A8D}"/>
              </a:ext>
            </a:extLst>
          </p:cNvPr>
          <p:cNvSpPr txBox="1"/>
          <p:nvPr/>
        </p:nvSpPr>
        <p:spPr>
          <a:xfrm>
            <a:off x="4708188" y="4312296"/>
            <a:ext cx="5514536" cy="419100"/>
          </a:xfrm>
          <a:prstGeom prst="rect">
            <a:avLst/>
          </a:prstGeom>
          <a:noFill/>
          <a:ln w="1905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2072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CEDBD-5C58-5BFC-718C-07E9EE7CD1FC}"/>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3117E5C0-05E1-6954-DD74-763C14B8438E}"/>
              </a:ext>
            </a:extLst>
          </p:cNvPr>
          <p:cNvSpPr>
            <a:spLocks noGrp="1"/>
          </p:cNvSpPr>
          <p:nvPr>
            <p:ph idx="1"/>
          </p:nvPr>
        </p:nvSpPr>
        <p:spPr/>
        <p:txBody>
          <a:bodyPr>
            <a:normAutofit/>
          </a:bodyPr>
          <a:lstStyle/>
          <a:p>
            <a:pPr marL="0" indent="0">
              <a:buNone/>
            </a:pPr>
            <a:r>
              <a:rPr lang="en-US" dirty="0"/>
              <a:t>Contig binning</a:t>
            </a:r>
          </a:p>
          <a:p>
            <a:pPr lvl="1"/>
            <a:r>
              <a:rPr lang="en-US" dirty="0"/>
              <a:t>Partition by number of candidate reads</a:t>
            </a:r>
          </a:p>
          <a:p>
            <a:pPr lvl="1"/>
            <a:r>
              <a:rPr lang="en-US" dirty="0"/>
              <a:t>Empirical observation to determine </a:t>
            </a:r>
          </a:p>
          <a:p>
            <a:pPr marL="457200" lvl="1" indent="0">
              <a:buNone/>
            </a:pPr>
            <a:r>
              <a:rPr lang="en-US" dirty="0"/>
              <a:t>    bin predicates</a:t>
            </a:r>
          </a:p>
          <a:p>
            <a:pPr marL="0" indent="0">
              <a:buNone/>
            </a:pPr>
            <a:endParaRPr lang="en-US" dirty="0"/>
          </a:p>
          <a:p>
            <a:pPr marL="0" indent="0">
              <a:buNone/>
            </a:pPr>
            <a:r>
              <a:rPr lang="en-US" dirty="0"/>
              <a:t>Allocate extension and loop-detection tables for each contig</a:t>
            </a:r>
          </a:p>
          <a:p>
            <a:pPr lvl="1"/>
            <a:r>
              <a:rPr lang="en-US" dirty="0"/>
              <a:t>No need for dynamic allocation</a:t>
            </a:r>
          </a:p>
          <a:p>
            <a:pPr lvl="1"/>
            <a:endParaRPr lang="en-US" dirty="0"/>
          </a:p>
          <a:p>
            <a:pPr marL="0" indent="0">
              <a:buNone/>
            </a:pPr>
            <a:r>
              <a:rPr lang="en-US" dirty="0"/>
              <a:t>Limitation: DNA walk inherently serial</a:t>
            </a:r>
          </a:p>
        </p:txBody>
      </p:sp>
      <p:sp>
        <p:nvSpPr>
          <p:cNvPr id="4" name="Date Placeholder 3">
            <a:extLst>
              <a:ext uri="{FF2B5EF4-FFF2-40B4-BE49-F238E27FC236}">
                <a16:creationId xmlns:a16="http://schemas.microsoft.com/office/drawing/2014/main" id="{866780BC-17D5-867C-D34F-2D9A6BB2CCDF}"/>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4FEC9CEA-A4B9-1674-EEE3-3428F21E2BCA}"/>
              </a:ext>
            </a:extLst>
          </p:cNvPr>
          <p:cNvSpPr>
            <a:spLocks noGrp="1"/>
          </p:cNvSpPr>
          <p:nvPr>
            <p:ph type="sldNum" sz="quarter" idx="12"/>
          </p:nvPr>
        </p:nvSpPr>
        <p:spPr/>
        <p:txBody>
          <a:bodyPr/>
          <a:lstStyle/>
          <a:p>
            <a:fld id="{2EED43F2-6642-46C9-B1F3-CA207C952323}" type="slidenum">
              <a:rPr lang="en-US" smtClean="0"/>
              <a:t>16</a:t>
            </a:fld>
            <a:endParaRPr lang="en-US"/>
          </a:p>
        </p:txBody>
      </p:sp>
      <p:pic>
        <p:nvPicPr>
          <p:cNvPr id="7" name="Picture 6">
            <a:extLst>
              <a:ext uri="{FF2B5EF4-FFF2-40B4-BE49-F238E27FC236}">
                <a16:creationId xmlns:a16="http://schemas.microsoft.com/office/drawing/2014/main" id="{D7F4DE35-7BDD-5B42-19A5-7B55BE4D0F2F}"/>
              </a:ext>
            </a:extLst>
          </p:cNvPr>
          <p:cNvPicPr>
            <a:picLocks noChangeAspect="1"/>
          </p:cNvPicPr>
          <p:nvPr/>
        </p:nvPicPr>
        <p:blipFill>
          <a:blip r:embed="rId2"/>
          <a:srcRect l="2498" r="6376" b="3404"/>
          <a:stretch/>
        </p:blipFill>
        <p:spPr>
          <a:xfrm>
            <a:off x="6983896" y="847968"/>
            <a:ext cx="5208104" cy="2914787"/>
          </a:xfrm>
          <a:prstGeom prst="rect">
            <a:avLst/>
          </a:prstGeom>
        </p:spPr>
      </p:pic>
    </p:spTree>
    <p:extLst>
      <p:ext uri="{BB962C8B-B14F-4D97-AF65-F5344CB8AC3E}">
        <p14:creationId xmlns:p14="http://schemas.microsoft.com/office/powerpoint/2010/main" val="3495498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8DCC-D45B-CCA1-D646-1A2F12E17C84}"/>
              </a:ext>
            </a:extLst>
          </p:cNvPr>
          <p:cNvSpPr>
            <a:spLocks noGrp="1"/>
          </p:cNvSpPr>
          <p:nvPr>
            <p:ph type="title"/>
          </p:nvPr>
        </p:nvSpPr>
        <p:spPr/>
        <p:txBody>
          <a:bodyPr/>
          <a:lstStyle/>
          <a:p>
            <a:r>
              <a:rPr lang="en-US" dirty="0"/>
              <a:t>Local assembly on GPUs</a:t>
            </a:r>
          </a:p>
        </p:txBody>
      </p:sp>
      <p:sp>
        <p:nvSpPr>
          <p:cNvPr id="3" name="Content Placeholder 2">
            <a:extLst>
              <a:ext uri="{FF2B5EF4-FFF2-40B4-BE49-F238E27FC236}">
                <a16:creationId xmlns:a16="http://schemas.microsoft.com/office/drawing/2014/main" id="{5B5CCCFB-A169-B5EA-EF43-3758FD985CFE}"/>
              </a:ext>
            </a:extLst>
          </p:cNvPr>
          <p:cNvSpPr>
            <a:spLocks noGrp="1"/>
          </p:cNvSpPr>
          <p:nvPr>
            <p:ph idx="1"/>
          </p:nvPr>
        </p:nvSpPr>
        <p:spPr/>
        <p:txBody>
          <a:bodyPr/>
          <a:lstStyle/>
          <a:p>
            <a:pPr marL="0" indent="0">
              <a:buNone/>
            </a:pPr>
            <a:r>
              <a:rPr lang="en-US" dirty="0"/>
              <a:t>Hash collisions</a:t>
            </a:r>
          </a:p>
          <a:p>
            <a:pPr marL="0" indent="0">
              <a:buNone/>
            </a:pPr>
            <a:r>
              <a:rPr lang="en-US" dirty="0"/>
              <a:t>	Multiple </a:t>
            </a:r>
            <a:r>
              <a:rPr lang="en-US" i="1" dirty="0"/>
              <a:t>k</a:t>
            </a:r>
            <a:r>
              <a:rPr lang="en-US" dirty="0"/>
              <a:t>-</a:t>
            </a:r>
            <a:r>
              <a:rPr lang="en-US" dirty="0" err="1"/>
              <a:t>mers</a:t>
            </a:r>
            <a:r>
              <a:rPr lang="en-US" dirty="0"/>
              <a:t> have the same hash value</a:t>
            </a:r>
          </a:p>
          <a:p>
            <a:pPr marL="0" indent="0">
              <a:buNone/>
            </a:pPr>
            <a:r>
              <a:rPr lang="en-US" dirty="0"/>
              <a:t>		            linear probing</a:t>
            </a:r>
          </a:p>
          <a:p>
            <a:pPr marL="0" indent="0">
              <a:buNone/>
            </a:pPr>
            <a:r>
              <a:rPr lang="en-US" dirty="0"/>
              <a:t>Thread collisions</a:t>
            </a:r>
          </a:p>
          <a:p>
            <a:pPr marL="0" indent="0">
              <a:buNone/>
            </a:pPr>
            <a:r>
              <a:rPr lang="en-US" dirty="0"/>
              <a:t>	Threads in a warp contend for a hash value</a:t>
            </a:r>
          </a:p>
          <a:p>
            <a:pPr marL="0" indent="0">
              <a:buNone/>
            </a:pPr>
            <a:r>
              <a:rPr lang="en-US" dirty="0"/>
              <a:t>			Atomic compare and swap</a:t>
            </a:r>
          </a:p>
          <a:p>
            <a:pPr marL="0" indent="0">
              <a:buNone/>
            </a:pPr>
            <a:r>
              <a:rPr lang="en-US" dirty="0"/>
              <a:t>			Synchronize with </a:t>
            </a:r>
            <a:r>
              <a:rPr lang="en-US" sz="2400" dirty="0">
                <a:latin typeface="Cascadia Code" panose="020B0609020000020004" pitchFamily="49" charset="0"/>
                <a:ea typeface="Cascadia Code" panose="020B0609020000020004" pitchFamily="49" charset="0"/>
                <a:cs typeface="Cascadia Code" panose="020B0609020000020004" pitchFamily="49" charset="0"/>
              </a:rPr>
              <a:t>__</a:t>
            </a:r>
            <a:r>
              <a:rPr lang="en-US" sz="2400" dirty="0" err="1">
                <a:latin typeface="Cascadia Code" panose="020B0609020000020004" pitchFamily="49" charset="0"/>
                <a:ea typeface="Cascadia Code" panose="020B0609020000020004" pitchFamily="49" charset="0"/>
                <a:cs typeface="Cascadia Code" panose="020B0609020000020004" pitchFamily="49" charset="0"/>
              </a:rPr>
              <a:t>match_any_sync</a:t>
            </a:r>
            <a:endParaRPr lang="en-US" sz="24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 name="Date Placeholder 3">
            <a:extLst>
              <a:ext uri="{FF2B5EF4-FFF2-40B4-BE49-F238E27FC236}">
                <a16:creationId xmlns:a16="http://schemas.microsoft.com/office/drawing/2014/main" id="{2F01DCD0-A946-46CA-9B21-FE2FEEA1F8CF}"/>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91779381-44AB-92AA-506D-52DF7366C325}"/>
              </a:ext>
            </a:extLst>
          </p:cNvPr>
          <p:cNvSpPr>
            <a:spLocks noGrp="1"/>
          </p:cNvSpPr>
          <p:nvPr>
            <p:ph type="sldNum" sz="quarter" idx="12"/>
          </p:nvPr>
        </p:nvSpPr>
        <p:spPr/>
        <p:txBody>
          <a:bodyPr/>
          <a:lstStyle/>
          <a:p>
            <a:fld id="{2EED43F2-6642-46C9-B1F3-CA207C952323}" type="slidenum">
              <a:rPr lang="en-US" smtClean="0"/>
              <a:t>17</a:t>
            </a:fld>
            <a:endParaRPr lang="en-US"/>
          </a:p>
        </p:txBody>
      </p:sp>
      <p:cxnSp>
        <p:nvCxnSpPr>
          <p:cNvPr id="7" name="Straight Arrow Connector 6">
            <a:extLst>
              <a:ext uri="{FF2B5EF4-FFF2-40B4-BE49-F238E27FC236}">
                <a16:creationId xmlns:a16="http://schemas.microsoft.com/office/drawing/2014/main" id="{D5D810E8-B6C2-0DF5-FE59-00FCD3EAD270}"/>
              </a:ext>
            </a:extLst>
          </p:cNvPr>
          <p:cNvCxnSpPr/>
          <p:nvPr/>
        </p:nvCxnSpPr>
        <p:spPr>
          <a:xfrm>
            <a:off x="1948070" y="3041374"/>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23CB7AF5-D9B0-C6C4-27B0-9F03BE627D85}"/>
              </a:ext>
            </a:extLst>
          </p:cNvPr>
          <p:cNvCxnSpPr/>
          <p:nvPr/>
        </p:nvCxnSpPr>
        <p:spPr>
          <a:xfrm>
            <a:off x="1867006" y="4594557"/>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59943EAF-4628-70EC-0D60-3AEAE304D1EF}"/>
              </a:ext>
            </a:extLst>
          </p:cNvPr>
          <p:cNvCxnSpPr/>
          <p:nvPr/>
        </p:nvCxnSpPr>
        <p:spPr>
          <a:xfrm>
            <a:off x="1867006" y="5106881"/>
            <a:ext cx="14411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1095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516C-F56D-E848-0B11-D41253B83BD6}"/>
              </a:ext>
            </a:extLst>
          </p:cNvPr>
          <p:cNvSpPr>
            <a:spLocks noGrp="1"/>
          </p:cNvSpPr>
          <p:nvPr>
            <p:ph type="title"/>
          </p:nvPr>
        </p:nvSpPr>
        <p:spPr/>
        <p:txBody>
          <a:bodyPr/>
          <a:lstStyle/>
          <a:p>
            <a:r>
              <a:rPr lang="en-US" dirty="0"/>
              <a:t>HIP and SYCL</a:t>
            </a:r>
          </a:p>
        </p:txBody>
      </p:sp>
      <p:sp>
        <p:nvSpPr>
          <p:cNvPr id="3" name="Content Placeholder 2">
            <a:extLst>
              <a:ext uri="{FF2B5EF4-FFF2-40B4-BE49-F238E27FC236}">
                <a16:creationId xmlns:a16="http://schemas.microsoft.com/office/drawing/2014/main" id="{1CF494F4-00C0-B9CA-6B40-DBD569CD82F0}"/>
              </a:ext>
            </a:extLst>
          </p:cNvPr>
          <p:cNvSpPr>
            <a:spLocks noGrp="1"/>
          </p:cNvSpPr>
          <p:nvPr>
            <p:ph idx="1"/>
          </p:nvPr>
        </p:nvSpPr>
        <p:spPr/>
        <p:txBody>
          <a:bodyPr/>
          <a:lstStyle/>
          <a:p>
            <a:pPr marL="0" indent="0">
              <a:buNone/>
            </a:pPr>
            <a:r>
              <a:rPr lang="en-US" dirty="0"/>
              <a:t>HIP</a:t>
            </a:r>
          </a:p>
          <a:p>
            <a:pPr lvl="1"/>
            <a:r>
              <a:rPr lang="en-US" dirty="0"/>
              <a:t>Heterogeneous-computing Interface for Portability</a:t>
            </a:r>
          </a:p>
          <a:p>
            <a:pPr lvl="1"/>
            <a:r>
              <a:rPr lang="en-US" dirty="0"/>
              <a:t>AMD’s API for portability between NVIDIA and AMD GPUs</a:t>
            </a:r>
          </a:p>
          <a:p>
            <a:pPr marL="0" indent="0">
              <a:buNone/>
            </a:pPr>
            <a:endParaRPr lang="en-US" dirty="0"/>
          </a:p>
          <a:p>
            <a:pPr marL="0" indent="0">
              <a:buNone/>
            </a:pPr>
            <a:r>
              <a:rPr lang="en-US" dirty="0"/>
              <a:t>SYCL</a:t>
            </a:r>
          </a:p>
          <a:p>
            <a:pPr lvl="1"/>
            <a:r>
              <a:rPr lang="en-US" dirty="0"/>
              <a:t>System-wide Compute Language</a:t>
            </a:r>
          </a:p>
          <a:p>
            <a:pPr lvl="1"/>
            <a:r>
              <a:rPr lang="en-US" dirty="0"/>
              <a:t>Programming model and API including support targeting Intel GPUs</a:t>
            </a:r>
          </a:p>
          <a:p>
            <a:pPr lvl="1"/>
            <a:endParaRPr lang="en-US" dirty="0"/>
          </a:p>
        </p:txBody>
      </p:sp>
      <p:sp>
        <p:nvSpPr>
          <p:cNvPr id="4" name="Date Placeholder 3">
            <a:extLst>
              <a:ext uri="{FF2B5EF4-FFF2-40B4-BE49-F238E27FC236}">
                <a16:creationId xmlns:a16="http://schemas.microsoft.com/office/drawing/2014/main" id="{34283269-B724-DE33-1F53-EA87AF7E52B6}"/>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E5777CE9-C66D-1937-AC66-FDEAAA5F57C9}"/>
              </a:ext>
            </a:extLst>
          </p:cNvPr>
          <p:cNvSpPr>
            <a:spLocks noGrp="1"/>
          </p:cNvSpPr>
          <p:nvPr>
            <p:ph type="sldNum" sz="quarter" idx="12"/>
          </p:nvPr>
        </p:nvSpPr>
        <p:spPr/>
        <p:txBody>
          <a:bodyPr/>
          <a:lstStyle/>
          <a:p>
            <a:fld id="{2EED43F2-6642-46C9-B1F3-CA207C952323}" type="slidenum">
              <a:rPr lang="en-US" smtClean="0"/>
              <a:t>18</a:t>
            </a:fld>
            <a:endParaRPr lang="en-US"/>
          </a:p>
        </p:txBody>
      </p:sp>
    </p:spTree>
    <p:extLst>
      <p:ext uri="{BB962C8B-B14F-4D97-AF65-F5344CB8AC3E}">
        <p14:creationId xmlns:p14="http://schemas.microsoft.com/office/powerpoint/2010/main" val="273006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72EF8-15F5-2E4C-206A-ECAD070626DB}"/>
              </a:ext>
            </a:extLst>
          </p:cNvPr>
          <p:cNvSpPr>
            <a:spLocks noGrp="1"/>
          </p:cNvSpPr>
          <p:nvPr>
            <p:ph type="title"/>
          </p:nvPr>
        </p:nvSpPr>
        <p:spPr/>
        <p:txBody>
          <a:bodyPr/>
          <a:lstStyle/>
          <a:p>
            <a:r>
              <a:rPr lang="en-US" dirty="0"/>
              <a:t>Performance evaluation</a:t>
            </a:r>
          </a:p>
        </p:txBody>
      </p:sp>
      <p:sp>
        <p:nvSpPr>
          <p:cNvPr id="3" name="Content Placeholder 2">
            <a:extLst>
              <a:ext uri="{FF2B5EF4-FFF2-40B4-BE49-F238E27FC236}">
                <a16:creationId xmlns:a16="http://schemas.microsoft.com/office/drawing/2014/main" id="{D5265C09-DF9A-DD1C-F280-3C8F56164596}"/>
              </a:ext>
            </a:extLst>
          </p:cNvPr>
          <p:cNvSpPr>
            <a:spLocks noGrp="1"/>
          </p:cNvSpPr>
          <p:nvPr>
            <p:ph idx="1"/>
          </p:nvPr>
        </p:nvSpPr>
        <p:spPr/>
        <p:txBody>
          <a:bodyPr>
            <a:normAutofit/>
          </a:bodyPr>
          <a:lstStyle/>
          <a:p>
            <a:pPr marL="0" indent="0">
              <a:buNone/>
            </a:pPr>
            <a:r>
              <a:rPr lang="en-US" dirty="0"/>
              <a:t>CUDA</a:t>
            </a:r>
          </a:p>
          <a:p>
            <a:pPr marL="0" indent="0">
              <a:buNone/>
            </a:pPr>
            <a:r>
              <a:rPr lang="en-US" dirty="0"/>
              <a:t>	Used in original MHM/MHM2 implementations</a:t>
            </a:r>
          </a:p>
          <a:p>
            <a:pPr marL="0" indent="0">
              <a:buNone/>
            </a:pPr>
            <a:r>
              <a:rPr lang="en-US" dirty="0"/>
              <a:t>HIP and SYCL</a:t>
            </a:r>
          </a:p>
          <a:p>
            <a:pPr marL="0" indent="0">
              <a:buNone/>
            </a:pPr>
            <a:r>
              <a:rPr lang="en-US" dirty="0"/>
              <a:t>	Automatic migration with </a:t>
            </a:r>
            <a:r>
              <a:rPr lang="en-US" dirty="0" err="1"/>
              <a:t>hipify</a:t>
            </a:r>
            <a:r>
              <a:rPr lang="en-US" dirty="0"/>
              <a:t>/SYCLOMATIC</a:t>
            </a:r>
          </a:p>
          <a:p>
            <a:pPr marL="0" indent="0">
              <a:buNone/>
            </a:pPr>
            <a:r>
              <a:rPr lang="en-US" dirty="0"/>
              <a:t>	Variable thread subgroup sizes</a:t>
            </a:r>
          </a:p>
          <a:p>
            <a:pPr marL="0" indent="0">
              <a:buNone/>
            </a:pPr>
            <a:r>
              <a:rPr lang="en-US" dirty="0"/>
              <a:t>	Different atomics/synchronization primitives</a:t>
            </a:r>
          </a:p>
        </p:txBody>
      </p:sp>
      <p:sp>
        <p:nvSpPr>
          <p:cNvPr id="4" name="Slide Number Placeholder 3">
            <a:extLst>
              <a:ext uri="{FF2B5EF4-FFF2-40B4-BE49-F238E27FC236}">
                <a16:creationId xmlns:a16="http://schemas.microsoft.com/office/drawing/2014/main" id="{9BF8990D-1949-222E-F435-C94DB144CDDE}"/>
              </a:ext>
            </a:extLst>
          </p:cNvPr>
          <p:cNvSpPr>
            <a:spLocks noGrp="1"/>
          </p:cNvSpPr>
          <p:nvPr>
            <p:ph type="sldNum" sz="quarter" idx="12"/>
          </p:nvPr>
        </p:nvSpPr>
        <p:spPr/>
        <p:txBody>
          <a:bodyPr/>
          <a:lstStyle/>
          <a:p>
            <a:fld id="{2EED43F2-6642-46C9-B1F3-CA207C952323}" type="slidenum">
              <a:rPr lang="en-US" smtClean="0"/>
              <a:t>19</a:t>
            </a:fld>
            <a:endParaRPr lang="en-US"/>
          </a:p>
        </p:txBody>
      </p:sp>
      <p:sp>
        <p:nvSpPr>
          <p:cNvPr id="5" name="Date Placeholder 4">
            <a:extLst>
              <a:ext uri="{FF2B5EF4-FFF2-40B4-BE49-F238E27FC236}">
                <a16:creationId xmlns:a16="http://schemas.microsoft.com/office/drawing/2014/main" id="{110A41DE-0B8B-19DE-2A80-7BC12687E4D2}"/>
              </a:ext>
            </a:extLst>
          </p:cNvPr>
          <p:cNvSpPr>
            <a:spLocks noGrp="1"/>
          </p:cNvSpPr>
          <p:nvPr>
            <p:ph type="dt" sz="half" idx="10"/>
          </p:nvPr>
        </p:nvSpPr>
        <p:spPr/>
        <p:txBody>
          <a:bodyPr/>
          <a:lstStyle/>
          <a:p>
            <a:fld id="{AA4E2390-991F-404A-8DF1-1C536FEDE7B4}" type="datetime1">
              <a:rPr lang="en-US" smtClean="0"/>
              <a:t>13-Feb-25</a:t>
            </a:fld>
            <a:endParaRPr lang="en-US"/>
          </a:p>
        </p:txBody>
      </p:sp>
    </p:spTree>
    <p:extLst>
      <p:ext uri="{BB962C8B-B14F-4D97-AF65-F5344CB8AC3E}">
        <p14:creationId xmlns:p14="http://schemas.microsoft.com/office/powerpoint/2010/main" val="100790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C720-4362-682A-D451-5FBC99790D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5F4F7E-4A15-C59D-CD28-0C21ABC42909}"/>
              </a:ext>
            </a:extLst>
          </p:cNvPr>
          <p:cNvSpPr>
            <a:spLocks noGrp="1"/>
          </p:cNvSpPr>
          <p:nvPr>
            <p:ph idx="1"/>
          </p:nvPr>
        </p:nvSpPr>
        <p:spPr/>
        <p:txBody>
          <a:bodyPr/>
          <a:lstStyle/>
          <a:p>
            <a:pPr marL="0" indent="0">
              <a:buNone/>
            </a:pPr>
            <a:r>
              <a:rPr lang="en-US" sz="2800" dirty="0"/>
              <a:t>L. M. Lindsey, N. Ding, J. </a:t>
            </a:r>
            <a:r>
              <a:rPr lang="en-US" sz="2800" dirty="0" err="1"/>
              <a:t>Deslippe</a:t>
            </a:r>
            <a:r>
              <a:rPr lang="en-US" sz="2800" dirty="0"/>
              <a:t> and M. Awan, "</a:t>
            </a:r>
            <a:r>
              <a:rPr lang="en-US" sz="2800" b="1" dirty="0"/>
              <a:t>Performance Modeling and Analysis of a de Bruijn Graph Based Local Assembly Kernel on Multiple Vendor GPUs</a:t>
            </a:r>
            <a:r>
              <a:rPr lang="en-US" sz="2800" dirty="0"/>
              <a:t>," </a:t>
            </a:r>
            <a:r>
              <a:rPr lang="en-US" sz="2800" i="1" dirty="0"/>
              <a:t>SC24-W: Workshops of the International Conference for High Performance Computing, Networking, Storage and Analysis</a:t>
            </a:r>
            <a:r>
              <a:rPr lang="en-US" sz="2800" dirty="0"/>
              <a:t>, Atlanta, GA, USA, 2024, pp. 1092-1105, </a:t>
            </a:r>
            <a:r>
              <a:rPr lang="en-US" sz="2800" dirty="0" err="1"/>
              <a:t>doi</a:t>
            </a:r>
            <a:r>
              <a:rPr lang="en-US" sz="2800" dirty="0"/>
              <a:t>: 10.1109/SCW63240.2024.00150.</a:t>
            </a:r>
          </a:p>
          <a:p>
            <a:endParaRPr lang="en-US" dirty="0"/>
          </a:p>
        </p:txBody>
      </p:sp>
      <p:sp>
        <p:nvSpPr>
          <p:cNvPr id="4" name="Date Placeholder 3">
            <a:extLst>
              <a:ext uri="{FF2B5EF4-FFF2-40B4-BE49-F238E27FC236}">
                <a16:creationId xmlns:a16="http://schemas.microsoft.com/office/drawing/2014/main" id="{7BD76BBB-E089-E8BF-2AA3-09F27018F368}"/>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52D4F888-584A-F55E-2D62-33E3AA1D5347}"/>
              </a:ext>
            </a:extLst>
          </p:cNvPr>
          <p:cNvSpPr>
            <a:spLocks noGrp="1"/>
          </p:cNvSpPr>
          <p:nvPr>
            <p:ph type="sldNum" sz="quarter" idx="12"/>
          </p:nvPr>
        </p:nvSpPr>
        <p:spPr/>
        <p:txBody>
          <a:bodyPr/>
          <a:lstStyle/>
          <a:p>
            <a:fld id="{2EED43F2-6642-46C9-B1F3-CA207C952323}" type="slidenum">
              <a:rPr lang="en-US" smtClean="0"/>
              <a:t>2</a:t>
            </a:fld>
            <a:endParaRPr lang="en-US"/>
          </a:p>
        </p:txBody>
      </p:sp>
    </p:spTree>
    <p:extLst>
      <p:ext uri="{BB962C8B-B14F-4D97-AF65-F5344CB8AC3E}">
        <p14:creationId xmlns:p14="http://schemas.microsoft.com/office/powerpoint/2010/main" val="3734354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DF37-2A4F-077D-9C68-C2D790949430}"/>
              </a:ext>
            </a:extLst>
          </p:cNvPr>
          <p:cNvSpPr>
            <a:spLocks noGrp="1"/>
          </p:cNvSpPr>
          <p:nvPr>
            <p:ph type="title"/>
          </p:nvPr>
        </p:nvSpPr>
        <p:spPr/>
        <p:txBody>
          <a:bodyPr/>
          <a:lstStyle/>
          <a:p>
            <a:r>
              <a:rPr lang="en-US" dirty="0"/>
              <a:t>Performance</a:t>
            </a:r>
          </a:p>
        </p:txBody>
      </p:sp>
      <p:pic>
        <p:nvPicPr>
          <p:cNvPr id="7" name="Content Placeholder 6">
            <a:extLst>
              <a:ext uri="{FF2B5EF4-FFF2-40B4-BE49-F238E27FC236}">
                <a16:creationId xmlns:a16="http://schemas.microsoft.com/office/drawing/2014/main" id="{794ABD70-E2E1-6C33-24AE-6024E6A1B23F}"/>
              </a:ext>
            </a:extLst>
          </p:cNvPr>
          <p:cNvPicPr>
            <a:picLocks noGrp="1" noChangeAspect="1"/>
          </p:cNvPicPr>
          <p:nvPr>
            <p:ph idx="1"/>
          </p:nvPr>
        </p:nvPicPr>
        <p:blipFill>
          <a:blip r:embed="rId2"/>
          <a:stretch>
            <a:fillRect/>
          </a:stretch>
        </p:blipFill>
        <p:spPr>
          <a:xfrm>
            <a:off x="2668576" y="1361209"/>
            <a:ext cx="7586461" cy="4815754"/>
          </a:xfrm>
        </p:spPr>
      </p:pic>
      <p:sp>
        <p:nvSpPr>
          <p:cNvPr id="4" name="Date Placeholder 3">
            <a:extLst>
              <a:ext uri="{FF2B5EF4-FFF2-40B4-BE49-F238E27FC236}">
                <a16:creationId xmlns:a16="http://schemas.microsoft.com/office/drawing/2014/main" id="{2B93431A-F4C9-2485-9323-8E007926960F}"/>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119B0B70-B6DB-238C-EBF9-A020B418AE62}"/>
              </a:ext>
            </a:extLst>
          </p:cNvPr>
          <p:cNvSpPr>
            <a:spLocks noGrp="1"/>
          </p:cNvSpPr>
          <p:nvPr>
            <p:ph type="sldNum" sz="quarter" idx="12"/>
          </p:nvPr>
        </p:nvSpPr>
        <p:spPr/>
        <p:txBody>
          <a:bodyPr/>
          <a:lstStyle/>
          <a:p>
            <a:fld id="{2EED43F2-6642-46C9-B1F3-CA207C952323}" type="slidenum">
              <a:rPr lang="en-US" smtClean="0"/>
              <a:t>20</a:t>
            </a:fld>
            <a:endParaRPr lang="en-US"/>
          </a:p>
        </p:txBody>
      </p:sp>
    </p:spTree>
    <p:extLst>
      <p:ext uri="{BB962C8B-B14F-4D97-AF65-F5344CB8AC3E}">
        <p14:creationId xmlns:p14="http://schemas.microsoft.com/office/powerpoint/2010/main" val="3374785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28B16-A6CF-6561-A544-2FC8A36EAEE5}"/>
              </a:ext>
            </a:extLst>
          </p:cNvPr>
          <p:cNvSpPr>
            <a:spLocks noGrp="1"/>
          </p:cNvSpPr>
          <p:nvPr>
            <p:ph type="title"/>
          </p:nvPr>
        </p:nvSpPr>
        <p:spPr/>
        <p:txBody>
          <a:bodyPr/>
          <a:lstStyle/>
          <a:p>
            <a:r>
              <a:rPr lang="en-US" dirty="0"/>
              <a:t>Performance</a:t>
            </a:r>
          </a:p>
        </p:txBody>
      </p:sp>
      <p:sp>
        <p:nvSpPr>
          <p:cNvPr id="4" name="Date Placeholder 3">
            <a:extLst>
              <a:ext uri="{FF2B5EF4-FFF2-40B4-BE49-F238E27FC236}">
                <a16:creationId xmlns:a16="http://schemas.microsoft.com/office/drawing/2014/main" id="{54FFE0FD-E2A7-3EC6-7D1E-F93B56F3B325}"/>
              </a:ext>
            </a:extLst>
          </p:cNvPr>
          <p:cNvSpPr>
            <a:spLocks noGrp="1"/>
          </p:cNvSpPr>
          <p:nvPr>
            <p:ph type="dt" sz="half" idx="10"/>
          </p:nvPr>
        </p:nvSpPr>
        <p:spPr/>
        <p:txBody>
          <a:bodyPr/>
          <a:lstStyle/>
          <a:p>
            <a:fld id="{382DCAB0-B1B0-47F4-8123-7C9B4E46C472}" type="datetime1">
              <a:rPr lang="en-US" smtClean="0"/>
              <a:t>13-Feb-25</a:t>
            </a:fld>
            <a:endParaRPr lang="en-US"/>
          </a:p>
        </p:txBody>
      </p:sp>
      <p:pic>
        <p:nvPicPr>
          <p:cNvPr id="7" name="Picture 6">
            <a:extLst>
              <a:ext uri="{FF2B5EF4-FFF2-40B4-BE49-F238E27FC236}">
                <a16:creationId xmlns:a16="http://schemas.microsoft.com/office/drawing/2014/main" id="{00BCC99E-46B2-EA3D-C184-6F10227AF99A}"/>
              </a:ext>
            </a:extLst>
          </p:cNvPr>
          <p:cNvPicPr>
            <a:picLocks noChangeAspect="1"/>
          </p:cNvPicPr>
          <p:nvPr/>
        </p:nvPicPr>
        <p:blipFill>
          <a:blip r:embed="rId3"/>
          <a:stretch>
            <a:fillRect/>
          </a:stretch>
        </p:blipFill>
        <p:spPr>
          <a:xfrm>
            <a:off x="116840" y="1870075"/>
            <a:ext cx="11958320" cy="3897337"/>
          </a:xfrm>
          <a:prstGeom prst="rect">
            <a:avLst/>
          </a:prstGeom>
        </p:spPr>
      </p:pic>
      <p:sp>
        <p:nvSpPr>
          <p:cNvPr id="8" name="TextBox 7">
            <a:extLst>
              <a:ext uri="{FF2B5EF4-FFF2-40B4-BE49-F238E27FC236}">
                <a16:creationId xmlns:a16="http://schemas.microsoft.com/office/drawing/2014/main" id="{E07DB991-F894-F4FC-9C85-F878BF48351C}"/>
              </a:ext>
            </a:extLst>
          </p:cNvPr>
          <p:cNvSpPr txBox="1"/>
          <p:nvPr/>
        </p:nvSpPr>
        <p:spPr>
          <a:xfrm>
            <a:off x="768486" y="5436112"/>
            <a:ext cx="3171217" cy="584775"/>
          </a:xfrm>
          <a:prstGeom prst="rect">
            <a:avLst/>
          </a:prstGeom>
          <a:noFill/>
          <a:ln w="19050">
            <a:solidFill>
              <a:schemeClr val="accent1"/>
            </a:solidFill>
          </a:ln>
        </p:spPr>
        <p:txBody>
          <a:bodyPr wrap="square" rtlCol="0">
            <a:spAutoFit/>
          </a:bodyPr>
          <a:lstStyle/>
          <a:p>
            <a:pPr algn="ctr"/>
            <a:endParaRPr lang="en-US" sz="1600" dirty="0"/>
          </a:p>
          <a:p>
            <a:pPr algn="ctr"/>
            <a:r>
              <a:rPr lang="en-US" sz="1600" dirty="0">
                <a:solidFill>
                  <a:schemeClr val="accent5"/>
                </a:solidFill>
              </a:rPr>
              <a:t>Operations per memory access</a:t>
            </a:r>
          </a:p>
        </p:txBody>
      </p:sp>
      <p:sp>
        <p:nvSpPr>
          <p:cNvPr id="6" name="TextBox 5">
            <a:extLst>
              <a:ext uri="{FF2B5EF4-FFF2-40B4-BE49-F238E27FC236}">
                <a16:creationId xmlns:a16="http://schemas.microsoft.com/office/drawing/2014/main" id="{679E2707-6D29-AFC5-4AF7-35147DDFEF8B}"/>
              </a:ext>
            </a:extLst>
          </p:cNvPr>
          <p:cNvSpPr txBox="1"/>
          <p:nvPr/>
        </p:nvSpPr>
        <p:spPr>
          <a:xfrm>
            <a:off x="146657" y="2871046"/>
            <a:ext cx="250908" cy="1815882"/>
          </a:xfrm>
          <a:prstGeom prst="rect">
            <a:avLst/>
          </a:prstGeom>
          <a:noFill/>
          <a:ln w="19050">
            <a:solidFill>
              <a:schemeClr val="accent1"/>
            </a:solidFill>
          </a:ln>
        </p:spPr>
        <p:txBody>
          <a:bodyPr wrap="square" rtlCol="0">
            <a:spAutoFit/>
          </a:bodyPr>
          <a:lstStyle/>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a:p>
            <a:pPr algn="ctr"/>
            <a:endParaRPr lang="en-US" sz="1600" dirty="0"/>
          </a:p>
        </p:txBody>
      </p:sp>
      <p:cxnSp>
        <p:nvCxnSpPr>
          <p:cNvPr id="16" name="Connector: Curved 15">
            <a:extLst>
              <a:ext uri="{FF2B5EF4-FFF2-40B4-BE49-F238E27FC236}">
                <a16:creationId xmlns:a16="http://schemas.microsoft.com/office/drawing/2014/main" id="{CDFEF086-814F-A3E9-0862-B4FCAA134CEE}"/>
              </a:ext>
            </a:extLst>
          </p:cNvPr>
          <p:cNvCxnSpPr>
            <a:cxnSpLocks/>
          </p:cNvCxnSpPr>
          <p:nvPr/>
        </p:nvCxnSpPr>
        <p:spPr>
          <a:xfrm flipV="1">
            <a:off x="272111" y="1741866"/>
            <a:ext cx="2397760" cy="1080484"/>
          </a:xfrm>
          <a:prstGeom prst="curvedConnector3">
            <a:avLst>
              <a:gd name="adj1" fmla="val 672"/>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792AD287-D9C7-114C-B773-61231646A06B}"/>
              </a:ext>
            </a:extLst>
          </p:cNvPr>
          <p:cNvSpPr txBox="1"/>
          <p:nvPr/>
        </p:nvSpPr>
        <p:spPr>
          <a:xfrm>
            <a:off x="2669871" y="1439539"/>
            <a:ext cx="3171217" cy="584775"/>
          </a:xfrm>
          <a:prstGeom prst="rect">
            <a:avLst/>
          </a:prstGeom>
          <a:noFill/>
          <a:ln w="19050">
            <a:solidFill>
              <a:schemeClr val="accent1"/>
            </a:solidFill>
          </a:ln>
        </p:spPr>
        <p:txBody>
          <a:bodyPr wrap="square" rtlCol="0">
            <a:spAutoFit/>
          </a:bodyPr>
          <a:lstStyle/>
          <a:p>
            <a:pPr algn="ctr"/>
            <a:r>
              <a:rPr lang="en-US" sz="1600" dirty="0">
                <a:solidFill>
                  <a:schemeClr val="accent5"/>
                </a:solidFill>
              </a:rPr>
              <a:t>Operations per second</a:t>
            </a:r>
          </a:p>
          <a:p>
            <a:pPr algn="ctr"/>
            <a:r>
              <a:rPr lang="en-US" sz="1600" dirty="0">
                <a:solidFill>
                  <a:schemeClr val="accent5"/>
                </a:solidFill>
              </a:rPr>
              <a:t>(performance)</a:t>
            </a:r>
          </a:p>
        </p:txBody>
      </p:sp>
      <p:cxnSp>
        <p:nvCxnSpPr>
          <p:cNvPr id="25" name="Connector: Curved 24">
            <a:extLst>
              <a:ext uri="{FF2B5EF4-FFF2-40B4-BE49-F238E27FC236}">
                <a16:creationId xmlns:a16="http://schemas.microsoft.com/office/drawing/2014/main" id="{14F763EF-6E9E-6EEF-4280-8B89E78CA3D6}"/>
              </a:ext>
            </a:extLst>
          </p:cNvPr>
          <p:cNvCxnSpPr>
            <a:cxnSpLocks/>
            <a:endCxn id="28" idx="1"/>
          </p:cNvCxnSpPr>
          <p:nvPr/>
        </p:nvCxnSpPr>
        <p:spPr>
          <a:xfrm>
            <a:off x="1391478" y="3429000"/>
            <a:ext cx="3972479" cy="2867019"/>
          </a:xfrm>
          <a:prstGeom prst="curvedConnector3">
            <a:avLst>
              <a:gd name="adj1" fmla="val 69766"/>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1DD2D4A-3952-B6EF-B7EE-49CDC97FE6FE}"/>
              </a:ext>
            </a:extLst>
          </p:cNvPr>
          <p:cNvSpPr txBox="1"/>
          <p:nvPr/>
        </p:nvSpPr>
        <p:spPr>
          <a:xfrm>
            <a:off x="5363957" y="6003631"/>
            <a:ext cx="3171217" cy="584775"/>
          </a:xfrm>
          <a:prstGeom prst="rect">
            <a:avLst/>
          </a:prstGeom>
          <a:noFill/>
          <a:ln w="19050">
            <a:solidFill>
              <a:schemeClr val="accent1"/>
            </a:solidFill>
          </a:ln>
        </p:spPr>
        <p:txBody>
          <a:bodyPr wrap="square" rtlCol="0">
            <a:spAutoFit/>
          </a:bodyPr>
          <a:lstStyle/>
          <a:p>
            <a:pPr algn="ctr"/>
            <a:r>
              <a:rPr lang="en-US" sz="1600" dirty="0">
                <a:solidFill>
                  <a:schemeClr val="accent5"/>
                </a:solidFill>
              </a:rPr>
              <a:t>Peak memory bandwidth times intensity (ops/byte)</a:t>
            </a:r>
          </a:p>
        </p:txBody>
      </p:sp>
      <p:cxnSp>
        <p:nvCxnSpPr>
          <p:cNvPr id="31" name="Connector: Curved 30">
            <a:extLst>
              <a:ext uri="{FF2B5EF4-FFF2-40B4-BE49-F238E27FC236}">
                <a16:creationId xmlns:a16="http://schemas.microsoft.com/office/drawing/2014/main" id="{8F4729CC-B0E5-F8A3-9D24-C546646ACDD6}"/>
              </a:ext>
            </a:extLst>
          </p:cNvPr>
          <p:cNvCxnSpPr>
            <a:cxnSpLocks/>
            <a:endCxn id="35" idx="1"/>
          </p:cNvCxnSpPr>
          <p:nvPr/>
        </p:nvCxnSpPr>
        <p:spPr>
          <a:xfrm flipV="1">
            <a:off x="3250096" y="1567577"/>
            <a:ext cx="3597965" cy="1156286"/>
          </a:xfrm>
          <a:prstGeom prst="curvedConnector3">
            <a:avLst>
              <a:gd name="adj1" fmla="val 75138"/>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53E28560-0ED6-E9CC-57DA-F826B30FE6A8}"/>
              </a:ext>
            </a:extLst>
          </p:cNvPr>
          <p:cNvSpPr txBox="1"/>
          <p:nvPr/>
        </p:nvSpPr>
        <p:spPr>
          <a:xfrm>
            <a:off x="6848061" y="1398300"/>
            <a:ext cx="2365513" cy="338554"/>
          </a:xfrm>
          <a:prstGeom prst="rect">
            <a:avLst/>
          </a:prstGeom>
          <a:noFill/>
          <a:ln w="19050">
            <a:solidFill>
              <a:schemeClr val="accent1"/>
            </a:solidFill>
          </a:ln>
        </p:spPr>
        <p:txBody>
          <a:bodyPr wrap="square" rtlCol="0">
            <a:spAutoFit/>
          </a:bodyPr>
          <a:lstStyle/>
          <a:p>
            <a:pPr algn="ctr"/>
            <a:r>
              <a:rPr lang="en-US" sz="1600" dirty="0">
                <a:solidFill>
                  <a:schemeClr val="accent5"/>
                </a:solidFill>
              </a:rPr>
              <a:t>Peak performance</a:t>
            </a:r>
          </a:p>
        </p:txBody>
      </p:sp>
      <p:sp>
        <p:nvSpPr>
          <p:cNvPr id="53" name="TextBox 52">
            <a:extLst>
              <a:ext uri="{FF2B5EF4-FFF2-40B4-BE49-F238E27FC236}">
                <a16:creationId xmlns:a16="http://schemas.microsoft.com/office/drawing/2014/main" id="{9AFC305E-97DB-D002-D8BD-8083DE4C8917}"/>
              </a:ext>
            </a:extLst>
          </p:cNvPr>
          <p:cNvSpPr txBox="1"/>
          <p:nvPr/>
        </p:nvSpPr>
        <p:spPr>
          <a:xfrm>
            <a:off x="1143000" y="4395215"/>
            <a:ext cx="840173" cy="338554"/>
          </a:xfrm>
          <a:prstGeom prst="rect">
            <a:avLst/>
          </a:prstGeom>
          <a:noFill/>
          <a:ln w="19050">
            <a:solidFill>
              <a:schemeClr val="accent1"/>
            </a:solidFill>
          </a:ln>
        </p:spPr>
        <p:txBody>
          <a:bodyPr wrap="square" rtlCol="0">
            <a:spAutoFit/>
          </a:bodyPr>
          <a:lstStyle/>
          <a:p>
            <a:pPr algn="ctr"/>
            <a:endParaRPr lang="en-US" sz="1600" dirty="0">
              <a:solidFill>
                <a:schemeClr val="accent5"/>
              </a:solidFill>
            </a:endParaRPr>
          </a:p>
        </p:txBody>
      </p:sp>
      <p:sp>
        <p:nvSpPr>
          <p:cNvPr id="54" name="TextBox 53">
            <a:extLst>
              <a:ext uri="{FF2B5EF4-FFF2-40B4-BE49-F238E27FC236}">
                <a16:creationId xmlns:a16="http://schemas.microsoft.com/office/drawing/2014/main" id="{10B384D6-3126-93CB-5B61-5F04682A599B}"/>
              </a:ext>
            </a:extLst>
          </p:cNvPr>
          <p:cNvSpPr txBox="1"/>
          <p:nvPr/>
        </p:nvSpPr>
        <p:spPr>
          <a:xfrm>
            <a:off x="2541593" y="4084063"/>
            <a:ext cx="975235" cy="338554"/>
          </a:xfrm>
          <a:prstGeom prst="rect">
            <a:avLst/>
          </a:prstGeom>
          <a:noFill/>
          <a:ln w="19050">
            <a:solidFill>
              <a:schemeClr val="accent1"/>
            </a:solidFill>
          </a:ln>
        </p:spPr>
        <p:txBody>
          <a:bodyPr wrap="square" rtlCol="0">
            <a:spAutoFit/>
          </a:bodyPr>
          <a:lstStyle/>
          <a:p>
            <a:pPr algn="ctr"/>
            <a:endParaRPr lang="en-US" sz="1600" dirty="0">
              <a:solidFill>
                <a:schemeClr val="accent5"/>
              </a:solidFill>
            </a:endParaRPr>
          </a:p>
        </p:txBody>
      </p:sp>
    </p:spTree>
    <p:extLst>
      <p:ext uri="{BB962C8B-B14F-4D97-AF65-F5344CB8AC3E}">
        <p14:creationId xmlns:p14="http://schemas.microsoft.com/office/powerpoint/2010/main" val="26290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P spid="23" grpId="0" animBg="1"/>
      <p:bldP spid="28" grpId="0" animBg="1"/>
      <p:bldP spid="35" grpId="0" animBg="1"/>
      <p:bldP spid="53" grpId="0" animBg="1"/>
      <p:bldP spid="5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5D8F-131C-44FF-4264-36D5CF0F1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1C16E0-5C20-B660-1FF3-CFDF1D607C1D}"/>
              </a:ext>
            </a:extLst>
          </p:cNvPr>
          <p:cNvSpPr>
            <a:spLocks noGrp="1"/>
          </p:cNvSpPr>
          <p:nvPr>
            <p:ph type="title"/>
          </p:nvPr>
        </p:nvSpPr>
        <p:spPr/>
        <p:txBody>
          <a:bodyPr/>
          <a:lstStyle/>
          <a:p>
            <a:r>
              <a:rPr lang="en-US" dirty="0"/>
              <a:t>Performance</a:t>
            </a:r>
          </a:p>
        </p:txBody>
      </p:sp>
      <p:sp>
        <p:nvSpPr>
          <p:cNvPr id="4" name="Date Placeholder 3">
            <a:extLst>
              <a:ext uri="{FF2B5EF4-FFF2-40B4-BE49-F238E27FC236}">
                <a16:creationId xmlns:a16="http://schemas.microsoft.com/office/drawing/2014/main" id="{FE8E7875-F08F-FF94-F3DB-86C3D7417427}"/>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5A45D619-5ADE-3BDD-194B-CB8AAF7249B5}"/>
              </a:ext>
            </a:extLst>
          </p:cNvPr>
          <p:cNvSpPr>
            <a:spLocks noGrp="1"/>
          </p:cNvSpPr>
          <p:nvPr>
            <p:ph type="sldNum" sz="quarter" idx="12"/>
          </p:nvPr>
        </p:nvSpPr>
        <p:spPr/>
        <p:txBody>
          <a:bodyPr/>
          <a:lstStyle/>
          <a:p>
            <a:fld id="{2EED43F2-6642-46C9-B1F3-CA207C952323}" type="slidenum">
              <a:rPr lang="en-US" smtClean="0"/>
              <a:t>22</a:t>
            </a:fld>
            <a:endParaRPr lang="en-US"/>
          </a:p>
        </p:txBody>
      </p:sp>
      <p:pic>
        <p:nvPicPr>
          <p:cNvPr id="7" name="Picture 6">
            <a:extLst>
              <a:ext uri="{FF2B5EF4-FFF2-40B4-BE49-F238E27FC236}">
                <a16:creationId xmlns:a16="http://schemas.microsoft.com/office/drawing/2014/main" id="{3F6768FB-21F6-B382-FAB6-0A74890AF7D7}"/>
              </a:ext>
            </a:extLst>
          </p:cNvPr>
          <p:cNvPicPr>
            <a:picLocks noChangeAspect="1"/>
          </p:cNvPicPr>
          <p:nvPr/>
        </p:nvPicPr>
        <p:blipFill>
          <a:blip r:embed="rId2"/>
          <a:stretch>
            <a:fillRect/>
          </a:stretch>
        </p:blipFill>
        <p:spPr>
          <a:xfrm>
            <a:off x="116840" y="1870075"/>
            <a:ext cx="11958320" cy="3897337"/>
          </a:xfrm>
          <a:prstGeom prst="rect">
            <a:avLst/>
          </a:prstGeom>
        </p:spPr>
      </p:pic>
    </p:spTree>
    <p:extLst>
      <p:ext uri="{BB962C8B-B14F-4D97-AF65-F5344CB8AC3E}">
        <p14:creationId xmlns:p14="http://schemas.microsoft.com/office/powerpoint/2010/main" val="1685424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BA30-3A29-77F5-354C-ABC63A6DD3C6}"/>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4EC44425-FF9C-629E-A928-6E094EE8058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2365BCA0-4D68-15BF-F0B9-3A659C50162F}"/>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6D3A8F9E-91BE-F220-E313-2C4511AAD5D5}"/>
              </a:ext>
            </a:extLst>
          </p:cNvPr>
          <p:cNvSpPr>
            <a:spLocks noGrp="1"/>
          </p:cNvSpPr>
          <p:nvPr>
            <p:ph type="sldNum" sz="quarter" idx="12"/>
          </p:nvPr>
        </p:nvSpPr>
        <p:spPr/>
        <p:txBody>
          <a:bodyPr/>
          <a:lstStyle/>
          <a:p>
            <a:fld id="{2EED43F2-6642-46C9-B1F3-CA207C952323}" type="slidenum">
              <a:rPr lang="en-US" smtClean="0"/>
              <a:t>23</a:t>
            </a:fld>
            <a:endParaRPr lang="en-US"/>
          </a:p>
        </p:txBody>
      </p:sp>
      <p:pic>
        <p:nvPicPr>
          <p:cNvPr id="7" name="Picture 6">
            <a:extLst>
              <a:ext uri="{FF2B5EF4-FFF2-40B4-BE49-F238E27FC236}">
                <a16:creationId xmlns:a16="http://schemas.microsoft.com/office/drawing/2014/main" id="{EB4C4E33-F7DF-EFF6-D1CF-513851CE8376}"/>
              </a:ext>
            </a:extLst>
          </p:cNvPr>
          <p:cNvPicPr>
            <a:picLocks noChangeAspect="1"/>
          </p:cNvPicPr>
          <p:nvPr/>
        </p:nvPicPr>
        <p:blipFill>
          <a:blip r:embed="rId3"/>
          <a:stretch>
            <a:fillRect/>
          </a:stretch>
        </p:blipFill>
        <p:spPr>
          <a:xfrm>
            <a:off x="152400" y="1223060"/>
            <a:ext cx="11501120" cy="5315852"/>
          </a:xfrm>
          <a:prstGeom prst="rect">
            <a:avLst/>
          </a:prstGeom>
        </p:spPr>
      </p:pic>
    </p:spTree>
    <p:extLst>
      <p:ext uri="{BB962C8B-B14F-4D97-AF65-F5344CB8AC3E}">
        <p14:creationId xmlns:p14="http://schemas.microsoft.com/office/powerpoint/2010/main" val="1933403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62114-7FD1-7FE9-F136-BFC8E66D12D4}"/>
              </a:ext>
            </a:extLst>
          </p:cNvPr>
          <p:cNvSpPr>
            <a:spLocks noGrp="1"/>
          </p:cNvSpPr>
          <p:nvPr>
            <p:ph type="title"/>
          </p:nvPr>
        </p:nvSpPr>
        <p:spPr/>
        <p:txBody>
          <a:bodyPr/>
          <a:lstStyle/>
          <a:p>
            <a:r>
              <a:rPr lang="en-US" dirty="0"/>
              <a:t>More</a:t>
            </a:r>
          </a:p>
        </p:txBody>
      </p:sp>
      <p:sp>
        <p:nvSpPr>
          <p:cNvPr id="3" name="Content Placeholder 2">
            <a:extLst>
              <a:ext uri="{FF2B5EF4-FFF2-40B4-BE49-F238E27FC236}">
                <a16:creationId xmlns:a16="http://schemas.microsoft.com/office/drawing/2014/main" id="{D2898E57-6C78-6E36-61EA-AD85AC796FA0}"/>
              </a:ext>
            </a:extLst>
          </p:cNvPr>
          <p:cNvSpPr>
            <a:spLocks noGrp="1"/>
          </p:cNvSpPr>
          <p:nvPr>
            <p:ph idx="1"/>
          </p:nvPr>
        </p:nvSpPr>
        <p:spPr/>
        <p:txBody>
          <a:bodyPr>
            <a:normAutofit/>
          </a:bodyPr>
          <a:lstStyle/>
          <a:p>
            <a:pPr marL="0" indent="0" algn="just">
              <a:buNone/>
            </a:pPr>
            <a:r>
              <a:rPr lang="en-US" sz="2000" dirty="0"/>
              <a:t>L. M. Lindsey, N. Ding, J. </a:t>
            </a:r>
            <a:r>
              <a:rPr lang="en-US" sz="2000" dirty="0" err="1"/>
              <a:t>Deslippe</a:t>
            </a:r>
            <a:r>
              <a:rPr lang="en-US" sz="2000" dirty="0"/>
              <a:t> and M. Awan, "Performance Modeling and Analysis of a de Bruijn Graph Based Local Assembly Kernel on Multiple Vendor GPUs," </a:t>
            </a:r>
            <a:r>
              <a:rPr lang="en-US" sz="2000" i="1" dirty="0"/>
              <a:t>SC24-W: Workshops of the International Conference for High Performance Computing, Networking, Storage and Analysis</a:t>
            </a:r>
            <a:r>
              <a:rPr lang="en-US" sz="2000" dirty="0"/>
              <a:t>, Atlanta, GA, USA, 2024, pp. 1092-1105, </a:t>
            </a:r>
            <a:r>
              <a:rPr lang="en-US" sz="2000" dirty="0" err="1"/>
              <a:t>doi</a:t>
            </a:r>
            <a:r>
              <a:rPr lang="en-US" sz="2000" dirty="0"/>
              <a:t>: 10.1109/SCW63240.2024.00150.</a:t>
            </a:r>
          </a:p>
          <a:p>
            <a:pPr marL="0" indent="0" algn="just">
              <a:buNone/>
            </a:pPr>
            <a:endParaRPr lang="en-US" sz="2000" dirty="0"/>
          </a:p>
          <a:p>
            <a:pPr marL="0" indent="0" algn="just">
              <a:buNone/>
            </a:pPr>
            <a:r>
              <a:rPr lang="en-US" sz="2000" dirty="0" err="1"/>
              <a:t>Muaaz</a:t>
            </a:r>
            <a:r>
              <a:rPr lang="en-US" sz="2000" dirty="0"/>
              <a:t> Gul Awan, Steven Hofmeyr, Rob Egan, Nan Ding, Aydin </a:t>
            </a:r>
            <a:r>
              <a:rPr lang="en-US" sz="2000" dirty="0" err="1"/>
              <a:t>Buluc</a:t>
            </a:r>
            <a:r>
              <a:rPr lang="en-US" sz="2000" dirty="0"/>
              <a:t>, Jack </a:t>
            </a:r>
            <a:r>
              <a:rPr lang="en-US" sz="2000" dirty="0" err="1"/>
              <a:t>Deslippe</a:t>
            </a:r>
            <a:r>
              <a:rPr lang="en-US" sz="2000" dirty="0"/>
              <a:t>, Leonid </a:t>
            </a:r>
            <a:r>
              <a:rPr lang="en-US" sz="2000" dirty="0" err="1"/>
              <a:t>Oliker</a:t>
            </a:r>
            <a:r>
              <a:rPr lang="en-US" sz="2000" dirty="0"/>
              <a:t> and Katherine </a:t>
            </a:r>
            <a:r>
              <a:rPr lang="en-US" sz="2000" dirty="0" err="1"/>
              <a:t>Yelick</a:t>
            </a:r>
            <a:r>
              <a:rPr lang="en-US" sz="2000" dirty="0"/>
              <a:t>. 2021. Accelerating Large Scale de novo Metagenome Assembly Using GPUs. In The International Conference for High Performance Computing, Networking, Storage and Analysis (SC ’21), November 14–19, 2021, St. Louis, MO, USA. ACM, New York, NY, USA, 10 pages. </a:t>
            </a:r>
            <a:r>
              <a:rPr lang="en-US" sz="2000" dirty="0">
                <a:hlinkClick r:id="rId2"/>
              </a:rPr>
              <a:t>https://doi.org/10.1145/3458817.3476212</a:t>
            </a:r>
            <a:r>
              <a:rPr lang="en-US" sz="2000" dirty="0"/>
              <a:t>. </a:t>
            </a:r>
          </a:p>
        </p:txBody>
      </p:sp>
      <p:sp>
        <p:nvSpPr>
          <p:cNvPr id="4" name="Date Placeholder 3">
            <a:extLst>
              <a:ext uri="{FF2B5EF4-FFF2-40B4-BE49-F238E27FC236}">
                <a16:creationId xmlns:a16="http://schemas.microsoft.com/office/drawing/2014/main" id="{16F9896B-B2BB-DAF0-2DF7-4B395FD503E8}"/>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64629786-C7FB-E4D4-FB0B-42D4A57D251A}"/>
              </a:ext>
            </a:extLst>
          </p:cNvPr>
          <p:cNvSpPr>
            <a:spLocks noGrp="1"/>
          </p:cNvSpPr>
          <p:nvPr>
            <p:ph type="sldNum" sz="quarter" idx="12"/>
          </p:nvPr>
        </p:nvSpPr>
        <p:spPr/>
        <p:txBody>
          <a:bodyPr/>
          <a:lstStyle/>
          <a:p>
            <a:fld id="{2EED43F2-6642-46C9-B1F3-CA207C952323}" type="slidenum">
              <a:rPr lang="en-US" smtClean="0"/>
              <a:t>24</a:t>
            </a:fld>
            <a:endParaRPr lang="en-US"/>
          </a:p>
        </p:txBody>
      </p:sp>
    </p:spTree>
    <p:extLst>
      <p:ext uri="{BB962C8B-B14F-4D97-AF65-F5344CB8AC3E}">
        <p14:creationId xmlns:p14="http://schemas.microsoft.com/office/powerpoint/2010/main" val="334418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93E8-47E2-B24B-9372-7B9C4F589E79}"/>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BDD59E5-D025-ECD3-DC75-5A4796D3665F}"/>
              </a:ext>
            </a:extLst>
          </p:cNvPr>
          <p:cNvSpPr>
            <a:spLocks noGrp="1"/>
          </p:cNvSpPr>
          <p:nvPr>
            <p:ph idx="1"/>
          </p:nvPr>
        </p:nvSpPr>
        <p:spPr/>
        <p:txBody>
          <a:bodyPr>
            <a:normAutofit/>
          </a:bodyPr>
          <a:lstStyle/>
          <a:p>
            <a:pPr marL="0" indent="0">
              <a:lnSpc>
                <a:spcPct val="150000"/>
              </a:lnSpc>
              <a:buNone/>
            </a:pPr>
            <a:r>
              <a:rPr lang="en-US" sz="2400" dirty="0"/>
              <a:t>Background</a:t>
            </a:r>
          </a:p>
          <a:p>
            <a:pPr marL="0" indent="0">
              <a:lnSpc>
                <a:spcPct val="150000"/>
              </a:lnSpc>
              <a:buNone/>
            </a:pPr>
            <a:r>
              <a:rPr lang="en-US" sz="2400" dirty="0" err="1"/>
              <a:t>MetaHipMer</a:t>
            </a:r>
            <a:r>
              <a:rPr lang="en-US" sz="2400" dirty="0"/>
              <a:t> assembly</a:t>
            </a:r>
          </a:p>
          <a:p>
            <a:pPr marL="0" indent="0">
              <a:lnSpc>
                <a:spcPct val="150000"/>
              </a:lnSpc>
              <a:buNone/>
            </a:pPr>
            <a:r>
              <a:rPr lang="en-US" sz="2400" dirty="0"/>
              <a:t>Local assembly phase</a:t>
            </a:r>
          </a:p>
          <a:p>
            <a:pPr marL="0" indent="0">
              <a:lnSpc>
                <a:spcPct val="150000"/>
              </a:lnSpc>
              <a:buNone/>
            </a:pPr>
            <a:r>
              <a:rPr lang="en-US" sz="2400" dirty="0"/>
              <a:t>GPUs</a:t>
            </a:r>
          </a:p>
          <a:p>
            <a:pPr marL="0" indent="0">
              <a:lnSpc>
                <a:spcPct val="150000"/>
              </a:lnSpc>
              <a:buNone/>
            </a:pPr>
            <a:r>
              <a:rPr lang="en-US" sz="2400" dirty="0"/>
              <a:t>Performance comparison</a:t>
            </a:r>
          </a:p>
        </p:txBody>
      </p:sp>
      <p:sp>
        <p:nvSpPr>
          <p:cNvPr id="4" name="Slide Number Placeholder 3">
            <a:extLst>
              <a:ext uri="{FF2B5EF4-FFF2-40B4-BE49-F238E27FC236}">
                <a16:creationId xmlns:a16="http://schemas.microsoft.com/office/drawing/2014/main" id="{46A42DBA-0528-E369-4353-689178B5FD09}"/>
              </a:ext>
            </a:extLst>
          </p:cNvPr>
          <p:cNvSpPr>
            <a:spLocks noGrp="1"/>
          </p:cNvSpPr>
          <p:nvPr>
            <p:ph type="sldNum" sz="quarter" idx="12"/>
          </p:nvPr>
        </p:nvSpPr>
        <p:spPr/>
        <p:txBody>
          <a:bodyPr/>
          <a:lstStyle/>
          <a:p>
            <a:fld id="{2EED43F2-6642-46C9-B1F3-CA207C952323}" type="slidenum">
              <a:rPr lang="en-US" smtClean="0"/>
              <a:t>3</a:t>
            </a:fld>
            <a:endParaRPr lang="en-US"/>
          </a:p>
        </p:txBody>
      </p:sp>
      <p:sp>
        <p:nvSpPr>
          <p:cNvPr id="5" name="Date Placeholder 4">
            <a:extLst>
              <a:ext uri="{FF2B5EF4-FFF2-40B4-BE49-F238E27FC236}">
                <a16:creationId xmlns:a16="http://schemas.microsoft.com/office/drawing/2014/main" id="{891E03B3-C9CB-6AD1-7E01-A9F8AD717D80}"/>
              </a:ext>
            </a:extLst>
          </p:cNvPr>
          <p:cNvSpPr>
            <a:spLocks noGrp="1"/>
          </p:cNvSpPr>
          <p:nvPr>
            <p:ph type="dt" sz="half" idx="10"/>
          </p:nvPr>
        </p:nvSpPr>
        <p:spPr/>
        <p:txBody>
          <a:bodyPr/>
          <a:lstStyle/>
          <a:p>
            <a:fld id="{41CEE34E-69FB-428D-A090-17710997A75E}" type="datetime1">
              <a:rPr lang="en-US" smtClean="0"/>
              <a:t>13-Feb-25</a:t>
            </a:fld>
            <a:endParaRPr lang="en-US"/>
          </a:p>
        </p:txBody>
      </p:sp>
    </p:spTree>
    <p:extLst>
      <p:ext uri="{BB962C8B-B14F-4D97-AF65-F5344CB8AC3E}">
        <p14:creationId xmlns:p14="http://schemas.microsoft.com/office/powerpoint/2010/main" val="149117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3D59-8F16-7707-62AD-3FCD12672CDC}"/>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7EEC5ED3-939F-4C1F-2701-0B1CA23FBE61}"/>
              </a:ext>
            </a:extLst>
          </p:cNvPr>
          <p:cNvSpPr>
            <a:spLocks noGrp="1"/>
          </p:cNvSpPr>
          <p:nvPr>
            <p:ph idx="1"/>
          </p:nvPr>
        </p:nvSpPr>
        <p:spPr>
          <a:xfrm>
            <a:off x="838200" y="1825625"/>
            <a:ext cx="11188700" cy="4351338"/>
          </a:xfrm>
        </p:spPr>
        <p:txBody>
          <a:bodyPr>
            <a:noAutofit/>
          </a:bodyPr>
          <a:lstStyle/>
          <a:p>
            <a:pPr marL="0" indent="0">
              <a:buNone/>
            </a:pPr>
            <a:r>
              <a:rPr lang="en-US" sz="2400" dirty="0"/>
              <a:t>Metagenomics — Heterogeneous samples directly from environment</a:t>
            </a:r>
          </a:p>
          <a:p>
            <a:pPr marL="0" indent="0">
              <a:buNone/>
            </a:pPr>
            <a:r>
              <a:rPr lang="en-US" sz="2400" i="1" dirty="0"/>
              <a:t>De novo </a:t>
            </a:r>
            <a:r>
              <a:rPr lang="en-US" sz="2400" dirty="0"/>
              <a:t>assembly — Construct genomes from samples without referent</a:t>
            </a:r>
          </a:p>
          <a:p>
            <a:pPr marL="0" indent="0">
              <a:buNone/>
            </a:pPr>
            <a:r>
              <a:rPr lang="en-US" sz="2400" dirty="0"/>
              <a:t>Nucleotide — {A, C, G, T}</a:t>
            </a:r>
          </a:p>
          <a:p>
            <a:pPr marL="0" indent="0">
              <a:buNone/>
            </a:pPr>
            <a:r>
              <a:rPr lang="en-US" sz="2400" dirty="0"/>
              <a:t>Read — Partial DNA sequence</a:t>
            </a:r>
          </a:p>
          <a:p>
            <a:pPr marL="0" indent="0">
              <a:buNone/>
            </a:pPr>
            <a:r>
              <a:rPr lang="en-US" sz="2400" i="1" dirty="0"/>
              <a:t>k</a:t>
            </a:r>
            <a:r>
              <a:rPr lang="en-US" sz="2400" dirty="0"/>
              <a:t>-</a:t>
            </a:r>
            <a:r>
              <a:rPr lang="en-US" sz="2400" dirty="0" err="1"/>
              <a:t>mer</a:t>
            </a:r>
            <a:r>
              <a:rPr lang="en-US" sz="2400" dirty="0"/>
              <a:t> — Length-</a:t>
            </a:r>
            <a:r>
              <a:rPr lang="en-US" sz="2400" i="1" dirty="0"/>
              <a:t>k</a:t>
            </a:r>
            <a:r>
              <a:rPr lang="en-US" sz="2400" dirty="0"/>
              <a:t> subsequence of a read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Contig — Partial genome, reconstructed from reads</a:t>
            </a:r>
          </a:p>
          <a:p>
            <a:pPr marL="0" indent="0">
              <a:buNone/>
            </a:pPr>
            <a:endParaRPr lang="en-US" sz="2400" dirty="0"/>
          </a:p>
          <a:p>
            <a:pPr marL="0" indent="0">
              <a:buNone/>
            </a:pPr>
            <a:r>
              <a:rPr lang="en-US" sz="2400" i="1" dirty="0"/>
              <a:t>	</a:t>
            </a:r>
          </a:p>
        </p:txBody>
      </p:sp>
      <p:sp>
        <p:nvSpPr>
          <p:cNvPr id="4" name="Date Placeholder 3">
            <a:extLst>
              <a:ext uri="{FF2B5EF4-FFF2-40B4-BE49-F238E27FC236}">
                <a16:creationId xmlns:a16="http://schemas.microsoft.com/office/drawing/2014/main" id="{590B783A-B2BA-77E5-8DE1-BA4B15C57FA3}"/>
              </a:ext>
            </a:extLst>
          </p:cNvPr>
          <p:cNvSpPr>
            <a:spLocks noGrp="1"/>
          </p:cNvSpPr>
          <p:nvPr>
            <p:ph type="dt" sz="half" idx="10"/>
          </p:nvPr>
        </p:nvSpPr>
        <p:spPr/>
        <p:txBody>
          <a:bodyPr/>
          <a:lstStyle/>
          <a:p>
            <a:fld id="{382DCAB0-B1B0-47F4-8123-7C9B4E46C472}" type="datetime1">
              <a:rPr lang="en-US" smtClean="0"/>
              <a:t>13-Feb-25</a:t>
            </a:fld>
            <a:endParaRPr lang="en-US"/>
          </a:p>
        </p:txBody>
      </p:sp>
      <p:sp>
        <p:nvSpPr>
          <p:cNvPr id="5" name="Slide Number Placeholder 4">
            <a:extLst>
              <a:ext uri="{FF2B5EF4-FFF2-40B4-BE49-F238E27FC236}">
                <a16:creationId xmlns:a16="http://schemas.microsoft.com/office/drawing/2014/main" id="{31D313E3-D016-3A66-D452-910F21864489}"/>
              </a:ext>
            </a:extLst>
          </p:cNvPr>
          <p:cNvSpPr>
            <a:spLocks noGrp="1"/>
          </p:cNvSpPr>
          <p:nvPr>
            <p:ph type="sldNum" sz="quarter" idx="12"/>
          </p:nvPr>
        </p:nvSpPr>
        <p:spPr/>
        <p:txBody>
          <a:bodyPr/>
          <a:lstStyle/>
          <a:p>
            <a:fld id="{2EED43F2-6642-46C9-B1F3-CA207C952323}" type="slidenum">
              <a:rPr lang="en-US" smtClean="0"/>
              <a:t>4</a:t>
            </a:fld>
            <a:endParaRPr lang="en-US"/>
          </a:p>
        </p:txBody>
      </p:sp>
      <p:pic>
        <p:nvPicPr>
          <p:cNvPr id="25" name="Picture 24">
            <a:extLst>
              <a:ext uri="{FF2B5EF4-FFF2-40B4-BE49-F238E27FC236}">
                <a16:creationId xmlns:a16="http://schemas.microsoft.com/office/drawing/2014/main" id="{C641EF82-4D7D-572C-EDA0-5CEE3E994182}"/>
              </a:ext>
            </a:extLst>
          </p:cNvPr>
          <p:cNvPicPr>
            <a:picLocks noChangeAspect="1"/>
          </p:cNvPicPr>
          <p:nvPr/>
        </p:nvPicPr>
        <p:blipFill>
          <a:blip r:embed="rId2"/>
          <a:stretch>
            <a:fillRect/>
          </a:stretch>
        </p:blipFill>
        <p:spPr>
          <a:xfrm>
            <a:off x="2679700" y="4166399"/>
            <a:ext cx="3619686" cy="1619333"/>
          </a:xfrm>
          <a:prstGeom prst="rect">
            <a:avLst/>
          </a:prstGeom>
        </p:spPr>
      </p:pic>
    </p:spTree>
    <p:extLst>
      <p:ext uri="{BB962C8B-B14F-4D97-AF65-F5344CB8AC3E}">
        <p14:creationId xmlns:p14="http://schemas.microsoft.com/office/powerpoint/2010/main" val="143431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5C96-0A62-A2BB-22C6-62E938039307}"/>
              </a:ext>
            </a:extLst>
          </p:cNvPr>
          <p:cNvSpPr>
            <a:spLocks noGrp="1"/>
          </p:cNvSpPr>
          <p:nvPr>
            <p:ph type="title"/>
          </p:nvPr>
        </p:nvSpPr>
        <p:spPr/>
        <p:txBody>
          <a:bodyPr/>
          <a:lstStyle/>
          <a:p>
            <a:r>
              <a:rPr lang="en-US" dirty="0" err="1"/>
              <a:t>MetaHipMer</a:t>
            </a:r>
            <a:r>
              <a:rPr lang="en-US" dirty="0"/>
              <a:t> (MHM)</a:t>
            </a:r>
          </a:p>
        </p:txBody>
      </p:sp>
      <p:sp>
        <p:nvSpPr>
          <p:cNvPr id="3" name="Content Placeholder 2">
            <a:extLst>
              <a:ext uri="{FF2B5EF4-FFF2-40B4-BE49-F238E27FC236}">
                <a16:creationId xmlns:a16="http://schemas.microsoft.com/office/drawing/2014/main" id="{30F99FEA-489C-E2E2-2410-AB02655551BB}"/>
              </a:ext>
            </a:extLst>
          </p:cNvPr>
          <p:cNvSpPr>
            <a:spLocks noGrp="1"/>
          </p:cNvSpPr>
          <p:nvPr>
            <p:ph idx="1"/>
          </p:nvPr>
        </p:nvSpPr>
        <p:spPr/>
        <p:txBody>
          <a:bodyPr/>
          <a:lstStyle/>
          <a:p>
            <a:pPr marL="0" indent="0">
              <a:buNone/>
            </a:pPr>
            <a:r>
              <a:rPr lang="en-US" dirty="0"/>
              <a:t>Metagenomics</a:t>
            </a:r>
          </a:p>
          <a:p>
            <a:pPr lvl="1"/>
            <a:r>
              <a:rPr lang="en-US" dirty="0"/>
              <a:t>10</a:t>
            </a:r>
            <a:r>
              <a:rPr lang="en-US" baseline="30000" dirty="0"/>
              <a:t>3 </a:t>
            </a:r>
            <a:r>
              <a:rPr lang="en-US" dirty="0"/>
              <a:t>to 10</a:t>
            </a:r>
            <a:r>
              <a:rPr lang="en-US" baseline="30000" dirty="0"/>
              <a:t>5 </a:t>
            </a:r>
            <a:r>
              <a:rPr lang="en-US" dirty="0"/>
              <a:t>genomes from direct heterogeneous environment samples</a:t>
            </a:r>
          </a:p>
          <a:p>
            <a:pPr lvl="1"/>
            <a:r>
              <a:rPr lang="en-US" dirty="0"/>
              <a:t>No referents, unknown number of distinct genomes</a:t>
            </a:r>
          </a:p>
          <a:p>
            <a:pPr marL="0" indent="0">
              <a:buNone/>
            </a:pPr>
            <a:r>
              <a:rPr lang="en-US" dirty="0"/>
              <a:t>Goal</a:t>
            </a:r>
          </a:p>
          <a:p>
            <a:pPr lvl="1"/>
            <a:r>
              <a:rPr lang="en-US" dirty="0"/>
              <a:t>Parallel </a:t>
            </a:r>
            <a:r>
              <a:rPr lang="en-US" i="1" dirty="0"/>
              <a:t>de novo </a:t>
            </a:r>
            <a:r>
              <a:rPr lang="en-US" dirty="0"/>
              <a:t>genome </a:t>
            </a:r>
            <a:r>
              <a:rPr lang="en-US" dirty="0" err="1"/>
              <a:t>coassembly</a:t>
            </a:r>
            <a:endParaRPr lang="en-US" dirty="0"/>
          </a:p>
          <a:p>
            <a:pPr lvl="2"/>
            <a:r>
              <a:rPr lang="en-US" dirty="0"/>
              <a:t>Superior to multi-assembly</a:t>
            </a:r>
          </a:p>
          <a:p>
            <a:pPr lvl="2"/>
            <a:r>
              <a:rPr lang="en-US" dirty="0"/>
              <a:t>But more memory intensive</a:t>
            </a:r>
          </a:p>
        </p:txBody>
      </p:sp>
      <p:sp>
        <p:nvSpPr>
          <p:cNvPr id="4" name="Slide Number Placeholder 3">
            <a:extLst>
              <a:ext uri="{FF2B5EF4-FFF2-40B4-BE49-F238E27FC236}">
                <a16:creationId xmlns:a16="http://schemas.microsoft.com/office/drawing/2014/main" id="{7C61F6E7-BDBF-4995-A193-BD58508E865F}"/>
              </a:ext>
            </a:extLst>
          </p:cNvPr>
          <p:cNvSpPr>
            <a:spLocks noGrp="1"/>
          </p:cNvSpPr>
          <p:nvPr>
            <p:ph type="sldNum" sz="quarter" idx="12"/>
          </p:nvPr>
        </p:nvSpPr>
        <p:spPr/>
        <p:txBody>
          <a:bodyPr/>
          <a:lstStyle/>
          <a:p>
            <a:fld id="{2EED43F2-6642-46C9-B1F3-CA207C952323}" type="slidenum">
              <a:rPr lang="en-US" smtClean="0"/>
              <a:t>5</a:t>
            </a:fld>
            <a:endParaRPr lang="en-US"/>
          </a:p>
        </p:txBody>
      </p:sp>
      <p:pic>
        <p:nvPicPr>
          <p:cNvPr id="8" name="Picture 7">
            <a:extLst>
              <a:ext uri="{FF2B5EF4-FFF2-40B4-BE49-F238E27FC236}">
                <a16:creationId xmlns:a16="http://schemas.microsoft.com/office/drawing/2014/main" id="{8AF0B572-41F0-69F5-CBA9-5E0186A1FC2F}"/>
              </a:ext>
            </a:extLst>
          </p:cNvPr>
          <p:cNvPicPr>
            <a:picLocks noChangeAspect="1"/>
          </p:cNvPicPr>
          <p:nvPr/>
        </p:nvPicPr>
        <p:blipFill>
          <a:blip r:embed="rId2"/>
          <a:stretch>
            <a:fillRect/>
          </a:stretch>
        </p:blipFill>
        <p:spPr>
          <a:xfrm>
            <a:off x="8721418" y="3567634"/>
            <a:ext cx="1958174" cy="1226451"/>
          </a:xfrm>
          <a:prstGeom prst="rect">
            <a:avLst/>
          </a:prstGeom>
        </p:spPr>
      </p:pic>
      <p:pic>
        <p:nvPicPr>
          <p:cNvPr id="10" name="Picture 9">
            <a:extLst>
              <a:ext uri="{FF2B5EF4-FFF2-40B4-BE49-F238E27FC236}">
                <a16:creationId xmlns:a16="http://schemas.microsoft.com/office/drawing/2014/main" id="{A6B3AC77-AA34-4862-9457-3D0031BC5221}"/>
              </a:ext>
            </a:extLst>
          </p:cNvPr>
          <p:cNvPicPr>
            <a:picLocks noChangeAspect="1"/>
          </p:cNvPicPr>
          <p:nvPr/>
        </p:nvPicPr>
        <p:blipFill>
          <a:blip r:embed="rId3"/>
          <a:stretch>
            <a:fillRect/>
          </a:stretch>
        </p:blipFill>
        <p:spPr>
          <a:xfrm>
            <a:off x="8369877" y="4973472"/>
            <a:ext cx="2661257" cy="1066078"/>
          </a:xfrm>
          <a:prstGeom prst="rect">
            <a:avLst/>
          </a:prstGeom>
        </p:spPr>
      </p:pic>
      <p:sp>
        <p:nvSpPr>
          <p:cNvPr id="5" name="Date Placeholder 4">
            <a:extLst>
              <a:ext uri="{FF2B5EF4-FFF2-40B4-BE49-F238E27FC236}">
                <a16:creationId xmlns:a16="http://schemas.microsoft.com/office/drawing/2014/main" id="{3CAAAE09-70C0-0E49-958B-43FA900BFC76}"/>
              </a:ext>
            </a:extLst>
          </p:cNvPr>
          <p:cNvSpPr>
            <a:spLocks noGrp="1"/>
          </p:cNvSpPr>
          <p:nvPr>
            <p:ph type="dt" sz="half" idx="10"/>
          </p:nvPr>
        </p:nvSpPr>
        <p:spPr/>
        <p:txBody>
          <a:bodyPr/>
          <a:lstStyle/>
          <a:p>
            <a:fld id="{77B4F09B-DDB9-46FD-9DD1-A3E98D307C4C}" type="datetime1">
              <a:rPr lang="en-US" smtClean="0"/>
              <a:t>13-Feb-25</a:t>
            </a:fld>
            <a:endParaRPr lang="en-US"/>
          </a:p>
        </p:txBody>
      </p:sp>
    </p:spTree>
    <p:extLst>
      <p:ext uri="{BB962C8B-B14F-4D97-AF65-F5344CB8AC3E}">
        <p14:creationId xmlns:p14="http://schemas.microsoft.com/office/powerpoint/2010/main" val="15099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5DD2-982A-23F4-8196-89775E7BAB61}"/>
              </a:ext>
            </a:extLst>
          </p:cNvPr>
          <p:cNvSpPr>
            <a:spLocks noGrp="1"/>
          </p:cNvSpPr>
          <p:nvPr>
            <p:ph type="title"/>
          </p:nvPr>
        </p:nvSpPr>
        <p:spPr/>
        <p:txBody>
          <a:bodyPr/>
          <a:lstStyle/>
          <a:p>
            <a:r>
              <a:rPr lang="en-US" dirty="0"/>
              <a:t>MHM assembly pipeline </a:t>
            </a:r>
            <a:r>
              <a:rPr lang="en-US" dirty="0">
                <a:solidFill>
                  <a:schemeClr val="bg1">
                    <a:lumMod val="50000"/>
                  </a:schemeClr>
                </a:solidFill>
              </a:rPr>
              <a:t>[1]</a:t>
            </a:r>
            <a:endParaRPr lang="en-US" dirty="0"/>
          </a:p>
        </p:txBody>
      </p:sp>
      <p:sp>
        <p:nvSpPr>
          <p:cNvPr id="4" name="Slide Number Placeholder 3">
            <a:extLst>
              <a:ext uri="{FF2B5EF4-FFF2-40B4-BE49-F238E27FC236}">
                <a16:creationId xmlns:a16="http://schemas.microsoft.com/office/drawing/2014/main" id="{2D5DA510-A574-AC57-993A-390D938AB81D}"/>
              </a:ext>
            </a:extLst>
          </p:cNvPr>
          <p:cNvSpPr>
            <a:spLocks noGrp="1"/>
          </p:cNvSpPr>
          <p:nvPr>
            <p:ph type="sldNum" sz="quarter" idx="12"/>
          </p:nvPr>
        </p:nvSpPr>
        <p:spPr/>
        <p:txBody>
          <a:bodyPr/>
          <a:lstStyle/>
          <a:p>
            <a:fld id="{2EED43F2-6642-46C9-B1F3-CA207C952323}" type="slidenum">
              <a:rPr lang="en-US" smtClean="0"/>
              <a:t>6</a:t>
            </a:fld>
            <a:endParaRPr lang="en-US"/>
          </a:p>
        </p:txBody>
      </p:sp>
      <p:sp>
        <p:nvSpPr>
          <p:cNvPr id="3" name="Date Placeholder 2">
            <a:extLst>
              <a:ext uri="{FF2B5EF4-FFF2-40B4-BE49-F238E27FC236}">
                <a16:creationId xmlns:a16="http://schemas.microsoft.com/office/drawing/2014/main" id="{89493ADB-E29C-CA8B-A877-75FD6AAE85EE}"/>
              </a:ext>
            </a:extLst>
          </p:cNvPr>
          <p:cNvSpPr>
            <a:spLocks noGrp="1"/>
          </p:cNvSpPr>
          <p:nvPr>
            <p:ph type="dt" sz="half" idx="10"/>
          </p:nvPr>
        </p:nvSpPr>
        <p:spPr>
          <a:xfrm>
            <a:off x="838200" y="6356350"/>
            <a:ext cx="10606548" cy="365125"/>
          </a:xfrm>
        </p:spPr>
        <p:txBody>
          <a:bodyPr/>
          <a:lstStyle/>
          <a:p>
            <a:r>
              <a:rPr lang="en-US" sz="800" dirty="0"/>
              <a:t>[1] </a:t>
            </a:r>
            <a:r>
              <a:rPr lang="en-US" sz="800" dirty="0" err="1"/>
              <a:t>Muaaz</a:t>
            </a:r>
            <a:r>
              <a:rPr lang="en-US" sz="800" dirty="0"/>
              <a:t> Gul Awan, Steven Hofmeyr, Rob Egan, Nan Ding, Aydin </a:t>
            </a:r>
            <a:r>
              <a:rPr lang="en-US" sz="800" dirty="0" err="1"/>
              <a:t>Buluc</a:t>
            </a:r>
            <a:r>
              <a:rPr lang="en-US" sz="800" dirty="0"/>
              <a:t>, Jack </a:t>
            </a:r>
            <a:r>
              <a:rPr lang="en-US" sz="800" dirty="0" err="1"/>
              <a:t>Deslippe</a:t>
            </a:r>
            <a:r>
              <a:rPr lang="en-US" sz="800" dirty="0"/>
              <a:t>, Leonid </a:t>
            </a:r>
            <a:r>
              <a:rPr lang="en-US" sz="800" dirty="0" err="1"/>
              <a:t>Oliker</a:t>
            </a:r>
            <a:r>
              <a:rPr lang="en-US" sz="800" dirty="0"/>
              <a:t> and Katherine </a:t>
            </a:r>
            <a:r>
              <a:rPr lang="en-US" sz="800" dirty="0" err="1"/>
              <a:t>Yelick</a:t>
            </a:r>
            <a:r>
              <a:rPr lang="en-US" sz="800" dirty="0"/>
              <a:t>. 2021. Accelerating Large Scale de novo Metagenome Assembly Using GPUs. In The International Conference for High Performance Computing, Networking, Storage and Analysis (SC ’21).</a:t>
            </a:r>
          </a:p>
          <a:p>
            <a:fld id="{0D98AACD-B2C5-4101-9D41-3333DA0C47AF}" type="datetime1">
              <a:rPr lang="en-US" smtClean="0"/>
              <a:t>13-Feb-25</a:t>
            </a:fld>
            <a:endParaRPr lang="en-US" sz="800" dirty="0"/>
          </a:p>
        </p:txBody>
      </p:sp>
      <p:sp>
        <p:nvSpPr>
          <p:cNvPr id="5" name="TextBox 4">
            <a:extLst>
              <a:ext uri="{FF2B5EF4-FFF2-40B4-BE49-F238E27FC236}">
                <a16:creationId xmlns:a16="http://schemas.microsoft.com/office/drawing/2014/main" id="{91283B20-0C91-CDC4-EC2C-76E030D7A578}"/>
              </a:ext>
            </a:extLst>
          </p:cNvPr>
          <p:cNvSpPr txBox="1"/>
          <p:nvPr/>
        </p:nvSpPr>
        <p:spPr>
          <a:xfrm>
            <a:off x="685800" y="1813957"/>
            <a:ext cx="5568796" cy="3693319"/>
          </a:xfrm>
          <a:prstGeom prst="rect">
            <a:avLst/>
          </a:prstGeom>
          <a:noFill/>
        </p:spPr>
        <p:txBody>
          <a:bodyPr wrap="square" rtlCol="0">
            <a:spAutoFit/>
          </a:bodyPr>
          <a:lstStyle/>
          <a:p>
            <a:r>
              <a:rPr lang="en-US" dirty="0"/>
              <a:t>Obtain reads from environment</a:t>
            </a:r>
          </a:p>
          <a:p>
            <a:endParaRPr lang="en-US" dirty="0"/>
          </a:p>
          <a:p>
            <a:r>
              <a:rPr lang="en-US" dirty="0"/>
              <a:t>Analyze </a:t>
            </a:r>
            <a:r>
              <a:rPr lang="en-US" i="1" dirty="0"/>
              <a:t>k</a:t>
            </a:r>
            <a:r>
              <a:rPr lang="en-US" dirty="0"/>
              <a:t>-</a:t>
            </a:r>
            <a:r>
              <a:rPr lang="en-US" dirty="0" err="1"/>
              <a:t>mers</a:t>
            </a:r>
            <a:endParaRPr lang="en-US" dirty="0"/>
          </a:p>
          <a:p>
            <a:pPr marL="742950" lvl="1" indent="-285750">
              <a:buFont typeface="Arial" panose="020B0604020202020204" pitchFamily="34" charset="0"/>
              <a:buChar char="•"/>
            </a:pPr>
            <a:r>
              <a:rPr lang="en-US" dirty="0"/>
              <a:t>Count, quality</a:t>
            </a:r>
          </a:p>
          <a:p>
            <a:pPr marL="742950" lvl="1" indent="-285750">
              <a:buFont typeface="Arial" panose="020B0604020202020204" pitchFamily="34" charset="0"/>
              <a:buChar char="•"/>
            </a:pPr>
            <a:r>
              <a:rPr lang="en-US" dirty="0"/>
              <a:t>Bloom filter for erroneous </a:t>
            </a:r>
            <a:r>
              <a:rPr lang="en-US" i="1" dirty="0"/>
              <a:t>k</a:t>
            </a:r>
            <a:r>
              <a:rPr lang="en-US" dirty="0"/>
              <a:t>-</a:t>
            </a:r>
            <a:r>
              <a:rPr lang="en-US" dirty="0" err="1"/>
              <a:t>mers</a:t>
            </a:r>
            <a:endParaRPr lang="en-US" dirty="0"/>
          </a:p>
          <a:p>
            <a:pPr marL="342900" indent="-342900">
              <a:buFont typeface="Arial" panose="020B0604020202020204" pitchFamily="34" charset="0"/>
              <a:buChar char="•"/>
            </a:pPr>
            <a:endParaRPr lang="en-US" dirty="0"/>
          </a:p>
          <a:p>
            <a:r>
              <a:rPr lang="en-US" dirty="0"/>
              <a:t>De Bruijn 1: Generate contigs</a:t>
            </a:r>
          </a:p>
          <a:p>
            <a:endParaRPr lang="en-US" dirty="0"/>
          </a:p>
          <a:p>
            <a:r>
              <a:rPr lang="en-US" dirty="0"/>
              <a:t>Alignment: Find candidates reads for each contig</a:t>
            </a:r>
          </a:p>
          <a:p>
            <a:endParaRPr lang="en-US" dirty="0"/>
          </a:p>
          <a:p>
            <a:r>
              <a:rPr lang="en-US" b="1" dirty="0"/>
              <a:t>Local assembly</a:t>
            </a:r>
            <a:r>
              <a:rPr lang="en-US" dirty="0"/>
              <a:t>: Extend contigs as much as possible</a:t>
            </a:r>
          </a:p>
          <a:p>
            <a:endParaRPr lang="en-US" dirty="0"/>
          </a:p>
          <a:p>
            <a:r>
              <a:rPr lang="en-US" dirty="0"/>
              <a:t>Scaffolding: Connect contigs as much as possible</a:t>
            </a:r>
          </a:p>
        </p:txBody>
      </p:sp>
      <p:pic>
        <p:nvPicPr>
          <p:cNvPr id="8" name="Picture 7">
            <a:extLst>
              <a:ext uri="{FF2B5EF4-FFF2-40B4-BE49-F238E27FC236}">
                <a16:creationId xmlns:a16="http://schemas.microsoft.com/office/drawing/2014/main" id="{3163D64C-247C-AF8D-421E-DEE4E69D83CA}"/>
              </a:ext>
            </a:extLst>
          </p:cNvPr>
          <p:cNvPicPr>
            <a:picLocks noChangeAspect="1"/>
          </p:cNvPicPr>
          <p:nvPr/>
        </p:nvPicPr>
        <p:blipFill>
          <a:blip r:embed="rId2"/>
          <a:stretch>
            <a:fillRect/>
          </a:stretch>
        </p:blipFill>
        <p:spPr>
          <a:xfrm>
            <a:off x="6254596" y="1565860"/>
            <a:ext cx="5365085" cy="3635514"/>
          </a:xfrm>
          <a:prstGeom prst="rect">
            <a:avLst/>
          </a:prstGeom>
        </p:spPr>
      </p:pic>
      <p:sp>
        <p:nvSpPr>
          <p:cNvPr id="9" name="TextBox 8">
            <a:extLst>
              <a:ext uri="{FF2B5EF4-FFF2-40B4-BE49-F238E27FC236}">
                <a16:creationId xmlns:a16="http://schemas.microsoft.com/office/drawing/2014/main" id="{7260C9CD-669F-9B2B-EA92-6EDA1DFB2DD3}"/>
              </a:ext>
            </a:extLst>
          </p:cNvPr>
          <p:cNvSpPr txBox="1"/>
          <p:nvPr/>
        </p:nvSpPr>
        <p:spPr>
          <a:xfrm>
            <a:off x="6362700" y="1813957"/>
            <a:ext cx="561975" cy="433943"/>
          </a:xfrm>
          <a:prstGeom prst="rect">
            <a:avLst/>
          </a:prstGeom>
          <a:noFill/>
          <a:ln w="19050">
            <a:solidFill>
              <a:schemeClr val="accent1"/>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FD2132A4-D427-1F26-5311-7532BC8F08D2}"/>
              </a:ext>
            </a:extLst>
          </p:cNvPr>
          <p:cNvSpPr txBox="1"/>
          <p:nvPr/>
        </p:nvSpPr>
        <p:spPr>
          <a:xfrm>
            <a:off x="6362699" y="2352675"/>
            <a:ext cx="638176" cy="433943"/>
          </a:xfrm>
          <a:prstGeom prst="rect">
            <a:avLst/>
          </a:prstGeom>
          <a:noFill/>
          <a:ln w="19050">
            <a:solidFill>
              <a:schemeClr val="accent1"/>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E5BA2A98-8758-91AB-250E-6486657C55B0}"/>
              </a:ext>
            </a:extLst>
          </p:cNvPr>
          <p:cNvSpPr txBox="1"/>
          <p:nvPr/>
        </p:nvSpPr>
        <p:spPr>
          <a:xfrm>
            <a:off x="6362699" y="2845664"/>
            <a:ext cx="828676" cy="433943"/>
          </a:xfrm>
          <a:prstGeom prst="rect">
            <a:avLst/>
          </a:prstGeom>
          <a:noFill/>
          <a:ln w="19050">
            <a:solidFill>
              <a:schemeClr val="accent1"/>
            </a:solidFill>
          </a:ln>
        </p:spPr>
        <p:txBody>
          <a:bodyPr wrap="square" rtlCol="0">
            <a:spAutoFit/>
          </a:bodyPr>
          <a:lstStyle/>
          <a:p>
            <a:endParaRPr lang="en-US" dirty="0"/>
          </a:p>
        </p:txBody>
      </p:sp>
      <p:sp>
        <p:nvSpPr>
          <p:cNvPr id="12" name="TextBox 11">
            <a:extLst>
              <a:ext uri="{FF2B5EF4-FFF2-40B4-BE49-F238E27FC236}">
                <a16:creationId xmlns:a16="http://schemas.microsoft.com/office/drawing/2014/main" id="{0863AC89-4B5E-7CB5-D4CE-BFDA03D1E5FC}"/>
              </a:ext>
            </a:extLst>
          </p:cNvPr>
          <p:cNvSpPr txBox="1"/>
          <p:nvPr/>
        </p:nvSpPr>
        <p:spPr>
          <a:xfrm>
            <a:off x="6362699" y="3507651"/>
            <a:ext cx="828676" cy="433943"/>
          </a:xfrm>
          <a:prstGeom prst="rect">
            <a:avLst/>
          </a:prstGeom>
          <a:noFill/>
          <a:ln w="19050">
            <a:solidFill>
              <a:schemeClr val="accent1"/>
            </a:solidFill>
          </a:ln>
        </p:spPr>
        <p:txBody>
          <a:bodyPr wrap="square" rtlCol="0">
            <a:spAutoFit/>
          </a:bodyPr>
          <a:lstStyle/>
          <a:p>
            <a:endParaRPr lang="en-US" dirty="0"/>
          </a:p>
        </p:txBody>
      </p:sp>
      <p:sp>
        <p:nvSpPr>
          <p:cNvPr id="13" name="TextBox 12">
            <a:extLst>
              <a:ext uri="{FF2B5EF4-FFF2-40B4-BE49-F238E27FC236}">
                <a16:creationId xmlns:a16="http://schemas.microsoft.com/office/drawing/2014/main" id="{EE58276D-A9F0-C7B7-5E95-C21C4A232C10}"/>
              </a:ext>
            </a:extLst>
          </p:cNvPr>
          <p:cNvSpPr txBox="1"/>
          <p:nvPr/>
        </p:nvSpPr>
        <p:spPr>
          <a:xfrm>
            <a:off x="6362699" y="4137540"/>
            <a:ext cx="1171576" cy="433943"/>
          </a:xfrm>
          <a:prstGeom prst="rect">
            <a:avLst/>
          </a:prstGeom>
          <a:noFill/>
          <a:ln w="19050">
            <a:solidFill>
              <a:schemeClr val="accent1"/>
            </a:solidFill>
          </a:ln>
        </p:spPr>
        <p:txBody>
          <a:bodyPr wrap="square" rtlCol="0">
            <a:spAutoFit/>
          </a:bodyPr>
          <a:lstStyle/>
          <a:p>
            <a:endParaRPr lang="en-US" dirty="0"/>
          </a:p>
        </p:txBody>
      </p:sp>
      <p:sp>
        <p:nvSpPr>
          <p:cNvPr id="14" name="TextBox 13">
            <a:extLst>
              <a:ext uri="{FF2B5EF4-FFF2-40B4-BE49-F238E27FC236}">
                <a16:creationId xmlns:a16="http://schemas.microsoft.com/office/drawing/2014/main" id="{25B2E3CF-3336-242C-BD46-944B39D93310}"/>
              </a:ext>
            </a:extLst>
          </p:cNvPr>
          <p:cNvSpPr txBox="1"/>
          <p:nvPr/>
        </p:nvSpPr>
        <p:spPr>
          <a:xfrm>
            <a:off x="6362698" y="4624348"/>
            <a:ext cx="1657351" cy="433943"/>
          </a:xfrm>
          <a:prstGeom prst="rect">
            <a:avLst/>
          </a:prstGeom>
          <a:noFill/>
          <a:ln w="19050">
            <a:solidFill>
              <a:schemeClr val="accent1"/>
            </a:solidFill>
          </a:ln>
        </p:spPr>
        <p:txBody>
          <a:bodyPr wrap="square" rtlCol="0">
            <a:spAutoFit/>
          </a:bodyPr>
          <a:lstStyle/>
          <a:p>
            <a:endParaRPr lang="en-US" dirty="0"/>
          </a:p>
        </p:txBody>
      </p:sp>
    </p:spTree>
    <p:extLst>
      <p:ext uri="{BB962C8B-B14F-4D97-AF65-F5344CB8AC3E}">
        <p14:creationId xmlns:p14="http://schemas.microsoft.com/office/powerpoint/2010/main" val="23006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25081-D85A-5DF4-6CEB-C2BDE84E20DE}"/>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9B0A9D25-0F79-8AD6-4985-593E2367F562}"/>
              </a:ext>
            </a:extLst>
          </p:cNvPr>
          <p:cNvSpPr>
            <a:spLocks noGrp="1"/>
          </p:cNvSpPr>
          <p:nvPr>
            <p:ph idx="1"/>
          </p:nvPr>
        </p:nvSpPr>
        <p:spPr/>
        <p:txBody>
          <a:bodyPr/>
          <a:lstStyle/>
          <a:p>
            <a:pPr marL="0" indent="0">
              <a:buNone/>
            </a:pPr>
            <a:r>
              <a:rPr lang="en-US" dirty="0"/>
              <a:t>Input</a:t>
            </a:r>
          </a:p>
          <a:p>
            <a:pPr marL="0" indent="0">
              <a:buNone/>
            </a:pPr>
            <a:r>
              <a:rPr lang="en-US" dirty="0"/>
              <a:t>	                        </a:t>
            </a:r>
          </a:p>
          <a:p>
            <a:pPr marL="0" indent="0">
              <a:buNone/>
            </a:pPr>
            <a:r>
              <a:rPr lang="en-US" dirty="0"/>
              <a:t>Output</a:t>
            </a:r>
          </a:p>
          <a:p>
            <a:pPr marL="0" indent="0">
              <a:buNone/>
            </a:pPr>
            <a:r>
              <a:rPr lang="en-US" dirty="0"/>
              <a:t>	    Contig</a:t>
            </a:r>
          </a:p>
          <a:p>
            <a:pPr marL="0" indent="0">
              <a:buNone/>
            </a:pPr>
            <a:endParaRPr lang="en-US" dirty="0"/>
          </a:p>
          <a:p>
            <a:pPr marL="0" indent="0">
              <a:buNone/>
            </a:pPr>
            <a:r>
              <a:rPr lang="en-US" i="1" dirty="0"/>
              <a:t>k</a:t>
            </a:r>
            <a:r>
              <a:rPr lang="en-US" dirty="0"/>
              <a:t>-</a:t>
            </a:r>
            <a:r>
              <a:rPr lang="en-US" dirty="0" err="1"/>
              <a:t>mer</a:t>
            </a:r>
            <a:r>
              <a:rPr lang="en-US" dirty="0"/>
              <a:t> hash table construction</a:t>
            </a:r>
          </a:p>
          <a:p>
            <a:pPr marL="0" indent="0">
              <a:buNone/>
            </a:pPr>
            <a:r>
              <a:rPr lang="en-US" dirty="0"/>
              <a:t>DNA walk</a:t>
            </a:r>
          </a:p>
          <a:p>
            <a:pPr marL="0" indent="0">
              <a:buNone/>
            </a:pPr>
            <a:r>
              <a:rPr lang="en-US" b="1" dirty="0"/>
              <a:t>Extend contig by traversing some graph</a:t>
            </a:r>
          </a:p>
        </p:txBody>
      </p:sp>
      <p:sp>
        <p:nvSpPr>
          <p:cNvPr id="4" name="Slide Number Placeholder 3">
            <a:extLst>
              <a:ext uri="{FF2B5EF4-FFF2-40B4-BE49-F238E27FC236}">
                <a16:creationId xmlns:a16="http://schemas.microsoft.com/office/drawing/2014/main" id="{CA9BD6C1-C009-C779-F023-CFF376E07EA7}"/>
              </a:ext>
            </a:extLst>
          </p:cNvPr>
          <p:cNvSpPr>
            <a:spLocks noGrp="1"/>
          </p:cNvSpPr>
          <p:nvPr>
            <p:ph type="sldNum" sz="quarter" idx="12"/>
          </p:nvPr>
        </p:nvSpPr>
        <p:spPr/>
        <p:txBody>
          <a:bodyPr/>
          <a:lstStyle/>
          <a:p>
            <a:fld id="{2EED43F2-6642-46C9-B1F3-CA207C952323}" type="slidenum">
              <a:rPr lang="en-US" smtClean="0"/>
              <a:t>7</a:t>
            </a:fld>
            <a:endParaRPr lang="en-US"/>
          </a:p>
        </p:txBody>
      </p:sp>
      <p:sp>
        <p:nvSpPr>
          <p:cNvPr id="5" name="Date Placeholder 4">
            <a:extLst>
              <a:ext uri="{FF2B5EF4-FFF2-40B4-BE49-F238E27FC236}">
                <a16:creationId xmlns:a16="http://schemas.microsoft.com/office/drawing/2014/main" id="{B45C890D-3824-8BF1-5C9C-79E03D97A431}"/>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6" name="Picture 5">
            <a:extLst>
              <a:ext uri="{FF2B5EF4-FFF2-40B4-BE49-F238E27FC236}">
                <a16:creationId xmlns:a16="http://schemas.microsoft.com/office/drawing/2014/main" id="{7E7D9AA9-8832-489D-73C0-D78D250AC2A6}"/>
              </a:ext>
            </a:extLst>
          </p:cNvPr>
          <p:cNvPicPr>
            <a:picLocks noChangeAspect="1"/>
          </p:cNvPicPr>
          <p:nvPr/>
        </p:nvPicPr>
        <p:blipFill>
          <a:blip r:embed="rId3"/>
          <a:stretch>
            <a:fillRect/>
          </a:stretch>
        </p:blipFill>
        <p:spPr>
          <a:xfrm>
            <a:off x="5739398" y="1646238"/>
            <a:ext cx="6310362" cy="3714432"/>
          </a:xfrm>
          <a:prstGeom prst="rect">
            <a:avLst/>
          </a:prstGeom>
        </p:spPr>
      </p:pic>
      <p:sp>
        <p:nvSpPr>
          <p:cNvPr id="7" name="TextBox 6">
            <a:extLst>
              <a:ext uri="{FF2B5EF4-FFF2-40B4-BE49-F238E27FC236}">
                <a16:creationId xmlns:a16="http://schemas.microsoft.com/office/drawing/2014/main" id="{E12366B4-A7A0-0542-4BA0-8B2D132A257C}"/>
              </a:ext>
            </a:extLst>
          </p:cNvPr>
          <p:cNvSpPr txBox="1"/>
          <p:nvPr/>
        </p:nvSpPr>
        <p:spPr>
          <a:xfrm>
            <a:off x="838200" y="4307840"/>
            <a:ext cx="4780280" cy="497840"/>
          </a:xfrm>
          <a:prstGeom prst="rect">
            <a:avLst/>
          </a:prstGeom>
          <a:noFill/>
          <a:ln w="19050">
            <a:solidFill>
              <a:schemeClr val="accent1"/>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F42CE80E-E8FD-72F3-8300-D27FA0DD5AAE}"/>
              </a:ext>
            </a:extLst>
          </p:cNvPr>
          <p:cNvSpPr txBox="1"/>
          <p:nvPr/>
        </p:nvSpPr>
        <p:spPr>
          <a:xfrm>
            <a:off x="6319520" y="2522696"/>
            <a:ext cx="5608320" cy="660401"/>
          </a:xfrm>
          <a:prstGeom prst="rect">
            <a:avLst/>
          </a:prstGeom>
          <a:noFill/>
          <a:ln w="19050">
            <a:solidFill>
              <a:schemeClr val="accent1"/>
            </a:solidFill>
          </a:ln>
        </p:spPr>
        <p:txBody>
          <a:bodyPr wrap="square" rtlCol="0">
            <a:spAutoFit/>
          </a:bodyPr>
          <a:lstStyle/>
          <a:p>
            <a:endParaRPr lang="en-US" dirty="0"/>
          </a:p>
        </p:txBody>
      </p:sp>
      <p:sp>
        <p:nvSpPr>
          <p:cNvPr id="9" name="TextBox 8">
            <a:extLst>
              <a:ext uri="{FF2B5EF4-FFF2-40B4-BE49-F238E27FC236}">
                <a16:creationId xmlns:a16="http://schemas.microsoft.com/office/drawing/2014/main" id="{FFB144AE-26B6-242D-7F64-298F31EBEB44}"/>
              </a:ext>
            </a:extLst>
          </p:cNvPr>
          <p:cNvSpPr txBox="1"/>
          <p:nvPr/>
        </p:nvSpPr>
        <p:spPr>
          <a:xfrm>
            <a:off x="838200" y="4862830"/>
            <a:ext cx="4780280" cy="497840"/>
          </a:xfrm>
          <a:prstGeom prst="rect">
            <a:avLst/>
          </a:prstGeom>
          <a:noFill/>
          <a:ln w="19050">
            <a:solidFill>
              <a:schemeClr val="accent4"/>
            </a:solidFill>
          </a:ln>
        </p:spPr>
        <p:txBody>
          <a:bodyPr wrap="square" rtlCol="0">
            <a:spAutoFit/>
          </a:bodyPr>
          <a:lstStyle/>
          <a:p>
            <a:endParaRPr lang="en-US" dirty="0"/>
          </a:p>
        </p:txBody>
      </p:sp>
      <p:sp>
        <p:nvSpPr>
          <p:cNvPr id="10" name="TextBox 9">
            <a:extLst>
              <a:ext uri="{FF2B5EF4-FFF2-40B4-BE49-F238E27FC236}">
                <a16:creationId xmlns:a16="http://schemas.microsoft.com/office/drawing/2014/main" id="{8417A69F-BEED-240D-8ADE-9493CB647052}"/>
              </a:ext>
            </a:extLst>
          </p:cNvPr>
          <p:cNvSpPr txBox="1"/>
          <p:nvPr/>
        </p:nvSpPr>
        <p:spPr>
          <a:xfrm>
            <a:off x="6319520" y="3209767"/>
            <a:ext cx="5608320" cy="497840"/>
          </a:xfrm>
          <a:prstGeom prst="rect">
            <a:avLst/>
          </a:prstGeom>
          <a:noFill/>
          <a:ln w="19050">
            <a:solidFill>
              <a:schemeClr val="accent4"/>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3035BC3A-48E0-1403-66BC-FD5EB0DFE001}"/>
              </a:ext>
            </a:extLst>
          </p:cNvPr>
          <p:cNvSpPr txBox="1"/>
          <p:nvPr/>
        </p:nvSpPr>
        <p:spPr>
          <a:xfrm>
            <a:off x="1892287" y="2119482"/>
            <a:ext cx="1524025" cy="338554"/>
          </a:xfrm>
          <a:prstGeom prst="rect">
            <a:avLst/>
          </a:prstGeom>
          <a:noFill/>
        </p:spPr>
        <p:txBody>
          <a:bodyPr wrap="square" rtlCol="0">
            <a:spAutoFit/>
          </a:bodyPr>
          <a:lstStyle/>
          <a:p>
            <a:pPr algn="ctr"/>
            <a:r>
              <a:rPr lang="en-US" sz="1600" dirty="0"/>
              <a:t>Want to extend</a:t>
            </a:r>
          </a:p>
        </p:txBody>
      </p:sp>
      <p:sp>
        <p:nvSpPr>
          <p:cNvPr id="12" name="TextBox 11">
            <a:extLst>
              <a:ext uri="{FF2B5EF4-FFF2-40B4-BE49-F238E27FC236}">
                <a16:creationId xmlns:a16="http://schemas.microsoft.com/office/drawing/2014/main" id="{EE30FB51-4B0A-B542-2546-C29FD03B4991}"/>
              </a:ext>
            </a:extLst>
          </p:cNvPr>
          <p:cNvSpPr txBox="1"/>
          <p:nvPr/>
        </p:nvSpPr>
        <p:spPr>
          <a:xfrm>
            <a:off x="3414022" y="2119482"/>
            <a:ext cx="2327666" cy="338554"/>
          </a:xfrm>
          <a:prstGeom prst="rect">
            <a:avLst/>
          </a:prstGeom>
          <a:noFill/>
        </p:spPr>
        <p:txBody>
          <a:bodyPr wrap="square" rtlCol="0">
            <a:spAutoFit/>
          </a:bodyPr>
          <a:lstStyle/>
          <a:p>
            <a:pPr algn="ctr"/>
            <a:r>
              <a:rPr lang="en-US" sz="1600" dirty="0"/>
              <a:t>Using reads that align</a:t>
            </a:r>
          </a:p>
        </p:txBody>
      </p:sp>
      <p:sp>
        <p:nvSpPr>
          <p:cNvPr id="13" name="TextBox 12">
            <a:extLst>
              <a:ext uri="{FF2B5EF4-FFF2-40B4-BE49-F238E27FC236}">
                <a16:creationId xmlns:a16="http://schemas.microsoft.com/office/drawing/2014/main" id="{6959F1CD-D916-DF8F-E1FD-2602D4513691}"/>
              </a:ext>
            </a:extLst>
          </p:cNvPr>
          <p:cNvSpPr txBox="1"/>
          <p:nvPr/>
        </p:nvSpPr>
        <p:spPr>
          <a:xfrm>
            <a:off x="2124075" y="3099971"/>
            <a:ext cx="1057274" cy="338554"/>
          </a:xfrm>
          <a:prstGeom prst="rect">
            <a:avLst/>
          </a:prstGeom>
          <a:noFill/>
        </p:spPr>
        <p:txBody>
          <a:bodyPr wrap="square" rtlCol="0">
            <a:spAutoFit/>
          </a:bodyPr>
          <a:lstStyle/>
          <a:p>
            <a:pPr algn="ctr"/>
            <a:r>
              <a:rPr lang="en-US" sz="1600" dirty="0"/>
              <a:t>Extended</a:t>
            </a:r>
          </a:p>
        </p:txBody>
      </p:sp>
      <p:sp>
        <p:nvSpPr>
          <p:cNvPr id="14" name="TextBox 13">
            <a:extLst>
              <a:ext uri="{FF2B5EF4-FFF2-40B4-BE49-F238E27FC236}">
                <a16:creationId xmlns:a16="http://schemas.microsoft.com/office/drawing/2014/main" id="{6A225655-5B35-A23D-717A-5C9479941E0C}"/>
              </a:ext>
            </a:extLst>
          </p:cNvPr>
          <p:cNvSpPr txBox="1"/>
          <p:nvPr/>
        </p:nvSpPr>
        <p:spPr>
          <a:xfrm>
            <a:off x="1880497" y="2298393"/>
            <a:ext cx="1524000" cy="523220"/>
          </a:xfrm>
          <a:prstGeom prst="rect">
            <a:avLst/>
          </a:prstGeom>
          <a:noFill/>
        </p:spPr>
        <p:txBody>
          <a:bodyPr wrap="square" rtlCol="0">
            <a:spAutoFit/>
          </a:bodyPr>
          <a:lstStyle/>
          <a:p>
            <a:pPr algn="ctr"/>
            <a:r>
              <a:rPr lang="en-US" sz="2800" dirty="0"/>
              <a:t>Contig</a:t>
            </a:r>
          </a:p>
        </p:txBody>
      </p:sp>
      <p:sp>
        <p:nvSpPr>
          <p:cNvPr id="15" name="TextBox 14">
            <a:extLst>
              <a:ext uri="{FF2B5EF4-FFF2-40B4-BE49-F238E27FC236}">
                <a16:creationId xmlns:a16="http://schemas.microsoft.com/office/drawing/2014/main" id="{13E5A2AD-621F-BA08-B8D4-5F6CB56931FF}"/>
              </a:ext>
            </a:extLst>
          </p:cNvPr>
          <p:cNvSpPr txBox="1"/>
          <p:nvPr/>
        </p:nvSpPr>
        <p:spPr>
          <a:xfrm>
            <a:off x="3486045" y="2293630"/>
            <a:ext cx="2066925" cy="523220"/>
          </a:xfrm>
          <a:prstGeom prst="rect">
            <a:avLst/>
          </a:prstGeom>
          <a:noFill/>
        </p:spPr>
        <p:txBody>
          <a:bodyPr wrap="square" rtlCol="0">
            <a:spAutoFit/>
          </a:bodyPr>
          <a:lstStyle/>
          <a:p>
            <a:pPr algn="ctr"/>
            <a:r>
              <a:rPr lang="en-US" sz="2800" dirty="0"/>
              <a:t>set&lt;Read&gt;</a:t>
            </a:r>
          </a:p>
        </p:txBody>
      </p:sp>
    </p:spTree>
    <p:extLst>
      <p:ext uri="{BB962C8B-B14F-4D97-AF65-F5344CB8AC3E}">
        <p14:creationId xmlns:p14="http://schemas.microsoft.com/office/powerpoint/2010/main" val="242607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A4F6-DB2F-A74F-1548-1E83F3FE2EAA}"/>
              </a:ext>
            </a:extLst>
          </p:cNvPr>
          <p:cNvSpPr>
            <a:spLocks noGrp="1"/>
          </p:cNvSpPr>
          <p:nvPr>
            <p:ph type="title"/>
          </p:nvPr>
        </p:nvSpPr>
        <p:spPr/>
        <p:txBody>
          <a:bodyPr/>
          <a:lstStyle/>
          <a:p>
            <a:r>
              <a:rPr lang="en-US" dirty="0"/>
              <a:t>De Bruijn graph</a:t>
            </a:r>
          </a:p>
        </p:txBody>
      </p:sp>
      <p:sp>
        <p:nvSpPr>
          <p:cNvPr id="3" name="Content Placeholder 2">
            <a:extLst>
              <a:ext uri="{FF2B5EF4-FFF2-40B4-BE49-F238E27FC236}">
                <a16:creationId xmlns:a16="http://schemas.microsoft.com/office/drawing/2014/main" id="{04DD63F0-45A3-9DF3-C2FE-8F249FDB9191}"/>
              </a:ext>
            </a:extLst>
          </p:cNvPr>
          <p:cNvSpPr>
            <a:spLocks noGrp="1"/>
          </p:cNvSpPr>
          <p:nvPr>
            <p:ph idx="1"/>
          </p:nvPr>
        </p:nvSpPr>
        <p:spPr/>
        <p:txBody>
          <a:bodyPr>
            <a:normAutofit/>
          </a:bodyPr>
          <a:lstStyle/>
          <a:p>
            <a:pPr marL="0" indent="0">
              <a:lnSpc>
                <a:spcPct val="150000"/>
              </a:lnSpc>
              <a:buNone/>
            </a:pPr>
            <a:r>
              <a:rPr lang="en-US" sz="2400" dirty="0"/>
              <a:t>Vertices: (</a:t>
            </a:r>
            <a:r>
              <a:rPr lang="en-US" sz="2400" i="1" dirty="0"/>
              <a:t>k – 1)</a:t>
            </a:r>
            <a:r>
              <a:rPr lang="en-US" sz="2400" dirty="0"/>
              <a:t>-</a:t>
            </a:r>
            <a:r>
              <a:rPr lang="en-US" sz="2400" dirty="0" err="1"/>
              <a:t>mers</a:t>
            </a:r>
            <a:endParaRPr lang="en-US" sz="2400" dirty="0"/>
          </a:p>
          <a:p>
            <a:pPr marL="0" indent="0">
              <a:lnSpc>
                <a:spcPct val="150000"/>
              </a:lnSpc>
              <a:buNone/>
            </a:pPr>
            <a:r>
              <a:rPr lang="en-US" sz="2400" dirty="0"/>
              <a:t>Edges	</a:t>
            </a:r>
          </a:p>
          <a:p>
            <a:pPr marL="0" indent="0">
              <a:lnSpc>
                <a:spcPct val="150000"/>
              </a:lnSpc>
              <a:buNone/>
            </a:pPr>
            <a:r>
              <a:rPr lang="en-US" sz="2400" dirty="0"/>
              <a:t>	Incoming: Prefix</a:t>
            </a:r>
          </a:p>
          <a:p>
            <a:pPr marL="0" indent="0">
              <a:lnSpc>
                <a:spcPct val="150000"/>
              </a:lnSpc>
              <a:buNone/>
            </a:pPr>
            <a:r>
              <a:rPr lang="en-US" sz="2400" dirty="0"/>
              <a:t>	Outgoing: Suffix </a:t>
            </a:r>
          </a:p>
        </p:txBody>
      </p:sp>
      <p:sp>
        <p:nvSpPr>
          <p:cNvPr id="6" name="Slide Number Placeholder 5">
            <a:extLst>
              <a:ext uri="{FF2B5EF4-FFF2-40B4-BE49-F238E27FC236}">
                <a16:creationId xmlns:a16="http://schemas.microsoft.com/office/drawing/2014/main" id="{6C067BF8-04AA-9623-0D4D-625DD4AA11C6}"/>
              </a:ext>
            </a:extLst>
          </p:cNvPr>
          <p:cNvSpPr>
            <a:spLocks noGrp="1"/>
          </p:cNvSpPr>
          <p:nvPr>
            <p:ph type="sldNum" sz="quarter" idx="12"/>
          </p:nvPr>
        </p:nvSpPr>
        <p:spPr/>
        <p:txBody>
          <a:bodyPr/>
          <a:lstStyle/>
          <a:p>
            <a:fld id="{2EED43F2-6642-46C9-B1F3-CA207C952323}" type="slidenum">
              <a:rPr lang="en-US" smtClean="0"/>
              <a:t>8</a:t>
            </a:fld>
            <a:endParaRPr lang="en-US"/>
          </a:p>
        </p:txBody>
      </p:sp>
      <p:pic>
        <p:nvPicPr>
          <p:cNvPr id="12" name="Picture 11">
            <a:extLst>
              <a:ext uri="{FF2B5EF4-FFF2-40B4-BE49-F238E27FC236}">
                <a16:creationId xmlns:a16="http://schemas.microsoft.com/office/drawing/2014/main" id="{472F2D94-507F-4FC5-07F9-ADF79F18D196}"/>
              </a:ext>
            </a:extLst>
          </p:cNvPr>
          <p:cNvPicPr>
            <a:picLocks noChangeAspect="1"/>
          </p:cNvPicPr>
          <p:nvPr/>
        </p:nvPicPr>
        <p:blipFill>
          <a:blip r:embed="rId3"/>
          <a:stretch>
            <a:fillRect/>
          </a:stretch>
        </p:blipFill>
        <p:spPr>
          <a:xfrm>
            <a:off x="4770023" y="471485"/>
            <a:ext cx="3490868" cy="3327553"/>
          </a:xfrm>
          <a:prstGeom prst="rect">
            <a:avLst/>
          </a:prstGeom>
        </p:spPr>
      </p:pic>
      <p:pic>
        <p:nvPicPr>
          <p:cNvPr id="14" name="Picture 13">
            <a:extLst>
              <a:ext uri="{FF2B5EF4-FFF2-40B4-BE49-F238E27FC236}">
                <a16:creationId xmlns:a16="http://schemas.microsoft.com/office/drawing/2014/main" id="{31791FCF-2712-0473-2870-E2A79D321E2F}"/>
              </a:ext>
            </a:extLst>
          </p:cNvPr>
          <p:cNvPicPr>
            <a:picLocks noChangeAspect="1"/>
          </p:cNvPicPr>
          <p:nvPr/>
        </p:nvPicPr>
        <p:blipFill>
          <a:blip r:embed="rId4"/>
          <a:stretch>
            <a:fillRect/>
          </a:stretch>
        </p:blipFill>
        <p:spPr>
          <a:xfrm>
            <a:off x="8480248" y="577400"/>
            <a:ext cx="3166770" cy="3631686"/>
          </a:xfrm>
          <a:prstGeom prst="rect">
            <a:avLst/>
          </a:prstGeom>
        </p:spPr>
      </p:pic>
      <p:sp>
        <p:nvSpPr>
          <p:cNvPr id="16" name="TextBox 15">
            <a:extLst>
              <a:ext uri="{FF2B5EF4-FFF2-40B4-BE49-F238E27FC236}">
                <a16:creationId xmlns:a16="http://schemas.microsoft.com/office/drawing/2014/main" id="{49589399-1F9C-8C7B-B8B4-09A7073ABA14}"/>
              </a:ext>
            </a:extLst>
          </p:cNvPr>
          <p:cNvSpPr txBox="1"/>
          <p:nvPr/>
        </p:nvSpPr>
        <p:spPr>
          <a:xfrm>
            <a:off x="8613229" y="751275"/>
            <a:ext cx="593179" cy="567251"/>
          </a:xfrm>
          <a:prstGeom prst="rect">
            <a:avLst/>
          </a:prstGeom>
          <a:noFill/>
          <a:ln w="19050">
            <a:solidFill>
              <a:schemeClr val="accent1"/>
            </a:solidFill>
          </a:ln>
        </p:spPr>
        <p:txBody>
          <a:bodyPr wrap="square" rtlCol="0">
            <a:spAutoFit/>
          </a:bodyPr>
          <a:lstStyle/>
          <a:p>
            <a:endParaRPr lang="en-US" dirty="0"/>
          </a:p>
        </p:txBody>
      </p:sp>
      <p:sp>
        <p:nvSpPr>
          <p:cNvPr id="17" name="TextBox 16">
            <a:extLst>
              <a:ext uri="{FF2B5EF4-FFF2-40B4-BE49-F238E27FC236}">
                <a16:creationId xmlns:a16="http://schemas.microsoft.com/office/drawing/2014/main" id="{71949F60-27ED-858A-9FEA-2620C838C2BE}"/>
              </a:ext>
            </a:extLst>
          </p:cNvPr>
          <p:cNvSpPr txBox="1"/>
          <p:nvPr/>
        </p:nvSpPr>
        <p:spPr>
          <a:xfrm>
            <a:off x="6275612" y="1075164"/>
            <a:ext cx="467436" cy="390504"/>
          </a:xfrm>
          <a:prstGeom prst="rect">
            <a:avLst/>
          </a:prstGeom>
          <a:noFill/>
          <a:ln w="19050">
            <a:solidFill>
              <a:schemeClr val="accent1"/>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FC4A9BF3-5969-775B-A746-0D93BDE4D43C}"/>
              </a:ext>
            </a:extLst>
          </p:cNvPr>
          <p:cNvSpPr txBox="1"/>
          <p:nvPr/>
        </p:nvSpPr>
        <p:spPr>
          <a:xfrm>
            <a:off x="6753469" y="1067036"/>
            <a:ext cx="149156" cy="390504"/>
          </a:xfrm>
          <a:prstGeom prst="rect">
            <a:avLst/>
          </a:prstGeom>
          <a:noFill/>
          <a:ln w="9525">
            <a:solidFill>
              <a:schemeClr val="accent4"/>
            </a:solidFill>
          </a:ln>
        </p:spPr>
        <p:txBody>
          <a:bodyPr wrap="square" rtlCol="0">
            <a:spAutoFit/>
          </a:bodyPr>
          <a:lstStyle/>
          <a:p>
            <a:endParaRPr lang="en-US" dirty="0"/>
          </a:p>
        </p:txBody>
      </p:sp>
      <p:sp>
        <p:nvSpPr>
          <p:cNvPr id="20" name="TextBox 19">
            <a:extLst>
              <a:ext uri="{FF2B5EF4-FFF2-40B4-BE49-F238E27FC236}">
                <a16:creationId xmlns:a16="http://schemas.microsoft.com/office/drawing/2014/main" id="{5176584C-23EF-2881-4416-644227811EA6}"/>
              </a:ext>
            </a:extLst>
          </p:cNvPr>
          <p:cNvSpPr txBox="1"/>
          <p:nvPr/>
        </p:nvSpPr>
        <p:spPr>
          <a:xfrm>
            <a:off x="8995685" y="1368565"/>
            <a:ext cx="66007" cy="174751"/>
          </a:xfrm>
          <a:prstGeom prst="rect">
            <a:avLst/>
          </a:prstGeom>
          <a:noFill/>
          <a:ln w="9525">
            <a:solidFill>
              <a:schemeClr val="accent4"/>
            </a:solidFill>
          </a:ln>
        </p:spPr>
        <p:txBody>
          <a:bodyPr wrap="square" rtlCol="0">
            <a:spAutoFit/>
          </a:bodyPr>
          <a:lstStyle/>
          <a:p>
            <a:endParaRPr lang="en-US" dirty="0"/>
          </a:p>
        </p:txBody>
      </p:sp>
      <p:sp>
        <p:nvSpPr>
          <p:cNvPr id="4" name="Date Placeholder 3">
            <a:extLst>
              <a:ext uri="{FF2B5EF4-FFF2-40B4-BE49-F238E27FC236}">
                <a16:creationId xmlns:a16="http://schemas.microsoft.com/office/drawing/2014/main" id="{6244EE2E-8F2E-E4E2-2E0C-F27EEF5E52FC}"/>
              </a:ext>
            </a:extLst>
          </p:cNvPr>
          <p:cNvSpPr>
            <a:spLocks noGrp="1"/>
          </p:cNvSpPr>
          <p:nvPr>
            <p:ph type="dt" sz="half" idx="10"/>
          </p:nvPr>
        </p:nvSpPr>
        <p:spPr/>
        <p:txBody>
          <a:bodyPr/>
          <a:lstStyle/>
          <a:p>
            <a:fld id="{F013D538-F69D-46E3-AEA9-841A187E689D}" type="datetime1">
              <a:rPr lang="en-US" smtClean="0"/>
              <a:t>13-Feb-25</a:t>
            </a:fld>
            <a:endParaRPr lang="en-US"/>
          </a:p>
        </p:txBody>
      </p:sp>
      <p:pic>
        <p:nvPicPr>
          <p:cNvPr id="9" name="Picture 8">
            <a:extLst>
              <a:ext uri="{FF2B5EF4-FFF2-40B4-BE49-F238E27FC236}">
                <a16:creationId xmlns:a16="http://schemas.microsoft.com/office/drawing/2014/main" id="{4D0F0F91-D871-200C-6899-9259ED943E1C}"/>
              </a:ext>
            </a:extLst>
          </p:cNvPr>
          <p:cNvPicPr>
            <a:picLocks noChangeAspect="1"/>
          </p:cNvPicPr>
          <p:nvPr/>
        </p:nvPicPr>
        <p:blipFill>
          <a:blip r:embed="rId5"/>
          <a:stretch>
            <a:fillRect/>
          </a:stretch>
        </p:blipFill>
        <p:spPr>
          <a:xfrm>
            <a:off x="5769516" y="4110552"/>
            <a:ext cx="2417513" cy="2324769"/>
          </a:xfrm>
          <a:prstGeom prst="rect">
            <a:avLst/>
          </a:prstGeom>
        </p:spPr>
      </p:pic>
      <p:pic>
        <p:nvPicPr>
          <p:cNvPr id="11" name="Picture 10">
            <a:extLst>
              <a:ext uri="{FF2B5EF4-FFF2-40B4-BE49-F238E27FC236}">
                <a16:creationId xmlns:a16="http://schemas.microsoft.com/office/drawing/2014/main" id="{CA1FE04D-0E2E-D9DB-3F32-AAD6AAA855A4}"/>
              </a:ext>
            </a:extLst>
          </p:cNvPr>
          <p:cNvPicPr>
            <a:picLocks noChangeAspect="1"/>
          </p:cNvPicPr>
          <p:nvPr/>
        </p:nvPicPr>
        <p:blipFill>
          <a:blip r:embed="rId6"/>
          <a:stretch>
            <a:fillRect/>
          </a:stretch>
        </p:blipFill>
        <p:spPr>
          <a:xfrm>
            <a:off x="4789669" y="4722738"/>
            <a:ext cx="914447" cy="1454225"/>
          </a:xfrm>
          <a:prstGeom prst="rect">
            <a:avLst/>
          </a:prstGeom>
        </p:spPr>
      </p:pic>
      <p:pic>
        <p:nvPicPr>
          <p:cNvPr id="15" name="Picture 14">
            <a:extLst>
              <a:ext uri="{FF2B5EF4-FFF2-40B4-BE49-F238E27FC236}">
                <a16:creationId xmlns:a16="http://schemas.microsoft.com/office/drawing/2014/main" id="{B5C985C2-93E0-9280-C399-CE3D0956A38A}"/>
              </a:ext>
            </a:extLst>
          </p:cNvPr>
          <p:cNvPicPr>
            <a:picLocks noChangeAspect="1"/>
          </p:cNvPicPr>
          <p:nvPr/>
        </p:nvPicPr>
        <p:blipFill>
          <a:blip r:embed="rId7"/>
          <a:stretch>
            <a:fillRect/>
          </a:stretch>
        </p:blipFill>
        <p:spPr>
          <a:xfrm>
            <a:off x="9013599" y="4104524"/>
            <a:ext cx="2209849" cy="2690652"/>
          </a:xfrm>
          <a:prstGeom prst="rect">
            <a:avLst/>
          </a:prstGeom>
        </p:spPr>
      </p:pic>
    </p:spTree>
    <p:extLst>
      <p:ext uri="{BB962C8B-B14F-4D97-AF65-F5344CB8AC3E}">
        <p14:creationId xmlns:p14="http://schemas.microsoft.com/office/powerpoint/2010/main" val="262574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3CD8F-629E-4CA3-A3B2-7A938AC0E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4D4C0-A451-A62E-3721-6059395C4334}"/>
              </a:ext>
            </a:extLst>
          </p:cNvPr>
          <p:cNvSpPr>
            <a:spLocks noGrp="1"/>
          </p:cNvSpPr>
          <p:nvPr>
            <p:ph type="title"/>
          </p:nvPr>
        </p:nvSpPr>
        <p:spPr/>
        <p:txBody>
          <a:bodyPr/>
          <a:lstStyle/>
          <a:p>
            <a:r>
              <a:rPr lang="en-US" dirty="0"/>
              <a:t>Local assembly module</a:t>
            </a:r>
          </a:p>
        </p:txBody>
      </p:sp>
      <p:sp>
        <p:nvSpPr>
          <p:cNvPr id="3" name="Content Placeholder 2">
            <a:extLst>
              <a:ext uri="{FF2B5EF4-FFF2-40B4-BE49-F238E27FC236}">
                <a16:creationId xmlns:a16="http://schemas.microsoft.com/office/drawing/2014/main" id="{A967BEEF-B3CD-2864-A8DA-F5C66723F1F5}"/>
              </a:ext>
            </a:extLst>
          </p:cNvPr>
          <p:cNvSpPr>
            <a:spLocks noGrp="1"/>
          </p:cNvSpPr>
          <p:nvPr>
            <p:ph idx="1"/>
          </p:nvPr>
        </p:nvSpPr>
        <p:spPr>
          <a:xfrm>
            <a:off x="838200" y="1825624"/>
            <a:ext cx="4901198" cy="5032375"/>
          </a:xfrm>
        </p:spPr>
        <p:txBody>
          <a:bodyPr>
            <a:normAutofit/>
          </a:bodyPr>
          <a:lstStyle/>
          <a:p>
            <a:pPr marL="0" indent="0">
              <a:buNone/>
            </a:pPr>
            <a:r>
              <a:rPr lang="en-US" dirty="0"/>
              <a:t>Represent de Bruijn graph with adjacency list</a:t>
            </a:r>
          </a:p>
          <a:p>
            <a:pPr marL="0" indent="0" algn="ctr">
              <a:buNone/>
            </a:pPr>
            <a:r>
              <a:rPr lang="en-US" dirty="0"/>
              <a:t>map&lt;</a:t>
            </a:r>
            <a:r>
              <a:rPr lang="en-US" i="1" dirty="0"/>
              <a:t>k</a:t>
            </a:r>
            <a:r>
              <a:rPr lang="en-US" dirty="0"/>
              <a:t>-</a:t>
            </a:r>
            <a:r>
              <a:rPr lang="en-US" dirty="0" err="1"/>
              <a:t>mer</a:t>
            </a:r>
            <a:r>
              <a:rPr lang="en-US" dirty="0"/>
              <a:t>, Extension&gt;</a:t>
            </a:r>
          </a:p>
          <a:p>
            <a:pPr marL="0" indent="0">
              <a:buNone/>
            </a:pPr>
            <a:endParaRPr lang="en-US" dirty="0"/>
          </a:p>
        </p:txBody>
      </p:sp>
      <p:sp>
        <p:nvSpPr>
          <p:cNvPr id="4" name="Slide Number Placeholder 3">
            <a:extLst>
              <a:ext uri="{FF2B5EF4-FFF2-40B4-BE49-F238E27FC236}">
                <a16:creationId xmlns:a16="http://schemas.microsoft.com/office/drawing/2014/main" id="{E4572895-C3F9-B7A5-F0C8-26B45C4878F6}"/>
              </a:ext>
            </a:extLst>
          </p:cNvPr>
          <p:cNvSpPr>
            <a:spLocks noGrp="1"/>
          </p:cNvSpPr>
          <p:nvPr>
            <p:ph type="sldNum" sz="quarter" idx="12"/>
          </p:nvPr>
        </p:nvSpPr>
        <p:spPr/>
        <p:txBody>
          <a:bodyPr/>
          <a:lstStyle/>
          <a:p>
            <a:fld id="{2EED43F2-6642-46C9-B1F3-CA207C952323}" type="slidenum">
              <a:rPr lang="en-US" smtClean="0"/>
              <a:t>9</a:t>
            </a:fld>
            <a:endParaRPr lang="en-US"/>
          </a:p>
        </p:txBody>
      </p:sp>
      <p:sp>
        <p:nvSpPr>
          <p:cNvPr id="5" name="Date Placeholder 4">
            <a:extLst>
              <a:ext uri="{FF2B5EF4-FFF2-40B4-BE49-F238E27FC236}">
                <a16:creationId xmlns:a16="http://schemas.microsoft.com/office/drawing/2014/main" id="{6EBB1EED-4896-9EDA-F4F9-8CFA32D6E0B4}"/>
              </a:ext>
            </a:extLst>
          </p:cNvPr>
          <p:cNvSpPr>
            <a:spLocks noGrp="1"/>
          </p:cNvSpPr>
          <p:nvPr>
            <p:ph type="dt" sz="half" idx="10"/>
          </p:nvPr>
        </p:nvSpPr>
        <p:spPr/>
        <p:txBody>
          <a:bodyPr/>
          <a:lstStyle/>
          <a:p>
            <a:fld id="{C8C94121-ACB5-4EA7-8D6F-39349D0097B6}" type="datetime1">
              <a:rPr lang="en-US" smtClean="0"/>
              <a:t>13-Feb-25</a:t>
            </a:fld>
            <a:endParaRPr lang="en-US"/>
          </a:p>
        </p:txBody>
      </p:sp>
      <p:pic>
        <p:nvPicPr>
          <p:cNvPr id="15" name="Picture 14">
            <a:extLst>
              <a:ext uri="{FF2B5EF4-FFF2-40B4-BE49-F238E27FC236}">
                <a16:creationId xmlns:a16="http://schemas.microsoft.com/office/drawing/2014/main" id="{CD1B804A-84FB-95A0-2B39-ADD7874B2C0B}"/>
              </a:ext>
            </a:extLst>
          </p:cNvPr>
          <p:cNvPicPr>
            <a:picLocks noChangeAspect="1"/>
          </p:cNvPicPr>
          <p:nvPr/>
        </p:nvPicPr>
        <p:blipFill>
          <a:blip r:embed="rId3"/>
          <a:srcRect r="2220"/>
          <a:stretch/>
        </p:blipFill>
        <p:spPr>
          <a:xfrm>
            <a:off x="7290802" y="208963"/>
            <a:ext cx="4901198" cy="2950454"/>
          </a:xfrm>
          <a:prstGeom prst="rect">
            <a:avLst/>
          </a:prstGeom>
        </p:spPr>
      </p:pic>
      <p:pic>
        <p:nvPicPr>
          <p:cNvPr id="19" name="Picture 18">
            <a:extLst>
              <a:ext uri="{FF2B5EF4-FFF2-40B4-BE49-F238E27FC236}">
                <a16:creationId xmlns:a16="http://schemas.microsoft.com/office/drawing/2014/main" id="{E3454F40-AE8B-9928-B272-FDBD5CC5CCCB}"/>
              </a:ext>
            </a:extLst>
          </p:cNvPr>
          <p:cNvPicPr>
            <a:picLocks noChangeAspect="1"/>
          </p:cNvPicPr>
          <p:nvPr/>
        </p:nvPicPr>
        <p:blipFill>
          <a:blip r:embed="rId4"/>
          <a:srcRect r="33908"/>
          <a:stretch/>
        </p:blipFill>
        <p:spPr>
          <a:xfrm>
            <a:off x="49478" y="3518660"/>
            <a:ext cx="3977773" cy="2794774"/>
          </a:xfrm>
          <a:prstGeom prst="rect">
            <a:avLst/>
          </a:prstGeom>
        </p:spPr>
      </p:pic>
      <p:sp>
        <p:nvSpPr>
          <p:cNvPr id="20" name="TextBox 19">
            <a:extLst>
              <a:ext uri="{FF2B5EF4-FFF2-40B4-BE49-F238E27FC236}">
                <a16:creationId xmlns:a16="http://schemas.microsoft.com/office/drawing/2014/main" id="{71E0F80B-78EF-EA21-5B68-43558D4886E7}"/>
              </a:ext>
            </a:extLst>
          </p:cNvPr>
          <p:cNvSpPr txBox="1"/>
          <p:nvPr/>
        </p:nvSpPr>
        <p:spPr>
          <a:xfrm>
            <a:off x="7782128" y="923385"/>
            <a:ext cx="4370960" cy="506581"/>
          </a:xfrm>
          <a:prstGeom prst="rect">
            <a:avLst/>
          </a:prstGeom>
          <a:noFill/>
          <a:ln w="19050">
            <a:solidFill>
              <a:schemeClr val="accent1"/>
            </a:solidFill>
          </a:ln>
        </p:spPr>
        <p:txBody>
          <a:bodyPr wrap="square" rtlCol="0">
            <a:spAutoFit/>
          </a:bodyPr>
          <a:lstStyle/>
          <a:p>
            <a:endParaRPr lang="en-US" dirty="0"/>
          </a:p>
        </p:txBody>
      </p:sp>
      <p:sp>
        <p:nvSpPr>
          <p:cNvPr id="26" name="TextBox 25">
            <a:extLst>
              <a:ext uri="{FF2B5EF4-FFF2-40B4-BE49-F238E27FC236}">
                <a16:creationId xmlns:a16="http://schemas.microsoft.com/office/drawing/2014/main" id="{4D47BA7D-4EC8-EFCC-77B7-CE65C4797DE8}"/>
              </a:ext>
            </a:extLst>
          </p:cNvPr>
          <p:cNvSpPr txBox="1"/>
          <p:nvPr/>
        </p:nvSpPr>
        <p:spPr>
          <a:xfrm>
            <a:off x="2752726" y="3065843"/>
            <a:ext cx="2794580" cy="307777"/>
          </a:xfrm>
          <a:prstGeom prst="rect">
            <a:avLst/>
          </a:prstGeom>
          <a:noFill/>
        </p:spPr>
        <p:txBody>
          <a:bodyPr wrap="square" rtlCol="0">
            <a:spAutoFit/>
          </a:bodyPr>
          <a:lstStyle/>
          <a:p>
            <a:pPr marL="0" indent="0" algn="ctr">
              <a:buNone/>
            </a:pPr>
            <a:r>
              <a:rPr lang="en-US" sz="1400" dirty="0"/>
              <a:t>nucleotide, quality, count</a:t>
            </a:r>
          </a:p>
        </p:txBody>
      </p:sp>
      <p:pic>
        <p:nvPicPr>
          <p:cNvPr id="27" name="Picture 26">
            <a:extLst>
              <a:ext uri="{FF2B5EF4-FFF2-40B4-BE49-F238E27FC236}">
                <a16:creationId xmlns:a16="http://schemas.microsoft.com/office/drawing/2014/main" id="{022A7B23-2B93-EC7A-DE06-B643A3FE561B}"/>
              </a:ext>
            </a:extLst>
          </p:cNvPr>
          <p:cNvPicPr>
            <a:picLocks noChangeAspect="1"/>
          </p:cNvPicPr>
          <p:nvPr/>
        </p:nvPicPr>
        <p:blipFill>
          <a:blip r:embed="rId5"/>
          <a:srcRect t="4907" b="2141"/>
          <a:stretch/>
        </p:blipFill>
        <p:spPr>
          <a:xfrm>
            <a:off x="8880640" y="3292035"/>
            <a:ext cx="3046960" cy="3248024"/>
          </a:xfrm>
          <a:prstGeom prst="rect">
            <a:avLst/>
          </a:prstGeom>
        </p:spPr>
      </p:pic>
      <p:pic>
        <p:nvPicPr>
          <p:cNvPr id="33" name="Picture 32">
            <a:extLst>
              <a:ext uri="{FF2B5EF4-FFF2-40B4-BE49-F238E27FC236}">
                <a16:creationId xmlns:a16="http://schemas.microsoft.com/office/drawing/2014/main" id="{B5E0A10A-0FF7-F4BD-5C98-7461BC6DBF33}"/>
              </a:ext>
            </a:extLst>
          </p:cNvPr>
          <p:cNvPicPr>
            <a:picLocks noChangeAspect="1"/>
          </p:cNvPicPr>
          <p:nvPr/>
        </p:nvPicPr>
        <p:blipFill>
          <a:blip r:embed="rId6"/>
          <a:srcRect l="5636" t="7033" r="3097" b="6612"/>
          <a:stretch/>
        </p:blipFill>
        <p:spPr>
          <a:xfrm>
            <a:off x="4338536" y="3698584"/>
            <a:ext cx="4542104" cy="2361749"/>
          </a:xfrm>
          <a:prstGeom prst="rect">
            <a:avLst/>
          </a:prstGeom>
        </p:spPr>
      </p:pic>
      <p:sp>
        <p:nvSpPr>
          <p:cNvPr id="34" name="TextBox 33">
            <a:extLst>
              <a:ext uri="{FF2B5EF4-FFF2-40B4-BE49-F238E27FC236}">
                <a16:creationId xmlns:a16="http://schemas.microsoft.com/office/drawing/2014/main" id="{915743FE-DAD0-318F-5F5A-17BCDD05B9D9}"/>
              </a:ext>
            </a:extLst>
          </p:cNvPr>
          <p:cNvSpPr txBox="1"/>
          <p:nvPr/>
        </p:nvSpPr>
        <p:spPr>
          <a:xfrm>
            <a:off x="1058853" y="4808383"/>
            <a:ext cx="2345827" cy="489329"/>
          </a:xfrm>
          <a:prstGeom prst="rect">
            <a:avLst/>
          </a:prstGeom>
          <a:noFill/>
          <a:ln w="19050">
            <a:solidFill>
              <a:schemeClr val="accent1"/>
            </a:solidFill>
          </a:ln>
        </p:spPr>
        <p:txBody>
          <a:bodyPr wrap="square" rtlCol="0">
            <a:spAutoFit/>
          </a:bodyPr>
          <a:lstStyle/>
          <a:p>
            <a:endParaRPr lang="en-US" dirty="0"/>
          </a:p>
        </p:txBody>
      </p:sp>
      <p:sp>
        <p:nvSpPr>
          <p:cNvPr id="35" name="TextBox 34">
            <a:extLst>
              <a:ext uri="{FF2B5EF4-FFF2-40B4-BE49-F238E27FC236}">
                <a16:creationId xmlns:a16="http://schemas.microsoft.com/office/drawing/2014/main" id="{5D37928A-FD0E-38E4-204F-17EAEB5671E5}"/>
              </a:ext>
            </a:extLst>
          </p:cNvPr>
          <p:cNvSpPr txBox="1"/>
          <p:nvPr/>
        </p:nvSpPr>
        <p:spPr>
          <a:xfrm>
            <a:off x="4476116" y="4515275"/>
            <a:ext cx="295524" cy="222089"/>
          </a:xfrm>
          <a:prstGeom prst="rect">
            <a:avLst/>
          </a:prstGeom>
          <a:noFill/>
          <a:ln w="19050">
            <a:solidFill>
              <a:schemeClr val="accent1"/>
            </a:solidFill>
          </a:ln>
        </p:spPr>
        <p:txBody>
          <a:bodyPr wrap="square" rtlCol="0">
            <a:spAutoFit/>
          </a:bodyPr>
          <a:lstStyle/>
          <a:p>
            <a:endParaRPr lang="en-US" dirty="0"/>
          </a:p>
        </p:txBody>
      </p:sp>
      <p:cxnSp>
        <p:nvCxnSpPr>
          <p:cNvPr id="37" name="Straight Arrow Connector 36">
            <a:extLst>
              <a:ext uri="{FF2B5EF4-FFF2-40B4-BE49-F238E27FC236}">
                <a16:creationId xmlns:a16="http://schemas.microsoft.com/office/drawing/2014/main" id="{8C20FFBE-9376-369B-8D07-0BA1D289B31F}"/>
              </a:ext>
            </a:extLst>
          </p:cNvPr>
          <p:cNvCxnSpPr>
            <a:cxnSpLocks/>
          </p:cNvCxnSpPr>
          <p:nvPr/>
        </p:nvCxnSpPr>
        <p:spPr>
          <a:xfrm>
            <a:off x="4150016" y="4613839"/>
            <a:ext cx="29552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A4AB0FD6-7E16-2FC2-82A3-D6D5E11A987C}"/>
              </a:ext>
            </a:extLst>
          </p:cNvPr>
          <p:cNvSpPr txBox="1"/>
          <p:nvPr/>
        </p:nvSpPr>
        <p:spPr>
          <a:xfrm>
            <a:off x="6869746" y="4401478"/>
            <a:ext cx="411327" cy="222089"/>
          </a:xfrm>
          <a:prstGeom prst="rect">
            <a:avLst/>
          </a:prstGeom>
          <a:noFill/>
          <a:ln w="19050">
            <a:solidFill>
              <a:schemeClr val="accent1"/>
            </a:solidFill>
          </a:ln>
        </p:spPr>
        <p:txBody>
          <a:bodyPr wrap="square" rtlCol="0">
            <a:spAutoFit/>
          </a:bodyPr>
          <a:lstStyle/>
          <a:p>
            <a:endParaRPr lang="en-US" dirty="0"/>
          </a:p>
        </p:txBody>
      </p:sp>
      <p:sp>
        <p:nvSpPr>
          <p:cNvPr id="40" name="TextBox 39">
            <a:extLst>
              <a:ext uri="{FF2B5EF4-FFF2-40B4-BE49-F238E27FC236}">
                <a16:creationId xmlns:a16="http://schemas.microsoft.com/office/drawing/2014/main" id="{5AC855FF-208A-54B5-6FA9-00ED3BA80888}"/>
              </a:ext>
            </a:extLst>
          </p:cNvPr>
          <p:cNvSpPr txBox="1"/>
          <p:nvPr/>
        </p:nvSpPr>
        <p:spPr>
          <a:xfrm>
            <a:off x="4780247" y="4515275"/>
            <a:ext cx="94172" cy="222089"/>
          </a:xfrm>
          <a:prstGeom prst="rect">
            <a:avLst/>
          </a:prstGeom>
          <a:noFill/>
          <a:ln w="12700">
            <a:solidFill>
              <a:schemeClr val="accent4"/>
            </a:solidFill>
          </a:ln>
        </p:spPr>
        <p:txBody>
          <a:bodyPr wrap="square" rtlCol="0">
            <a:spAutoFit/>
          </a:bodyPr>
          <a:lstStyle/>
          <a:p>
            <a:endParaRPr lang="en-US" dirty="0"/>
          </a:p>
        </p:txBody>
      </p:sp>
      <p:sp>
        <p:nvSpPr>
          <p:cNvPr id="41" name="TextBox 40">
            <a:extLst>
              <a:ext uri="{FF2B5EF4-FFF2-40B4-BE49-F238E27FC236}">
                <a16:creationId xmlns:a16="http://schemas.microsoft.com/office/drawing/2014/main" id="{6306D503-46F5-93D0-44D5-EDF056A4CE0B}"/>
              </a:ext>
            </a:extLst>
          </p:cNvPr>
          <p:cNvSpPr txBox="1"/>
          <p:nvPr/>
        </p:nvSpPr>
        <p:spPr>
          <a:xfrm>
            <a:off x="8161827" y="4394468"/>
            <a:ext cx="94172" cy="222089"/>
          </a:xfrm>
          <a:prstGeom prst="rect">
            <a:avLst/>
          </a:prstGeom>
          <a:noFill/>
          <a:ln w="12700">
            <a:solidFill>
              <a:schemeClr val="accent4"/>
            </a:solidFill>
          </a:ln>
        </p:spPr>
        <p:txBody>
          <a:bodyPr wrap="square" rtlCol="0">
            <a:spAutoFit/>
          </a:bodyPr>
          <a:lstStyle/>
          <a:p>
            <a:endParaRPr lang="en-US" dirty="0"/>
          </a:p>
        </p:txBody>
      </p:sp>
      <p:sp>
        <p:nvSpPr>
          <p:cNvPr id="42" name="TextBox 41">
            <a:extLst>
              <a:ext uri="{FF2B5EF4-FFF2-40B4-BE49-F238E27FC236}">
                <a16:creationId xmlns:a16="http://schemas.microsoft.com/office/drawing/2014/main" id="{58D5FF09-7F64-B95B-B4CC-820D2C0EF172}"/>
              </a:ext>
            </a:extLst>
          </p:cNvPr>
          <p:cNvSpPr txBox="1"/>
          <p:nvPr/>
        </p:nvSpPr>
        <p:spPr>
          <a:xfrm>
            <a:off x="9079546" y="3407615"/>
            <a:ext cx="411327" cy="222089"/>
          </a:xfrm>
          <a:prstGeom prst="rect">
            <a:avLst/>
          </a:prstGeom>
          <a:noFill/>
          <a:ln w="19050">
            <a:solidFill>
              <a:schemeClr val="accent1"/>
            </a:solidFill>
          </a:ln>
        </p:spPr>
        <p:txBody>
          <a:bodyPr wrap="square" rtlCol="0">
            <a:spAutoFit/>
          </a:bodyPr>
          <a:lstStyle/>
          <a:p>
            <a:endParaRPr lang="en-US" dirty="0"/>
          </a:p>
        </p:txBody>
      </p:sp>
      <p:sp>
        <p:nvSpPr>
          <p:cNvPr id="43" name="TextBox 42">
            <a:extLst>
              <a:ext uri="{FF2B5EF4-FFF2-40B4-BE49-F238E27FC236}">
                <a16:creationId xmlns:a16="http://schemas.microsoft.com/office/drawing/2014/main" id="{3BBC412D-47F2-9745-DE07-FB104BB7CC6C}"/>
              </a:ext>
            </a:extLst>
          </p:cNvPr>
          <p:cNvSpPr txBox="1"/>
          <p:nvPr/>
        </p:nvSpPr>
        <p:spPr>
          <a:xfrm>
            <a:off x="9370220" y="3872527"/>
            <a:ext cx="88106" cy="179794"/>
          </a:xfrm>
          <a:prstGeom prst="rect">
            <a:avLst/>
          </a:prstGeom>
          <a:noFill/>
          <a:ln w="12700">
            <a:solidFill>
              <a:schemeClr val="accent4"/>
            </a:solidFill>
          </a:ln>
        </p:spPr>
        <p:txBody>
          <a:bodyPr wrap="square" rtlCol="0">
            <a:spAutoFit/>
          </a:bodyPr>
          <a:lstStyle/>
          <a:p>
            <a:endParaRPr lang="en-US" dirty="0"/>
          </a:p>
        </p:txBody>
      </p:sp>
    </p:spTree>
    <p:extLst>
      <p:ext uri="{BB962C8B-B14F-4D97-AF65-F5344CB8AC3E}">
        <p14:creationId xmlns:p14="http://schemas.microsoft.com/office/powerpoint/2010/main" val="85417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p:bldP spid="34" grpId="0" animBg="1"/>
      <p:bldP spid="35" grpId="0" animBg="1"/>
      <p:bldP spid="39" grpId="0" animBg="1"/>
      <p:bldP spid="40" grpId="0" animBg="1"/>
      <p:bldP spid="41" grpId="0" animBg="1"/>
      <p:bldP spid="42" grpId="0" animBg="1"/>
      <p:bldP spid="4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7153</TotalTime>
  <Words>1026</Words>
  <Application>Microsoft Office PowerPoint</Application>
  <PresentationFormat>Widescreen</PresentationFormat>
  <Paragraphs>229</Paragraphs>
  <Slides>24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Cascadia Code</vt:lpstr>
      <vt:lpstr>Office Theme</vt:lpstr>
      <vt:lpstr>Evaluating MetaHipMer De Bruijn Local Assembly on GPUs  MHM2: Electric GPU</vt:lpstr>
      <vt:lpstr>PowerPoint Presentation</vt:lpstr>
      <vt:lpstr>Contents</vt:lpstr>
      <vt:lpstr>Terminology</vt:lpstr>
      <vt:lpstr>MetaHipMer (MHM)</vt:lpstr>
      <vt:lpstr>MHM assembly pipeline [1]</vt:lpstr>
      <vt:lpstr>Local assembly module</vt:lpstr>
      <vt:lpstr>De Bruijn graph</vt:lpstr>
      <vt:lpstr>Local assembly module</vt:lpstr>
      <vt:lpstr>Local assembly module</vt:lpstr>
      <vt:lpstr>Local assembly module</vt:lpstr>
      <vt:lpstr>Local assembly module</vt:lpstr>
      <vt:lpstr>CUDA</vt:lpstr>
      <vt:lpstr>Local assembly on GPUs</vt:lpstr>
      <vt:lpstr>Local assembly module</vt:lpstr>
      <vt:lpstr>Local assembly on GPUs</vt:lpstr>
      <vt:lpstr>Local assembly on GPUs</vt:lpstr>
      <vt:lpstr>HIP and SYCL</vt:lpstr>
      <vt:lpstr>Performance evaluation</vt:lpstr>
      <vt:lpstr>Performance</vt:lpstr>
      <vt:lpstr>Performance</vt:lpstr>
      <vt:lpstr>Performance</vt:lpstr>
      <vt:lpstr>Performance</vt:lpstr>
      <vt:lpstr>More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Noam Benson-Tilsen</dc:creator>
  <cp:lastModifiedBy>Noam Benson-Tilsen</cp:lastModifiedBy>
  <cp:revision>1</cp:revision>
  <cp:lastPrinted>2024-08-06T20:41:50Z</cp:lastPrinted>
  <dcterms:created xsi:type="dcterms:W3CDTF">2024-07-10T13:45:01Z</dcterms:created>
  <dcterms:modified xsi:type="dcterms:W3CDTF">2025-02-14T04:58:47Z</dcterms:modified>
</cp:coreProperties>
</file>