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58" r:id="rId6"/>
    <p:sldId id="267" r:id="rId7"/>
    <p:sldId id="259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099" autoAdjust="0"/>
  </p:normalViewPr>
  <p:slideViewPr>
    <p:cSldViewPr snapToGrid="0">
      <p:cViewPr varScale="1">
        <p:scale>
          <a:sx n="112" d="100"/>
          <a:sy n="112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r>
              <a:rPr lang="en-CA" dirty="0"/>
              <a:t>Zain’s comments on </a:t>
            </a:r>
            <a:r>
              <a:rPr lang="en-CA" dirty="0" err="1"/>
              <a:t>Miniproject</a:t>
            </a:r>
            <a:r>
              <a:rPr lang="en-CA" baseline="0" dirty="0"/>
              <a:t> 3: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Analyse dataset for bias (e.g. more male data than female) and pick equal amount of data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Anurag’s comments on </a:t>
            </a:r>
            <a:r>
              <a:rPr lang="en-CA" dirty="0" err="1"/>
              <a:t>Miniproject</a:t>
            </a:r>
            <a:r>
              <a:rPr lang="en-CA" baseline="0" dirty="0"/>
              <a:t> 2</a:t>
            </a:r>
            <a:r>
              <a:rPr lang="en-CA" dirty="0"/>
              <a:t>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Real-life data science projects typically are</a:t>
            </a:r>
            <a:r>
              <a:rPr lang="en-CA" baseline="0" dirty="0"/>
              <a:t> at least 3 months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 code at all, or screenshots from </a:t>
            </a:r>
            <a:r>
              <a:rPr lang="en-CA" baseline="0" dirty="0" err="1"/>
              <a:t>Jupyter</a:t>
            </a:r>
            <a:r>
              <a:rPr lang="en-CA" baseline="0" dirty="0"/>
              <a:t> labs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Don’t make your audience work for your visualizations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Evaluate presentation from this perspective: “you are an owner of a company, and somebody presents you this presentation”.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Focus on the big picture and the business problems you are solving. (How does the business earn money?)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Practice talking to non-technical audience (how to explain API to a 5 year-old)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2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aseline="0" dirty="0"/>
              <a:t>Not only automate it, but deploy to cloud.</a:t>
            </a:r>
            <a:endParaRPr lang="en-CA" sz="1200" dirty="0"/>
          </a:p>
          <a:p>
            <a:pPr marL="0" indent="0">
              <a:buFontTx/>
              <a:buNone/>
            </a:pPr>
            <a:endParaRPr lang="en-CA" sz="1200" dirty="0"/>
          </a:p>
          <a:p>
            <a:pPr marL="0" indent="0">
              <a:buFontTx/>
              <a:buNone/>
            </a:pPr>
            <a:r>
              <a:rPr lang="en-CA" sz="1200"/>
              <a:t>Approval/denial</a:t>
            </a:r>
            <a:r>
              <a:rPr lang="en-CA" sz="1200" baseline="0"/>
              <a:t> factors </a:t>
            </a:r>
            <a:r>
              <a:rPr lang="en-CA" sz="1200"/>
              <a:t>are </a:t>
            </a:r>
            <a:r>
              <a:rPr lang="en-CA" sz="1200" dirty="0"/>
              <a:t>hypotheses!</a:t>
            </a:r>
          </a:p>
          <a:p>
            <a:pPr marL="0" indent="0">
              <a:buFontTx/>
              <a:buNone/>
            </a:pP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9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3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71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00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r>
              <a:rPr lang="en-CA" dirty="0"/>
              <a:t>- Code</a:t>
            </a:r>
            <a:r>
              <a:rPr lang="en-CA" baseline="0" dirty="0"/>
              <a:t> reusability: code developed during pre-pipeline stage needed a fair amount of rework before using in pipeline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9/2/2021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Miniproject</a:t>
            </a:r>
            <a:r>
              <a:rPr lang="en-CA" dirty="0"/>
              <a:t> 4:</a:t>
            </a:r>
            <a:br>
              <a:rPr lang="en-CA" dirty="0"/>
            </a:br>
            <a:r>
              <a:rPr lang="en-CA" dirty="0"/>
              <a:t>Banking Clientele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492978"/>
            <a:ext cx="6987645" cy="1252992"/>
          </a:xfrm>
        </p:spPr>
        <p:txBody>
          <a:bodyPr>
            <a:normAutofit/>
          </a:bodyPr>
          <a:lstStyle/>
          <a:p>
            <a:r>
              <a:rPr lang="en-CA" dirty="0"/>
              <a:t>Niklas Bergen</a:t>
            </a:r>
          </a:p>
          <a:p>
            <a:r>
              <a:rPr lang="en-CA" dirty="0"/>
              <a:t>September 2,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Methods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fsco.ucoz.com/Raitis/application_denied_sta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4" y="279182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ctiverain.com/image_store/uploads/agents/susanneal/files/Loan-approval-sta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49" y="2709609"/>
            <a:ext cx="2933065" cy="23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741" y="1752599"/>
            <a:ext cx="59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/>
              <a:t>Automate loan approval process</a:t>
            </a:r>
          </a:p>
        </p:txBody>
      </p:sp>
      <p:pic>
        <p:nvPicPr>
          <p:cNvPr id="1030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31531" flipH="1">
            <a:off x="10146211" y="4793199"/>
            <a:ext cx="1045382" cy="10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9432450" y="5977450"/>
            <a:ext cx="2472902" cy="464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FF0000"/>
                </a:solidFill>
              </a:rPr>
              <a:t>No credit history</a:t>
            </a:r>
            <a:endParaRPr lang="en-CA" sz="2000" dirty="0"/>
          </a:p>
        </p:txBody>
      </p:sp>
      <p:pic>
        <p:nvPicPr>
          <p:cNvPr id="19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51421" flipH="1">
            <a:off x="2006627" y="2869221"/>
            <a:ext cx="1275692" cy="127195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0" name="Content Placeholder 7"/>
          <p:cNvSpPr txBox="1">
            <a:spLocks/>
          </p:cNvSpPr>
          <p:nvPr/>
        </p:nvSpPr>
        <p:spPr>
          <a:xfrm>
            <a:off x="1155679" y="2388906"/>
            <a:ext cx="2472902" cy="474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Self-employed</a:t>
            </a:r>
            <a:endParaRPr lang="en-CA" sz="2000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6774948" y="2667655"/>
            <a:ext cx="2774367" cy="464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FF0000"/>
                </a:solidFill>
              </a:rPr>
              <a:t>High Loan, Short Term</a:t>
            </a:r>
            <a:endParaRPr lang="en-CA" sz="2000" dirty="0"/>
          </a:p>
        </p:txBody>
      </p:sp>
      <p:pic>
        <p:nvPicPr>
          <p:cNvPr id="15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5179" flipH="1">
            <a:off x="7772481" y="3198604"/>
            <a:ext cx="1175428" cy="11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2550" flipH="1">
            <a:off x="4049322" y="4639518"/>
            <a:ext cx="1275692" cy="127195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3059551" y="5977450"/>
            <a:ext cx="2472902" cy="657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Post-Secondary Graduate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0089" y="-356738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Workflow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878127"/>
            <a:ext cx="9183689" cy="5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/>
          <p:nvPr/>
        </p:nvSpPr>
        <p:spPr>
          <a:xfrm>
            <a:off x="0" y="-9889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86" y="1680314"/>
            <a:ext cx="1894154" cy="2195640"/>
          </a:xfrm>
        </p:spPr>
      </p:pic>
      <p:sp>
        <p:nvSpPr>
          <p:cNvPr id="9" name="TextBox 8"/>
          <p:cNvSpPr txBox="1"/>
          <p:nvPr/>
        </p:nvSpPr>
        <p:spPr>
          <a:xfrm>
            <a:off x="8602245" y="6030416"/>
            <a:ext cx="185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Packages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7775" y="6025792"/>
            <a:ext cx="213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4"/>
                </a:solidFill>
              </a:rPr>
              <a:t>Primary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3579" y="1608881"/>
            <a:ext cx="3284221" cy="4994415"/>
          </a:xfrm>
          <a:prstGeom prst="rect">
            <a:avLst/>
          </a:prstGeom>
          <a:noFill/>
          <a:ln w="57150">
            <a:solidFill>
              <a:srgbClr val="922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211028" y="1608881"/>
            <a:ext cx="4291996" cy="4994415"/>
          </a:xfrm>
          <a:prstGeom prst="rect">
            <a:avLst/>
          </a:prstGeom>
          <a:noFill/>
          <a:ln w="57150">
            <a:solidFill>
              <a:srgbClr val="0D6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https://futurumresearch.com/wp-content/uploads/2020/01/aw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45" y="3875954"/>
            <a:ext cx="2726097" cy="204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veripedia-storage.s3.amazonaws.com/ProfilePicture/en/Plotly__a0a015/Plotly-logo-01-square.png__9527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260" y="1892845"/>
            <a:ext cx="1622203" cy="15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0*j9TC7PTOq1YaQ5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76" y="3459669"/>
            <a:ext cx="2295364" cy="12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freecodecamp.org/news/content/images/2020/07/panda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60" y="2171812"/>
            <a:ext cx="1984382" cy="8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56926" y="4864989"/>
            <a:ext cx="3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i="1" dirty="0" err="1"/>
              <a:t>RidgeClassifier</a:t>
            </a:r>
            <a:endParaRPr lang="en-CA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i="1" dirty="0" err="1"/>
              <a:t>RandomForestClassifier</a:t>
            </a:r>
            <a:endParaRPr lang="en-CA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CA" i="1" dirty="0" err="1"/>
              <a:t>GradientBoostingClassifier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74795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2800" dirty="0"/>
              <a:t>Exploratory analysis: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5257750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Certain factors have a high influence on applicant income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Applicants should be required to provide more information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98" y="1804029"/>
            <a:ext cx="8742687" cy="34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83736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2800" dirty="0"/>
              <a:t>Based on demographics: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833744"/>
            <a:ext cx="7098949" cy="207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Income is skewed based on gender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/>
              <a:t>Could have special offers for women to increase business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Extend interest free period on credit cards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long-term plans for </a:t>
            </a:r>
            <a:r>
              <a:rPr lang="en-US" sz="2000" dirty="0"/>
              <a:t>clients </a:t>
            </a:r>
            <a:r>
              <a:rPr lang="en-CA" sz="2000" dirty="0"/>
              <a:t>with kids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Based on banking habits: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983343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checking users to create a savings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avid credit card users with credit limit increase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83666" y="6307684"/>
            <a:ext cx="25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MinMax</a:t>
            </a:r>
            <a:r>
              <a:rPr lang="en-CA" dirty="0"/>
              <a:t>, </a:t>
            </a:r>
            <a:r>
              <a:rPr lang="en-CA" dirty="0" err="1"/>
              <a:t>KMeans</a:t>
            </a:r>
            <a:r>
              <a:rPr lang="en-CA" dirty="0"/>
              <a:t>, n = 4</a:t>
            </a:r>
          </a:p>
        </p:txBody>
      </p:sp>
    </p:spTree>
    <p:extLst>
      <p:ext uri="{BB962C8B-B14F-4D97-AF65-F5344CB8AC3E}">
        <p14:creationId xmlns:p14="http://schemas.microsoft.com/office/powerpoint/2010/main" val="18110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 fontScale="92500" lnSpcReduction="10000"/>
          </a:bodyPr>
          <a:lstStyle/>
          <a:p>
            <a:endParaRPr lang="en-CA" sz="3600" dirty="0"/>
          </a:p>
          <a:p>
            <a:r>
              <a:rPr lang="en-CA" sz="3600" dirty="0"/>
              <a:t>Adding engineered features into pipeline</a:t>
            </a:r>
          </a:p>
          <a:p>
            <a:endParaRPr lang="en-CA" sz="3600" dirty="0"/>
          </a:p>
          <a:p>
            <a:r>
              <a:rPr lang="en-CA" sz="3600" dirty="0"/>
              <a:t>Pipeline debugging</a:t>
            </a:r>
          </a:p>
          <a:p>
            <a:endParaRPr lang="en-CA" sz="3600" dirty="0"/>
          </a:p>
          <a:p>
            <a:r>
              <a:rPr lang="en-CA" sz="3600" dirty="0"/>
              <a:t>Code reusability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2504</TotalTime>
  <Words>301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Parallax</vt:lpstr>
      <vt:lpstr>Miniproject 4: Banking Clientele Segmentation</vt:lpstr>
      <vt:lpstr>Outline</vt:lpstr>
      <vt:lpstr>Objective</vt:lpstr>
      <vt:lpstr>Workflow</vt:lpstr>
      <vt:lpstr>Methods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92</cp:revision>
  <dcterms:created xsi:type="dcterms:W3CDTF">2021-07-22T15:46:42Z</dcterms:created>
  <dcterms:modified xsi:type="dcterms:W3CDTF">2021-09-03T05:28:15Z</dcterms:modified>
</cp:coreProperties>
</file>