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5" r:id="rId5"/>
    <p:sldId id="258" r:id="rId6"/>
    <p:sldId id="266" r:id="rId7"/>
    <p:sldId id="259" r:id="rId8"/>
    <p:sldId id="269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2618" autoAdjust="0"/>
  </p:normalViewPr>
  <p:slideViewPr>
    <p:cSldViewPr snapToGrid="0">
      <p:cViewPr>
        <p:scale>
          <a:sx n="100" d="100"/>
          <a:sy n="100" d="100"/>
        </p:scale>
        <p:origin x="125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A069-BA3D-46A6-8556-56944FDB635F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1977-5685-4D41-84BF-DDDC42B2FD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17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Compare yelp &amp; Foursquare APIs functionality and results</a:t>
            </a:r>
          </a:p>
          <a:p>
            <a:pPr marL="171450" indent="-171450">
              <a:buFontTx/>
              <a:buChar char="-"/>
            </a:pPr>
            <a:r>
              <a:rPr lang="en-CA" dirty="0"/>
              <a:t>Searching</a:t>
            </a:r>
            <a:r>
              <a:rPr lang="en-CA" baseline="0" dirty="0"/>
              <a:t> for venues located from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39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Business search</a:t>
            </a:r>
            <a:r>
              <a:rPr lang="en-CA" baseline="0" dirty="0"/>
              <a:t> </a:t>
            </a:r>
            <a:r>
              <a:rPr lang="en-CA" baseline="0" dirty="0" err="1"/>
              <a:t>api</a:t>
            </a:r>
            <a:r>
              <a:rPr lang="en-CA" baseline="0" dirty="0"/>
              <a:t> endpoint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Presentation will focus on pandas, not 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0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- Six common venues (Target and Ralphs were obtained multiple times in Foursquare query).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00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/>
              <a:t>Sorted by review count and likes respectively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Three common venues in top 10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One additional venue is common but has slightly different name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Remaining common venues are not shared in top 10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Key insights: search algorithms return similar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34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Larger response body</a:t>
            </a:r>
            <a:r>
              <a:rPr lang="en-CA" baseline="0" dirty="0"/>
              <a:t> for search endpoint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baseline="0" dirty="0"/>
              <a:t>Review-based, harder to game the system compared to likes (see what generates the </a:t>
            </a:r>
            <a:r>
              <a:rPr lang="en-CA" baseline="0"/>
              <a:t>most buzz)</a:t>
            </a:r>
            <a:endParaRPr lang="en-CA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baseline="0" dirty="0"/>
              <a:t>Returned full 50 results, and </a:t>
            </a:r>
            <a:r>
              <a:rPr lang="en-CA" sz="1200" dirty="0"/>
              <a:t>no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76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I had more time: setting up charts to compare ratings across platforms in double-bar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1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0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4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90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0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5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41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0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49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49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99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8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34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40D1F-8DC8-452B-B505-1D78AF183F5D}" type="datetimeFigureOut">
              <a:rPr lang="en-CA" smtClean="0"/>
              <a:t>7/29/2021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4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Miniproject</a:t>
            </a:r>
            <a:r>
              <a:rPr lang="en-CA" dirty="0"/>
              <a:t> 2:</a:t>
            </a:r>
            <a:br>
              <a:rPr lang="en-CA" dirty="0"/>
            </a:br>
            <a:r>
              <a:rPr lang="en-CA" dirty="0"/>
              <a:t>APIs and 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4606" y="5800844"/>
            <a:ext cx="6987645" cy="945126"/>
          </a:xfrm>
        </p:spPr>
        <p:txBody>
          <a:bodyPr/>
          <a:lstStyle/>
          <a:p>
            <a:r>
              <a:rPr lang="en-CA" dirty="0"/>
              <a:t>Niklas Bergen</a:t>
            </a:r>
          </a:p>
          <a:p>
            <a:r>
              <a:rPr lang="en-CA" dirty="0"/>
              <a:t>July 30, 2021</a:t>
            </a:r>
          </a:p>
        </p:txBody>
      </p:sp>
    </p:spTree>
    <p:extLst>
      <p:ext uri="{BB962C8B-B14F-4D97-AF65-F5344CB8AC3E}">
        <p14:creationId xmlns:p14="http://schemas.microsoft.com/office/powerpoint/2010/main" val="372009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Challenges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863332"/>
          </a:xfrm>
        </p:spPr>
        <p:txBody>
          <a:bodyPr anchor="t">
            <a:normAutofit/>
          </a:bodyPr>
          <a:lstStyle/>
          <a:p>
            <a:r>
              <a:rPr lang="en-CA" sz="3600" dirty="0"/>
              <a:t>Manipulating </a:t>
            </a:r>
            <a:r>
              <a:rPr lang="en-CA" sz="3600" dirty="0" err="1"/>
              <a:t>dataframes</a:t>
            </a:r>
            <a:endParaRPr lang="en-CA" sz="3600" dirty="0"/>
          </a:p>
          <a:p>
            <a:pPr marL="0" indent="0">
              <a:buNone/>
            </a:pPr>
            <a:endParaRPr lang="en-CA" sz="3600" dirty="0"/>
          </a:p>
          <a:p>
            <a:r>
              <a:rPr lang="en-CA" sz="3600" dirty="0"/>
              <a:t>Splitting up categories</a:t>
            </a:r>
          </a:p>
          <a:p>
            <a:endParaRPr lang="en-CA" sz="3600" dirty="0"/>
          </a:p>
          <a:p>
            <a:r>
              <a:rPr lang="en-CA" sz="3600" dirty="0"/>
              <a:t>Watching for typos (API query parameters)</a:t>
            </a:r>
          </a:p>
          <a:p>
            <a:endParaRPr lang="en-CA" sz="3600" dirty="0"/>
          </a:p>
        </p:txBody>
      </p:sp>
      <p:pic>
        <p:nvPicPr>
          <p:cNvPr id="6146" name="Picture 2" descr="https://clipground.com/images/confused-emoji-png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314" y="5615931"/>
            <a:ext cx="1013468" cy="10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990" y="2311399"/>
            <a:ext cx="10018713" cy="31242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600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Methods Used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Challenges</a:t>
            </a:r>
          </a:p>
        </p:txBody>
      </p:sp>
      <p:pic>
        <p:nvPicPr>
          <p:cNvPr id="5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/>
        </p:nvSpPr>
        <p:spPr>
          <a:xfrm>
            <a:off x="34012" y="0"/>
            <a:ext cx="12092765" cy="69873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5593" y="1472252"/>
            <a:ext cx="501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/>
              <a:t>Compare yelp &amp; Foursquare APIs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6741" y="1852166"/>
            <a:ext cx="1913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Location:</a:t>
            </a:r>
          </a:p>
        </p:txBody>
      </p:sp>
      <p:pic>
        <p:nvPicPr>
          <p:cNvPr id="13" name="Picture 2" descr="http://i.huffpost.com/gen/813532/images/o-HOLLYWOOD-SIGN-MAKEOVER-face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7" y="2646082"/>
            <a:ext cx="3679166" cy="245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602" y="2774137"/>
            <a:ext cx="6536752" cy="4145803"/>
          </a:xfrm>
          <a:prstGeom prst="rect">
            <a:avLst/>
          </a:prstGeom>
        </p:spPr>
      </p:pic>
      <p:pic>
        <p:nvPicPr>
          <p:cNvPr id="5124" name="Picture 4" descr="http://image.flaticon.com/icons/png/512/233/23383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0656" y="3872471"/>
            <a:ext cx="807095" cy="8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5417711"/>
            <a:ext cx="4869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5 km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Categories: active, arts, shopping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Limit: 50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370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1580" y="1888350"/>
            <a:ext cx="428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u="sng" dirty="0"/>
              <a:t>Workflow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" y="3375829"/>
            <a:ext cx="11951430" cy="2464741"/>
          </a:xfrm>
        </p:spPr>
      </p:pic>
      <p:pic>
        <p:nvPicPr>
          <p:cNvPr id="6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Methods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43" y="2300835"/>
            <a:ext cx="2593031" cy="3005755"/>
          </a:xfrm>
        </p:spPr>
      </p:pic>
      <p:sp>
        <p:nvSpPr>
          <p:cNvPr id="6" name="TextBox 5"/>
          <p:cNvSpPr txBox="1"/>
          <p:nvPr/>
        </p:nvSpPr>
        <p:spPr>
          <a:xfrm>
            <a:off x="1860575" y="5393162"/>
            <a:ext cx="191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Jupyter</a:t>
            </a:r>
            <a:r>
              <a:rPr lang="en-CA" sz="2400" dirty="0"/>
              <a:t> 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5926" y="6025621"/>
            <a:ext cx="260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Packages</a:t>
            </a:r>
          </a:p>
        </p:txBody>
      </p:sp>
      <p:pic>
        <p:nvPicPr>
          <p:cNvPr id="1030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344" y="2155560"/>
            <a:ext cx="60007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Methods Used</a:t>
            </a:r>
          </a:p>
        </p:txBody>
      </p:sp>
      <p:pic>
        <p:nvPicPr>
          <p:cNvPr id="1030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  <p:sp>
        <p:nvSpPr>
          <p:cNvPr id="15" name="Content Placeholder 7"/>
          <p:cNvSpPr txBox="1">
            <a:spLocks/>
          </p:cNvSpPr>
          <p:nvPr/>
        </p:nvSpPr>
        <p:spPr>
          <a:xfrm>
            <a:off x="1484310" y="17525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dirty="0"/>
              <a:t>The most useful 3 lines of code: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03" y="5192782"/>
            <a:ext cx="11638598" cy="4878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769" y="3314698"/>
            <a:ext cx="6753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4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7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CA" sz="3600" dirty="0"/>
              <a:t>Full query comparison (n = 50 + 46)</a:t>
            </a:r>
          </a:p>
        </p:txBody>
      </p:sp>
      <p:pic>
        <p:nvPicPr>
          <p:cNvPr id="10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  <p:pic>
        <p:nvPicPr>
          <p:cNvPr id="3074" name="Picture 2" descr="https://employeenetwork.com/wp-content/uploads/2019/12/univeral-studios-hollywoo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5178904"/>
            <a:ext cx="2282825" cy="152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091820" y="1970052"/>
            <a:ext cx="155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Venue Counts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464" y="2288265"/>
            <a:ext cx="5021522" cy="387991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75465" y="2576355"/>
            <a:ext cx="5021522" cy="70786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3075464" y="5134262"/>
            <a:ext cx="5021522" cy="70786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6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7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CA" sz="3600" dirty="0"/>
              <a:t>Top 10 comparison (n = 10 + 10)</a:t>
            </a:r>
          </a:p>
        </p:txBody>
      </p:sp>
      <p:pic>
        <p:nvPicPr>
          <p:cNvPr id="10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286" y="2482771"/>
            <a:ext cx="4895894" cy="4091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011" y="2482771"/>
            <a:ext cx="5639753" cy="4086901"/>
          </a:xfrm>
          <a:prstGeom prst="rect">
            <a:avLst/>
          </a:prstGeom>
        </p:spPr>
      </p:pic>
      <p:pic>
        <p:nvPicPr>
          <p:cNvPr id="18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80" y="1659766"/>
            <a:ext cx="1317660" cy="87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79" y="2015047"/>
            <a:ext cx="2204119" cy="3687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2460" y="2819400"/>
            <a:ext cx="2450130" cy="32766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6918960" y="2822167"/>
            <a:ext cx="2450130" cy="32766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638153" y="3182391"/>
            <a:ext cx="2450130" cy="3276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6918960" y="3539544"/>
            <a:ext cx="2450130" cy="3276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632460" y="3950025"/>
            <a:ext cx="2450130" cy="32766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6918960" y="4316560"/>
            <a:ext cx="2450130" cy="32766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354285" y="4300383"/>
            <a:ext cx="2728305" cy="3276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5887011" y="3922871"/>
            <a:ext cx="3482080" cy="3276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63440" y="2819400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503023" y="2787060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5472" y="4668063"/>
            <a:ext cx="2450130" cy="327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6918960" y="5036370"/>
            <a:ext cx="2450130" cy="327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632460" y="5767637"/>
            <a:ext cx="2450130" cy="327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1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81794" y="4271266"/>
            <a:ext cx="6423745" cy="2380994"/>
          </a:xfrm>
        </p:spPr>
        <p:txBody>
          <a:bodyPr anchor="t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More detailed response body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 Review-based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 Returned full 50 results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 5000 Daily API limit, no premium</a:t>
            </a:r>
          </a:p>
        </p:txBody>
      </p:sp>
      <p:pic>
        <p:nvPicPr>
          <p:cNvPr id="10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  <p:pic>
        <p:nvPicPr>
          <p:cNvPr id="13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06" y="2099784"/>
            <a:ext cx="3685880" cy="24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1636710" y="1904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dirty="0"/>
              <a:t>My favorite API:</a:t>
            </a:r>
          </a:p>
        </p:txBody>
      </p:sp>
      <p:pic>
        <p:nvPicPr>
          <p:cNvPr id="6150" name="Picture 6" descr="https://images.onlinelabels.com/images/clip-art/qubodup/Green%20Checkmark%20_-31245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602" y="3094319"/>
            <a:ext cx="931918" cy="75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3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820</TotalTime>
  <Words>252</Words>
  <Application>Microsoft Office PowerPoint</Application>
  <PresentationFormat>Widescreen</PresentationFormat>
  <Paragraphs>59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Parallax</vt:lpstr>
      <vt:lpstr>Miniproject 2: APIs and Data Wrangling</vt:lpstr>
      <vt:lpstr>Outline</vt:lpstr>
      <vt:lpstr>Objectives</vt:lpstr>
      <vt:lpstr>Objectives</vt:lpstr>
      <vt:lpstr>Methods Used</vt:lpstr>
      <vt:lpstr>Methods Used</vt:lpstr>
      <vt:lpstr>Results</vt:lpstr>
      <vt:lpstr>Results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London API Miniproject</dc:title>
  <dc:creator>Nik</dc:creator>
  <cp:lastModifiedBy>Nik</cp:lastModifiedBy>
  <cp:revision>40</cp:revision>
  <dcterms:created xsi:type="dcterms:W3CDTF">2021-07-22T15:46:42Z</dcterms:created>
  <dcterms:modified xsi:type="dcterms:W3CDTF">2021-07-30T00:11:00Z</dcterms:modified>
</cp:coreProperties>
</file>