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" y="2611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8A069-BA3D-46A6-8556-56944FDB635F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F1977-5685-4D41-84BF-DDDC42B2FD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Include introduction</a:t>
            </a:r>
            <a:r>
              <a:rPr lang="en-CA" baseline="0" dirty="0"/>
              <a:t> to yourself on this slide</a:t>
            </a:r>
          </a:p>
          <a:p>
            <a:endParaRPr lang="en-CA" baseline="0" dirty="0"/>
          </a:p>
          <a:p>
            <a:r>
              <a:rPr lang="en-CA" baseline="0" dirty="0"/>
              <a:t>Feedback: could have maybe used world population to normalize movie revenue. Make note of </a:t>
            </a:r>
            <a:r>
              <a:rPr lang="en-CA" baseline="0"/>
              <a:t>key insights.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17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55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$1 Billion!</a:t>
            </a:r>
          </a:p>
          <a:p>
            <a:pPr marL="171450" indent="-171450">
              <a:buFontTx/>
              <a:buChar char="-"/>
            </a:pPr>
            <a:r>
              <a:rPr lang="en-CA" dirty="0"/>
              <a:t>Nobody agreed</a:t>
            </a:r>
            <a:r>
              <a:rPr lang="en-CA" baseline="0" dirty="0"/>
              <a:t> with me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923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I had more time: </a:t>
            </a:r>
            <a:r>
              <a:rPr lang="en-CA" dirty="0" err="1"/>
              <a:t>pythonic</a:t>
            </a:r>
            <a:r>
              <a:rPr lang="en-CA" dirty="0"/>
              <a:t> coding, additional movie stats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16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50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8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0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48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906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0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59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411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05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49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49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91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8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99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8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34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6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A40D1F-8DC8-452B-B505-1D78AF183F5D}" type="datetimeFigureOut">
              <a:rPr lang="en-CA" smtClean="0"/>
              <a:t>7/23/2021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40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Miniproject</a:t>
            </a:r>
            <a:r>
              <a:rPr lang="en-CA" dirty="0"/>
              <a:t> I:</a:t>
            </a:r>
            <a:br>
              <a:rPr lang="en-CA" dirty="0"/>
            </a:br>
            <a:r>
              <a:rPr lang="en-CA" dirty="0"/>
              <a:t>API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4606" y="5800844"/>
            <a:ext cx="6987645" cy="945126"/>
          </a:xfrm>
        </p:spPr>
        <p:txBody>
          <a:bodyPr/>
          <a:lstStyle/>
          <a:p>
            <a:r>
              <a:rPr lang="en-CA" dirty="0"/>
              <a:t>Niklas Bergen</a:t>
            </a:r>
          </a:p>
          <a:p>
            <a:r>
              <a:rPr lang="en-CA" dirty="0"/>
              <a:t>July 23, 2021</a:t>
            </a:r>
          </a:p>
        </p:txBody>
      </p:sp>
    </p:spTree>
    <p:extLst>
      <p:ext uri="{BB962C8B-B14F-4D97-AF65-F5344CB8AC3E}">
        <p14:creationId xmlns:p14="http://schemas.microsoft.com/office/powerpoint/2010/main" val="372009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990" y="2311399"/>
            <a:ext cx="10018713" cy="312420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3600" dirty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Tools Used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436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Objectives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1" y="3375830"/>
            <a:ext cx="10816297" cy="1965235"/>
          </a:xfrm>
        </p:spPr>
      </p:pic>
      <p:sp>
        <p:nvSpPr>
          <p:cNvPr id="10" name="TextBox 9"/>
          <p:cNvSpPr txBox="1"/>
          <p:nvPr/>
        </p:nvSpPr>
        <p:spPr>
          <a:xfrm>
            <a:off x="4845937" y="2302604"/>
            <a:ext cx="32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i="1" dirty="0"/>
              <a:t>Test API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2370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Tools Used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43" y="2300835"/>
            <a:ext cx="2593031" cy="3005755"/>
          </a:xfrm>
        </p:spPr>
      </p:pic>
      <p:sp>
        <p:nvSpPr>
          <p:cNvPr id="6" name="TextBox 5"/>
          <p:cNvSpPr txBox="1"/>
          <p:nvPr/>
        </p:nvSpPr>
        <p:spPr>
          <a:xfrm>
            <a:off x="1860575" y="5393162"/>
            <a:ext cx="191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Jupyter</a:t>
            </a:r>
            <a:r>
              <a:rPr lang="en-CA" sz="2400" dirty="0"/>
              <a:t> Lab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5926" y="6025621"/>
            <a:ext cx="260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Packages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29" y="119007"/>
            <a:ext cx="1922403" cy="744593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632" y="1674874"/>
            <a:ext cx="6981825" cy="42576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38247" y="1817112"/>
            <a:ext cx="4590030" cy="1177547"/>
          </a:xfrm>
          <a:prstGeom prst="rect">
            <a:avLst/>
          </a:prstGeom>
          <a:solidFill>
            <a:srgbClr val="F5F5F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5038246" y="3427474"/>
            <a:ext cx="5660233" cy="378460"/>
          </a:xfrm>
          <a:prstGeom prst="rect">
            <a:avLst/>
          </a:prstGeom>
          <a:solidFill>
            <a:srgbClr val="F5F5F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4" descr="Logos &amp; Attribution — The Movie Database (TMDb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353" y="164060"/>
            <a:ext cx="1071341" cy="9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94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847" y="119007"/>
            <a:ext cx="1922403" cy="744593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3124201"/>
          </a:xfrm>
        </p:spPr>
        <p:txBody>
          <a:bodyPr anchor="t">
            <a:normAutofit/>
          </a:bodyPr>
          <a:lstStyle/>
          <a:p>
            <a:r>
              <a:rPr lang="en-CA" sz="3600" dirty="0"/>
              <a:t>Bike Stations</a:t>
            </a:r>
          </a:p>
        </p:txBody>
      </p:sp>
      <p:pic>
        <p:nvPicPr>
          <p:cNvPr id="1028" name="Picture 4" descr="https://s-media-cache-ak0.pinimg.com/originals/c2/6e/99/c26e991593d6479ee4af4e6f1529db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5584" y="4394703"/>
            <a:ext cx="4123366" cy="231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2695573"/>
            <a:ext cx="11658600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3488053"/>
            <a:ext cx="5772150" cy="43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3894769"/>
            <a:ext cx="78867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753200"/>
            <a:ext cx="10018713" cy="3124201"/>
          </a:xfrm>
        </p:spPr>
        <p:txBody>
          <a:bodyPr anchor="t">
            <a:normAutofit lnSpcReduction="10000"/>
          </a:bodyPr>
          <a:lstStyle/>
          <a:p>
            <a:r>
              <a:rPr lang="en-CA" sz="3600" dirty="0"/>
              <a:t>Favorite Movie Analysis:</a:t>
            </a:r>
          </a:p>
          <a:p>
            <a:pPr lvl="1"/>
            <a:r>
              <a:rPr lang="en-CA" sz="3200" i="1" dirty="0"/>
              <a:t>The Good, the Bad and the Ugly</a:t>
            </a:r>
            <a:r>
              <a:rPr lang="en-CA" sz="3200" dirty="0"/>
              <a:t> (1966)</a:t>
            </a:r>
          </a:p>
          <a:p>
            <a:pPr lvl="1"/>
            <a:r>
              <a:rPr lang="en-CA" sz="3200" i="1" dirty="0"/>
              <a:t>The Shining</a:t>
            </a:r>
            <a:r>
              <a:rPr lang="en-CA" sz="3200" dirty="0"/>
              <a:t> (1980)</a:t>
            </a:r>
          </a:p>
          <a:p>
            <a:pPr lvl="1"/>
            <a:r>
              <a:rPr lang="en-CA" sz="3200" i="1" dirty="0"/>
              <a:t>The Dark Knight</a:t>
            </a:r>
            <a:r>
              <a:rPr lang="en-CA" sz="3200" dirty="0"/>
              <a:t> (2008)</a:t>
            </a:r>
          </a:p>
          <a:p>
            <a:pPr lvl="1"/>
            <a:r>
              <a:rPr lang="en-CA" sz="3200" i="1" dirty="0"/>
              <a:t>Inception</a:t>
            </a:r>
            <a:r>
              <a:rPr lang="en-CA" sz="3200" dirty="0"/>
              <a:t> (2010)</a:t>
            </a:r>
          </a:p>
        </p:txBody>
      </p:sp>
      <p:pic>
        <p:nvPicPr>
          <p:cNvPr id="4098" name="Picture 2" descr="http://purepng.com/public/uploads/large/purepng.com-film-reelobjectsfilm-reelcamera-object-tape-movie-film-cinema-picture-video-reel-strip-631522326002pif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755" y="4778669"/>
            <a:ext cx="3143885" cy="207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7" y="5170170"/>
            <a:ext cx="10058400" cy="800100"/>
          </a:xfrm>
          <a:prstGeom prst="rect">
            <a:avLst/>
          </a:prstGeom>
        </p:spPr>
      </p:pic>
      <p:pic>
        <p:nvPicPr>
          <p:cNvPr id="4100" name="Picture 4" descr="Logos &amp; Attribution — The Movie Database (TMDb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299" y="166386"/>
            <a:ext cx="1071341" cy="9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25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066799"/>
            <a:ext cx="10018713" cy="3124201"/>
          </a:xfrm>
        </p:spPr>
        <p:txBody>
          <a:bodyPr anchor="t">
            <a:normAutofit/>
          </a:bodyPr>
          <a:lstStyle/>
          <a:p>
            <a:r>
              <a:rPr lang="en-CA" sz="3600" dirty="0"/>
              <a:t>Movie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56" y="289368"/>
            <a:ext cx="9069145" cy="6340182"/>
          </a:xfrm>
          <a:prstGeom prst="rect">
            <a:avLst/>
          </a:prstGeom>
        </p:spPr>
      </p:pic>
      <p:pic>
        <p:nvPicPr>
          <p:cNvPr id="9" name="Picture 4" descr="Logos &amp; Attribution — The Movie Database (TMDb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299" y="166386"/>
            <a:ext cx="1071341" cy="9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0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Challenges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3863332"/>
          </a:xfrm>
        </p:spPr>
        <p:txBody>
          <a:bodyPr anchor="t">
            <a:normAutofit/>
          </a:bodyPr>
          <a:lstStyle/>
          <a:p>
            <a:r>
              <a:rPr lang="en-CA" sz="3600" dirty="0"/>
              <a:t>API documentation</a:t>
            </a:r>
          </a:p>
          <a:p>
            <a:pPr marL="0" indent="0">
              <a:buNone/>
            </a:pPr>
            <a:endParaRPr lang="en-CA" sz="3600" dirty="0"/>
          </a:p>
          <a:p>
            <a:r>
              <a:rPr lang="en-CA" sz="3600" dirty="0"/>
              <a:t>Parsing</a:t>
            </a:r>
          </a:p>
          <a:p>
            <a:endParaRPr lang="en-CA" sz="3600" dirty="0"/>
          </a:p>
          <a:p>
            <a:r>
              <a:rPr lang="en-CA" sz="3600" dirty="0" err="1"/>
              <a:t>Pythonic</a:t>
            </a:r>
            <a:r>
              <a:rPr lang="en-CA" sz="3600" dirty="0"/>
              <a:t> Coding</a:t>
            </a:r>
          </a:p>
          <a:p>
            <a:endParaRPr lang="en-CA" sz="3600" dirty="0"/>
          </a:p>
        </p:txBody>
      </p:sp>
      <p:pic>
        <p:nvPicPr>
          <p:cNvPr id="6146" name="Picture 2" descr="https://clipground.com/images/confused-emoji-png-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314" y="5615931"/>
            <a:ext cx="1013468" cy="10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209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607</TotalTime>
  <Words>117</Words>
  <Application>Microsoft Office PowerPoint</Application>
  <PresentationFormat>Widescreen</PresentationFormat>
  <Paragraphs>39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Miniproject I: API Queries</vt:lpstr>
      <vt:lpstr>Outline</vt:lpstr>
      <vt:lpstr>Objectives</vt:lpstr>
      <vt:lpstr>Tools Used</vt:lpstr>
      <vt:lpstr>Results</vt:lpstr>
      <vt:lpstr>Results</vt:lpstr>
      <vt:lpstr>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for London API Miniproject</dc:title>
  <dc:creator>Nik</dc:creator>
  <cp:lastModifiedBy>Nik</cp:lastModifiedBy>
  <cp:revision>23</cp:revision>
  <dcterms:created xsi:type="dcterms:W3CDTF">2021-07-22T15:46:42Z</dcterms:created>
  <dcterms:modified xsi:type="dcterms:W3CDTF">2021-07-23T22:14:14Z</dcterms:modified>
</cp:coreProperties>
</file>