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58" r:id="rId6"/>
    <p:sldId id="259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618" autoAdjust="0"/>
  </p:normalViewPr>
  <p:slideViewPr>
    <p:cSldViewPr snapToGrid="0">
      <p:cViewPr varScale="1">
        <p:scale>
          <a:sx n="54" d="100"/>
          <a:sy n="54" d="100"/>
        </p:scale>
        <p:origin x="67" y="2530"/>
      </p:cViewPr>
      <p:guideLst/>
    </p:cSldViewPr>
  </p:slideViewPr>
  <p:notesTextViewPr>
    <p:cViewPr>
      <p:scale>
        <a:sx n="1" d="1"/>
        <a:sy n="1" d="1"/>
      </p:scale>
      <p:origin x="0" y="-3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Anurag’s comments: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Real-life data science projects typically are</a:t>
            </a:r>
            <a:r>
              <a:rPr lang="en-CA" baseline="0" dirty="0"/>
              <a:t> at least 3 months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 code at all, or screenshots from </a:t>
            </a:r>
            <a:r>
              <a:rPr lang="en-CA" baseline="0" dirty="0" err="1"/>
              <a:t>Jupyter</a:t>
            </a:r>
            <a:r>
              <a:rPr lang="en-CA" baseline="0" dirty="0"/>
              <a:t> labs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Don’t make your audience work for your visualizations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Evaluate presentation from this perspective: “you are an owner of a company, and somebody presents you this presentation”.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Focus on the big picture and the business problems you are solving. (How does the business earn money?)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Practice talking to non-technical audience (how to explain API to a </a:t>
            </a:r>
            <a:r>
              <a:rPr lang="en-CA" baseline="0"/>
              <a:t>5 year-old)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Compare yelp &amp; Foursquare APIs functionality and results</a:t>
            </a:r>
          </a:p>
          <a:p>
            <a:pPr marL="171450" indent="-171450">
              <a:buFontTx/>
              <a:buChar char="-"/>
            </a:pPr>
            <a:r>
              <a:rPr lang="en-CA" dirty="0"/>
              <a:t>Searching</a:t>
            </a:r>
            <a:r>
              <a:rPr lang="en-CA" baseline="0" dirty="0"/>
              <a:t> for venues located from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Business search</a:t>
            </a:r>
            <a:r>
              <a:rPr lang="en-CA" baseline="0" dirty="0"/>
              <a:t> </a:t>
            </a:r>
            <a:r>
              <a:rPr lang="en-CA" baseline="0" dirty="0" err="1"/>
              <a:t>api</a:t>
            </a:r>
            <a:r>
              <a:rPr lang="en-CA" baseline="0" dirty="0"/>
              <a:t> endpoint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Presentation will focus on pandas, not 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Six common venues (Target and Ralphs were obtained multiple times in Foursquare query).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Insight: only 12.5% of the search results were common between both APIs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Insight: search algorithms return much similar results for top 10 (40% compared to 12.5%)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Larger response body</a:t>
            </a:r>
            <a:r>
              <a:rPr lang="en-CA" baseline="0" dirty="0"/>
              <a:t> for search endpoint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/>
              <a:t>Review-based, harder to game the system compared to likes (see what generates the </a:t>
            </a:r>
            <a:r>
              <a:rPr lang="en-CA" baseline="0"/>
              <a:t>most buzz)</a:t>
            </a:r>
            <a:endParaRPr lang="en-CA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baseline="0" dirty="0"/>
              <a:t>Returned full 50 results, and </a:t>
            </a:r>
            <a:r>
              <a:rPr lang="en-CA" sz="1200" dirty="0"/>
              <a:t>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6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I had more time: setting up charts to compare ratings across platforms in double-bar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7/30/2021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Miniproject</a:t>
            </a:r>
            <a:r>
              <a:rPr lang="en-CA" dirty="0"/>
              <a:t> 2:</a:t>
            </a:r>
            <a:br>
              <a:rPr lang="en-CA" dirty="0"/>
            </a:br>
            <a:r>
              <a:rPr lang="en-CA" dirty="0"/>
              <a:t>APIs and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800844"/>
            <a:ext cx="6987645" cy="945126"/>
          </a:xfrm>
        </p:spPr>
        <p:txBody>
          <a:bodyPr/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July 30,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  <p:pic>
        <p:nvPicPr>
          <p:cNvPr id="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34012" y="0"/>
            <a:ext cx="12092765" cy="6987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5593" y="1472252"/>
            <a:ext cx="5016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Find the best things to do in Hollywood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6741" y="1852166"/>
            <a:ext cx="1913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Location:</a:t>
            </a:r>
          </a:p>
        </p:txBody>
      </p:sp>
      <p:pic>
        <p:nvPicPr>
          <p:cNvPr id="13" name="Picture 2" descr="http://i.huffpost.com/gen/813532/images/o-HOLLYWOOD-SIGN-MAKEOVER-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7" y="2646082"/>
            <a:ext cx="3679166" cy="24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602" y="2774137"/>
            <a:ext cx="6536752" cy="4145803"/>
          </a:xfrm>
          <a:prstGeom prst="rect">
            <a:avLst/>
          </a:prstGeom>
        </p:spPr>
      </p:pic>
      <p:pic>
        <p:nvPicPr>
          <p:cNvPr id="5124" name="Picture 4" descr="http://image.flaticon.com/icons/png/512/233/2338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656" y="3872471"/>
            <a:ext cx="807095" cy="8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62" y="1085637"/>
            <a:ext cx="1475588" cy="98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19" y="2027744"/>
            <a:ext cx="2019492" cy="3378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5417711"/>
            <a:ext cx="4869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5 km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Categories: active, arts, shopping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Limit: 50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1580" y="1888350"/>
            <a:ext cx="42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u="sng" dirty="0"/>
              <a:t>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" y="3375829"/>
            <a:ext cx="11951430" cy="2464741"/>
          </a:xfrm>
        </p:spPr>
      </p:pic>
      <p:pic>
        <p:nvPicPr>
          <p:cNvPr id="6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5926" y="6025621"/>
            <a:ext cx="26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Packages</a:t>
            </a:r>
          </a:p>
        </p:txBody>
      </p:sp>
      <p:pic>
        <p:nvPicPr>
          <p:cNvPr id="103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344" y="2155560"/>
            <a:ext cx="60007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7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Full query comparison (n = 50 + 46)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3074" name="Picture 2" descr="https://employeenetwork.com/wp-content/uploads/2019/12/univeral-studios-hollywo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5178904"/>
            <a:ext cx="2282825" cy="152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91820" y="1970052"/>
            <a:ext cx="15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Venue Counts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464" y="2288265"/>
            <a:ext cx="5021522" cy="38799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75465" y="2576355"/>
            <a:ext cx="5021522" cy="7078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3075464" y="5134262"/>
            <a:ext cx="5021522" cy="7078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7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Top 10 comparison (n = 10 + 10)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86" y="2482771"/>
            <a:ext cx="4895894" cy="4091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011" y="2482771"/>
            <a:ext cx="5639753" cy="4086901"/>
          </a:xfrm>
          <a:prstGeom prst="rect">
            <a:avLst/>
          </a:prstGeom>
        </p:spPr>
      </p:pic>
      <p:pic>
        <p:nvPicPr>
          <p:cNvPr id="18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80" y="1659766"/>
            <a:ext cx="1317660" cy="8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79" y="2015047"/>
            <a:ext cx="2204119" cy="368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2460" y="2819400"/>
            <a:ext cx="2450130" cy="32766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918960" y="2822167"/>
            <a:ext cx="2450130" cy="32766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38153" y="3182391"/>
            <a:ext cx="2450130" cy="327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918960" y="3539544"/>
            <a:ext cx="2450130" cy="327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632460" y="3950025"/>
            <a:ext cx="2450130" cy="3276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918960" y="4316560"/>
            <a:ext cx="2450130" cy="3276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354285" y="4300383"/>
            <a:ext cx="2728305" cy="327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5887011" y="3922871"/>
            <a:ext cx="3482080" cy="327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63440" y="281940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503023" y="278706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5472" y="4668063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6918960" y="5036370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632460" y="5767637"/>
            <a:ext cx="2450130" cy="327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81794" y="4271266"/>
            <a:ext cx="6423745" cy="2380994"/>
          </a:xfrm>
        </p:spPr>
        <p:txBody>
          <a:bodyPr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More detailed response body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Review-based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Returned full 50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 5000 Daily API limit, no premium</a:t>
            </a:r>
          </a:p>
        </p:txBody>
      </p:sp>
      <p:pic>
        <p:nvPicPr>
          <p:cNvPr id="10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  <p:pic>
        <p:nvPicPr>
          <p:cNvPr id="13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06" y="2099784"/>
            <a:ext cx="3685880" cy="24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1636710" y="1904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/>
              <a:t>My favorite API:</a:t>
            </a:r>
          </a:p>
        </p:txBody>
      </p:sp>
      <p:pic>
        <p:nvPicPr>
          <p:cNvPr id="6150" name="Picture 6" descr="https://images.onlinelabels.com/images/clip-art/qubodup/Green%20Checkmark%20_-3124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02" y="3094319"/>
            <a:ext cx="931918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endParaRPr lang="en-CA" sz="3600" dirty="0"/>
          </a:p>
          <a:p>
            <a:r>
              <a:rPr lang="en-CA" sz="3600" dirty="0"/>
              <a:t>Manipulating </a:t>
            </a:r>
            <a:r>
              <a:rPr lang="en-CA" sz="3600" dirty="0" err="1"/>
              <a:t>dataframes</a:t>
            </a:r>
            <a:endParaRPr lang="en-CA" sz="3600" dirty="0"/>
          </a:p>
          <a:p>
            <a:endParaRPr lang="en-CA" sz="3600" dirty="0"/>
          </a:p>
          <a:p>
            <a:r>
              <a:rPr lang="en-CA" sz="3600" dirty="0"/>
              <a:t>Watching for typos (API query parameters)</a:t>
            </a:r>
          </a:p>
          <a:p>
            <a:endParaRPr lang="en-CA" sz="3600" dirty="0"/>
          </a:p>
        </p:txBody>
      </p:sp>
      <p:pic>
        <p:nvPicPr>
          <p:cNvPr id="6146" name="Picture 2" descr="https://clipground.com/images/confused-emoji-png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14" y="5615931"/>
            <a:ext cx="1013468" cy="10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3.bp.blogspot.com/-tpjq61VsB8M/VDmrkLCMbyI/AAAAAAAAFeQ/c5yC893C9fg/s0/Logo%2BY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20" y="88609"/>
            <a:ext cx="1036320" cy="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40" y="340941"/>
            <a:ext cx="1418308" cy="2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902</TotalTime>
  <Words>322</Words>
  <Application>Microsoft Office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Parallax</vt:lpstr>
      <vt:lpstr>Miniproject 2: APIs and Data Wrangling</vt:lpstr>
      <vt:lpstr>Outline</vt:lpstr>
      <vt:lpstr>Objectives</vt:lpstr>
      <vt:lpstr>Objectives</vt:lpstr>
      <vt:lpstr>Methods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46</cp:revision>
  <dcterms:created xsi:type="dcterms:W3CDTF">2021-07-22T15:46:42Z</dcterms:created>
  <dcterms:modified xsi:type="dcterms:W3CDTF">2021-07-30T20:51:26Z</dcterms:modified>
</cp:coreProperties>
</file>