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58" r:id="rId6"/>
    <p:sldId id="267" r:id="rId7"/>
    <p:sldId id="259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099" autoAdjust="0"/>
  </p:normalViewPr>
  <p:slideViewPr>
    <p:cSldViewPr snapToGrid="0">
      <p:cViewPr>
        <p:scale>
          <a:sx n="100" d="100"/>
          <a:sy n="100" d="100"/>
        </p:scale>
        <p:origin x="125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A069-BA3D-46A6-8556-56944FDB635F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1977-5685-4D41-84BF-DDDC42B2F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Nik</a:t>
            </a:r>
          </a:p>
          <a:p>
            <a:endParaRPr lang="en-CA" dirty="0"/>
          </a:p>
          <a:p>
            <a:r>
              <a:rPr lang="en-CA" dirty="0"/>
              <a:t>Zain’s comments on </a:t>
            </a:r>
            <a:r>
              <a:rPr lang="en-CA" dirty="0" err="1"/>
              <a:t>Miniproject</a:t>
            </a:r>
            <a:r>
              <a:rPr lang="en-CA" baseline="0" dirty="0"/>
              <a:t> 3: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Analyse dataset for bias (e.g. more male data than female) and pick equal amount of data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Anurag’s comments on </a:t>
            </a:r>
            <a:r>
              <a:rPr lang="en-CA" dirty="0" err="1"/>
              <a:t>Miniproject</a:t>
            </a:r>
            <a:r>
              <a:rPr lang="en-CA" baseline="0" dirty="0"/>
              <a:t> 2</a:t>
            </a:r>
            <a:r>
              <a:rPr lang="en-CA" dirty="0"/>
              <a:t>:</a:t>
            </a:r>
          </a:p>
          <a:p>
            <a:pPr marL="171450" indent="-171450">
              <a:buFontTx/>
              <a:buChar char="-"/>
            </a:pPr>
            <a:r>
              <a:rPr lang="en-CA" dirty="0"/>
              <a:t>Real-life data science projects typically are</a:t>
            </a:r>
            <a:r>
              <a:rPr lang="en-CA" baseline="0" dirty="0"/>
              <a:t> at least 3 months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No code at all, or screenshots from </a:t>
            </a:r>
            <a:r>
              <a:rPr lang="en-CA" baseline="0" dirty="0" err="1"/>
              <a:t>Jupyter</a:t>
            </a:r>
            <a:r>
              <a:rPr lang="en-CA" baseline="0" dirty="0"/>
              <a:t> labs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Don’t make your audience work for your visualizations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Evaluate presentation from this perspective: “you are an owner of a company, and somebody presents you this presentation”.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Focus on the big picture and the business problems you are solving. (How does the business earn money?)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Practice talking to non-technical audience (how to explain API to a 5 year-old)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Nik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92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Nik</a:t>
            </a:r>
          </a:p>
          <a:p>
            <a:pPr marL="0" indent="0">
              <a:buFontTx/>
              <a:buNone/>
            </a:pPr>
            <a:endParaRPr lang="en-CA" sz="1200" dirty="0"/>
          </a:p>
          <a:p>
            <a:pPr marL="0" indent="0">
              <a:buFontTx/>
              <a:buNone/>
            </a:pPr>
            <a:r>
              <a:rPr lang="en-CA" sz="1200" dirty="0"/>
              <a:t>These are hypotheses!</a:t>
            </a:r>
          </a:p>
          <a:p>
            <a:pPr marL="0" indent="0">
              <a:buFontTx/>
              <a:buNone/>
            </a:pP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Could also offer loans to credit card users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Could convince long-term savers to get a mortgage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39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/>
              <a:t>Albina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0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43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Albina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71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CA" dirty="0"/>
              <a:t>Albina</a:t>
            </a:r>
            <a:endParaRPr lang="en-CA" sz="1200" dirty="0"/>
          </a:p>
          <a:p>
            <a:pPr>
              <a:buFont typeface="Courier New" panose="02070309020205020404" pitchFamily="49" charset="0"/>
              <a:buNone/>
            </a:pPr>
            <a:endParaRPr lang="en-CA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dirty="0"/>
              <a:t>Cluster A1: gender and income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dirty="0"/>
              <a:t>Cluster A2: marital status/children/years with bank/age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dirty="0"/>
              <a:t>Cluster B: marital status &amp; children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00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/>
              <a:t>Nik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- Opening a savings account would increase customer</a:t>
            </a:r>
            <a:r>
              <a:rPr lang="en-CA" baseline="0" dirty="0"/>
              <a:t> satisfaction and business levels since they would be earning interest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Nik</a:t>
            </a:r>
          </a:p>
          <a:p>
            <a:endParaRPr lang="en-CA" dirty="0"/>
          </a:p>
          <a:p>
            <a:r>
              <a:rPr lang="en-CA" dirty="0"/>
              <a:t>- Improve clustering, avoid overlap</a:t>
            </a:r>
          </a:p>
          <a:p>
            <a:endParaRPr lang="en-CA" dirty="0"/>
          </a:p>
          <a:p>
            <a:r>
              <a:rPr lang="en-CA" dirty="0"/>
              <a:t>Database could</a:t>
            </a:r>
            <a:r>
              <a:rPr lang="en-CA" baseline="0" dirty="0"/>
              <a:t> include: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More data overall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Nationality, occupation, education, interests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1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0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4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90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41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4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40D1F-8DC8-452B-B505-1D78AF183F5D}" type="datetimeFigureOut">
              <a:rPr lang="en-CA" smtClean="0"/>
              <a:t>8/13/2021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Miniproject</a:t>
            </a:r>
            <a:r>
              <a:rPr lang="en-CA" dirty="0"/>
              <a:t> 3:</a:t>
            </a:r>
            <a:br>
              <a:rPr lang="en-CA" dirty="0"/>
            </a:br>
            <a:r>
              <a:rPr lang="en-CA" dirty="0"/>
              <a:t>Banking Clientele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4606" y="5492978"/>
            <a:ext cx="6987645" cy="125299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Albina </a:t>
            </a:r>
            <a:r>
              <a:rPr lang="en-CA" dirty="0" err="1"/>
              <a:t>Mussilova</a:t>
            </a:r>
            <a:endParaRPr lang="en-CA" dirty="0"/>
          </a:p>
          <a:p>
            <a:r>
              <a:rPr lang="en-CA" dirty="0"/>
              <a:t>Niklas Bergen</a:t>
            </a:r>
          </a:p>
          <a:p>
            <a:r>
              <a:rPr lang="en-CA" dirty="0"/>
              <a:t>August 13, 2021</a:t>
            </a:r>
          </a:p>
        </p:txBody>
      </p:sp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Methods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741" y="1752599"/>
            <a:ext cx="59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/>
              <a:t>Identify targetable marketing groups</a:t>
            </a:r>
          </a:p>
        </p:txBody>
      </p:sp>
      <p:pic>
        <p:nvPicPr>
          <p:cNvPr id="1026" name="Picture 2" descr="https://www.dwdonline.com/wp-content/uploads/customer-grou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18" y="3310393"/>
            <a:ext cx="3372485" cy="25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4066">
            <a:off x="7494880" y="5034742"/>
            <a:ext cx="1275692" cy="127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8940653" y="5232782"/>
            <a:ext cx="2472902" cy="1378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rgbClr val="FF0000"/>
                </a:solidFill>
              </a:rPr>
              <a:t>Long-term saver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Investment plan</a:t>
            </a:r>
          </a:p>
        </p:txBody>
      </p:sp>
      <p:pic>
        <p:nvPicPr>
          <p:cNvPr id="19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3589">
            <a:off x="3522550" y="3118323"/>
            <a:ext cx="1275692" cy="127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7"/>
          <p:cNvSpPr txBox="1">
            <a:spLocks/>
          </p:cNvSpPr>
          <p:nvPr/>
        </p:nvSpPr>
        <p:spPr>
          <a:xfrm>
            <a:off x="1012592" y="2843951"/>
            <a:ext cx="2472902" cy="1378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rgbClr val="7030A0"/>
                </a:solidFill>
              </a:rPr>
              <a:t>Credit card user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Credit limit increase</a:t>
            </a:r>
          </a:p>
        </p:txBody>
      </p:sp>
    </p:spTree>
    <p:extLst>
      <p:ext uri="{BB962C8B-B14F-4D97-AF65-F5344CB8AC3E}">
        <p14:creationId xmlns:p14="http://schemas.microsoft.com/office/powerpoint/2010/main" val="423703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422" y="1068365"/>
            <a:ext cx="428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u="sng" dirty="0"/>
              <a:t>Workflow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3" y="1953790"/>
            <a:ext cx="10769729" cy="4552265"/>
          </a:xfrm>
        </p:spPr>
      </p:pic>
    </p:spTree>
    <p:extLst>
      <p:ext uri="{BB962C8B-B14F-4D97-AF65-F5344CB8AC3E}">
        <p14:creationId xmlns:p14="http://schemas.microsoft.com/office/powerpoint/2010/main" val="1319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Methods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43" y="2300835"/>
            <a:ext cx="2593031" cy="3005755"/>
          </a:xfrm>
        </p:spPr>
      </p:pic>
      <p:sp>
        <p:nvSpPr>
          <p:cNvPr id="6" name="TextBox 5"/>
          <p:cNvSpPr txBox="1"/>
          <p:nvPr/>
        </p:nvSpPr>
        <p:spPr>
          <a:xfrm>
            <a:off x="1860575" y="5393162"/>
            <a:ext cx="191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Jupyter</a:t>
            </a:r>
            <a:r>
              <a:rPr lang="en-CA" sz="2400" dirty="0"/>
              <a:t> 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7162" y="5380589"/>
            <a:ext cx="160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8861712" y="3299661"/>
            <a:ext cx="2273526" cy="1378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</a:t>
            </a:r>
            <a:r>
              <a:rPr lang="en-CA" sz="2000" dirty="0" err="1"/>
              <a:t>KMeans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Agglomerative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</a:t>
            </a:r>
            <a:r>
              <a:rPr lang="en-CA" sz="2000" dirty="0" err="1"/>
              <a:t>DBScan</a:t>
            </a:r>
            <a:endParaRPr lang="en-CA" sz="2000" dirty="0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6588186" y="3293795"/>
            <a:ext cx="2273526" cy="1835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</a:t>
            </a:r>
            <a:r>
              <a:rPr lang="en-CA" sz="2000" dirty="0" err="1"/>
              <a:t>MinMax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</a:t>
            </a:r>
            <a:r>
              <a:rPr lang="en-CA" sz="2000" dirty="0" err="1"/>
              <a:t>MaxAbs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Standard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Robust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6515" y="5393162"/>
            <a:ext cx="160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Scaling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59747" y="2245354"/>
            <a:ext cx="196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CA" sz="2800" b="1" dirty="0" err="1"/>
              <a:t>scikit</a:t>
            </a:r>
            <a:r>
              <a:rPr lang="en-CA" sz="2800" b="1" dirty="0"/>
              <a:t>-learn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61329" y="3144483"/>
            <a:ext cx="1947212" cy="28089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8861712" y="3144483"/>
            <a:ext cx="2143980" cy="28089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3600" dirty="0"/>
              <a:t>Initial analysis: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983343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Can potentially avoid debt-prone states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states with high checking averages to open savings accounts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119039"/>
            <a:ext cx="8775510" cy="26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83736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3600" dirty="0"/>
              <a:t>Based on demographics: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6682" y="2045424"/>
            <a:ext cx="21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MinMax</a:t>
            </a:r>
            <a:r>
              <a:rPr lang="en-CA" dirty="0"/>
              <a:t>, </a:t>
            </a:r>
            <a:r>
              <a:rPr lang="en-CA" dirty="0" err="1"/>
              <a:t>Aggl</a:t>
            </a:r>
            <a:r>
              <a:rPr lang="en-CA" dirty="0"/>
              <a:t>., n =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794" y="2508502"/>
            <a:ext cx="3180528" cy="2253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06963"/>
            <a:ext cx="3132387" cy="22449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06248" y="2048910"/>
            <a:ext cx="260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Standard, </a:t>
            </a:r>
            <a:r>
              <a:rPr lang="en-CA" dirty="0" err="1"/>
              <a:t>KMeans</a:t>
            </a:r>
            <a:r>
              <a:rPr lang="en-CA" dirty="0"/>
              <a:t>, n = 3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833744"/>
            <a:ext cx="7098949" cy="2079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Income is skewed based on gender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/>
              <a:t>Could have special offers for women to increase business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Extend interest free period on credit cards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long-term plans for </a:t>
            </a:r>
            <a:r>
              <a:rPr lang="en-US" sz="2000" dirty="0"/>
              <a:t>clients </a:t>
            </a:r>
            <a:r>
              <a:rPr lang="en-CA" sz="2000" dirty="0"/>
              <a:t>with kids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9655875" y="4896255"/>
            <a:ext cx="1637648" cy="1397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u="sng" dirty="0"/>
              <a:t>Average Income</a:t>
            </a:r>
          </a:p>
          <a:p>
            <a:pPr marL="0" indent="0">
              <a:buNone/>
            </a:pPr>
            <a:r>
              <a:rPr lang="en-CA" sz="1600" dirty="0"/>
              <a:t>F     19834</a:t>
            </a:r>
          </a:p>
          <a:p>
            <a:pPr marL="0" indent="0">
              <a:buNone/>
            </a:pPr>
            <a:r>
              <a:rPr lang="en-CA" sz="1600" dirty="0"/>
              <a:t>M     26406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F72A56-C5C3-43C4-9A74-4761D5323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171" y="2414756"/>
            <a:ext cx="3967791" cy="2472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E6F22E-6284-49B4-8E25-CC7AFC9E9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5620" y="2406310"/>
            <a:ext cx="4502089" cy="24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3600" dirty="0"/>
              <a:t>Based on banking habits: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983343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checking users to create a savings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avid credit card users with credit limit increase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2395612"/>
            <a:ext cx="4445642" cy="2283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62" y="2395611"/>
            <a:ext cx="4480695" cy="22832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9320" y="2015605"/>
            <a:ext cx="252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MinMax</a:t>
            </a:r>
            <a:r>
              <a:rPr lang="en-CA" dirty="0"/>
              <a:t>, </a:t>
            </a:r>
            <a:r>
              <a:rPr lang="en-CA" dirty="0" err="1"/>
              <a:t>KMeans</a:t>
            </a:r>
            <a:r>
              <a:rPr lang="en-CA" dirty="0"/>
              <a:t>, n =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97266" y="1999808"/>
            <a:ext cx="252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Robust, </a:t>
            </a:r>
            <a:r>
              <a:rPr lang="en-CA" dirty="0" err="1"/>
              <a:t>KMeans</a:t>
            </a:r>
            <a:r>
              <a:rPr lang="en-CA" dirty="0"/>
              <a:t>, n = 4</a:t>
            </a:r>
          </a:p>
        </p:txBody>
      </p:sp>
    </p:spTree>
    <p:extLst>
      <p:ext uri="{BB962C8B-B14F-4D97-AF65-F5344CB8AC3E}">
        <p14:creationId xmlns:p14="http://schemas.microsoft.com/office/powerpoint/2010/main" val="181102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863332"/>
          </a:xfrm>
        </p:spPr>
        <p:txBody>
          <a:bodyPr anchor="t">
            <a:normAutofit/>
          </a:bodyPr>
          <a:lstStyle/>
          <a:p>
            <a:endParaRPr lang="en-CA" sz="3600" dirty="0"/>
          </a:p>
          <a:p>
            <a:r>
              <a:rPr lang="en-CA" sz="3600" dirty="0"/>
              <a:t>Feature selection/engineering</a:t>
            </a:r>
          </a:p>
          <a:p>
            <a:endParaRPr lang="en-CA" sz="3600" dirty="0"/>
          </a:p>
          <a:p>
            <a:r>
              <a:rPr lang="en-CA" sz="3600" dirty="0"/>
              <a:t>Limited database information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96020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2415</TotalTime>
  <Words>387</Words>
  <Application>Microsoft Office PowerPoint</Application>
  <PresentationFormat>Widescreen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Parallax</vt:lpstr>
      <vt:lpstr>Miniproject 3: Banking Clientele Segmentation</vt:lpstr>
      <vt:lpstr>Outline</vt:lpstr>
      <vt:lpstr>Objective</vt:lpstr>
      <vt:lpstr>Objective</vt:lpstr>
      <vt:lpstr>Methods Used</vt:lpstr>
      <vt:lpstr>Results</vt:lpstr>
      <vt:lpstr>Results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83</cp:revision>
  <dcterms:created xsi:type="dcterms:W3CDTF">2021-07-22T15:46:42Z</dcterms:created>
  <dcterms:modified xsi:type="dcterms:W3CDTF">2021-08-14T00:41:40Z</dcterms:modified>
</cp:coreProperties>
</file>