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21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0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4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90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41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4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Transport for London API </a:t>
            </a:r>
            <a:r>
              <a:rPr lang="en-CA" dirty="0" err="1"/>
              <a:t>Miniproject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4606" y="5800844"/>
            <a:ext cx="6987645" cy="945126"/>
          </a:xfrm>
        </p:spPr>
        <p:txBody>
          <a:bodyPr/>
          <a:lstStyle/>
          <a:p>
            <a:r>
              <a:rPr lang="en-CA" dirty="0"/>
              <a:t>Niklas Bergen</a:t>
            </a:r>
          </a:p>
          <a:p>
            <a:r>
              <a:rPr lang="en-CA" dirty="0"/>
              <a:t>July 22,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47" y="119007"/>
            <a:ext cx="1922403" cy="7445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Tools used</a:t>
            </a:r>
          </a:p>
          <a:p>
            <a:pPr marL="0" indent="0">
              <a:buNone/>
            </a:pPr>
            <a:endParaRPr lang="en-CA" sz="3600" dirty="0"/>
          </a:p>
          <a:p>
            <a:pPr marL="514350" indent="-514350">
              <a:buFont typeface="+mj-lt"/>
              <a:buAutoNum type="arabicPeriod" startAt="2"/>
            </a:pPr>
            <a:r>
              <a:rPr lang="en-CA" sz="3600" dirty="0"/>
              <a:t>Results</a:t>
            </a:r>
          </a:p>
          <a:p>
            <a:pPr marL="0" indent="0">
              <a:buNone/>
            </a:pPr>
            <a:endParaRPr lang="en-CA" sz="3600" dirty="0"/>
          </a:p>
          <a:p>
            <a:pPr marL="514350" indent="-514350">
              <a:buFont typeface="+mj-lt"/>
              <a:buAutoNum type="arabicPeriod" startAt="3"/>
            </a:pPr>
            <a:r>
              <a:rPr lang="en-CA" sz="3600" dirty="0"/>
              <a:t>Challenges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47" y="119007"/>
            <a:ext cx="1922403" cy="7445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Tools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23" y="2300835"/>
            <a:ext cx="2593031" cy="3005755"/>
          </a:xfrm>
        </p:spPr>
      </p:pic>
      <p:sp>
        <p:nvSpPr>
          <p:cNvPr id="6" name="TextBox 5"/>
          <p:cNvSpPr txBox="1"/>
          <p:nvPr/>
        </p:nvSpPr>
        <p:spPr>
          <a:xfrm>
            <a:off x="3050355" y="5393162"/>
            <a:ext cx="191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Jupyter</a:t>
            </a:r>
            <a:r>
              <a:rPr lang="en-CA" sz="2400" dirty="0"/>
              <a:t> Lab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41" y="3133516"/>
            <a:ext cx="3819525" cy="145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17545" y="5393161"/>
            <a:ext cx="26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Packages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47" y="119007"/>
            <a:ext cx="1922403" cy="7445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47" y="119007"/>
            <a:ext cx="1922403" cy="744593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</TotalTime>
  <Words>22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Transport for London API Miniproject</vt:lpstr>
      <vt:lpstr>Outline</vt:lpstr>
      <vt:lpstr>Tools Used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7</cp:revision>
  <dcterms:created xsi:type="dcterms:W3CDTF">2021-07-22T15:46:42Z</dcterms:created>
  <dcterms:modified xsi:type="dcterms:W3CDTF">2021-07-22T19:56:44Z</dcterms:modified>
</cp:coreProperties>
</file>