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93" r:id="rId2"/>
    <p:sldMasterId id="2147483661" r:id="rId3"/>
  </p:sldMasterIdLst>
  <p:notesMasterIdLst>
    <p:notesMasterId r:id="rId16"/>
  </p:notesMasterIdLst>
  <p:sldIdLst>
    <p:sldId id="262" r:id="rId4"/>
    <p:sldId id="263" r:id="rId5"/>
    <p:sldId id="267" r:id="rId6"/>
    <p:sldId id="268" r:id="rId7"/>
    <p:sldId id="264" r:id="rId8"/>
    <p:sldId id="265" r:id="rId9"/>
    <p:sldId id="270" r:id="rId10"/>
    <p:sldId id="274" r:id="rId11"/>
    <p:sldId id="271" r:id="rId12"/>
    <p:sldId id="272" r:id="rId13"/>
    <p:sldId id="273" r:id="rId14"/>
    <p:sldId id="266"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DED"/>
    <a:srgbClr val="FCFA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p:scale>
          <a:sx n="66" d="100"/>
          <a:sy n="66" d="100"/>
        </p:scale>
        <p:origin x="346"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led dridi" userId="54379768c5d5ab68" providerId="LiveId" clId="{D6937F6D-3E98-44C2-AF52-A730DA1D03C8}"/>
    <pc:docChg chg="custSel modSld">
      <pc:chgData name="khaled dridi" userId="54379768c5d5ab68" providerId="LiveId" clId="{D6937F6D-3E98-44C2-AF52-A730DA1D03C8}" dt="2025-03-12T14:25:31.480" v="5" actId="1076"/>
      <pc:docMkLst>
        <pc:docMk/>
      </pc:docMkLst>
      <pc:sldChg chg="addSp delSp modSp mod">
        <pc:chgData name="khaled dridi" userId="54379768c5d5ab68" providerId="LiveId" clId="{D6937F6D-3E98-44C2-AF52-A730DA1D03C8}" dt="2025-03-12T14:25:31.480" v="5" actId="1076"/>
        <pc:sldMkLst>
          <pc:docMk/>
          <pc:sldMk cId="828985360" sldId="262"/>
        </pc:sldMkLst>
        <pc:spChg chg="mod">
          <ac:chgData name="khaled dridi" userId="54379768c5d5ab68" providerId="LiveId" clId="{D6937F6D-3E98-44C2-AF52-A730DA1D03C8}" dt="2025-03-12T14:25:31.480" v="5" actId="1076"/>
          <ac:spMkLst>
            <pc:docMk/>
            <pc:sldMk cId="828985360" sldId="262"/>
            <ac:spMk id="2" creationId="{108C80D0-F5C8-5A3A-C917-3A0E4FD2CD14}"/>
          </ac:spMkLst>
        </pc:spChg>
        <pc:spChg chg="mod">
          <ac:chgData name="khaled dridi" userId="54379768c5d5ab68" providerId="LiveId" clId="{D6937F6D-3E98-44C2-AF52-A730DA1D03C8}" dt="2025-03-12T14:24:17.575" v="3" actId="1076"/>
          <ac:spMkLst>
            <pc:docMk/>
            <pc:sldMk cId="828985360" sldId="262"/>
            <ac:spMk id="4" creationId="{CC92E7EF-F47B-C361-E4AC-5427724920CA}"/>
          </ac:spMkLst>
        </pc:spChg>
        <pc:spChg chg="mod">
          <ac:chgData name="khaled dridi" userId="54379768c5d5ab68" providerId="LiveId" clId="{D6937F6D-3E98-44C2-AF52-A730DA1D03C8}" dt="2025-03-12T14:24:21.921" v="4" actId="1076"/>
          <ac:spMkLst>
            <pc:docMk/>
            <pc:sldMk cId="828985360" sldId="262"/>
            <ac:spMk id="5" creationId="{29E16D89-80BB-34D7-21A3-E17917A01ABA}"/>
          </ac:spMkLst>
        </pc:spChg>
        <pc:spChg chg="add del mod">
          <ac:chgData name="khaled dridi" userId="54379768c5d5ab68" providerId="LiveId" clId="{D6937F6D-3E98-44C2-AF52-A730DA1D03C8}" dt="2025-03-12T14:24:00.653" v="1" actId="478"/>
          <ac:spMkLst>
            <pc:docMk/>
            <pc:sldMk cId="828985360" sldId="262"/>
            <ac:spMk id="9" creationId="{20364968-CD1E-0222-79EF-5D4431926654}"/>
          </ac:spMkLst>
        </pc:spChg>
        <pc:picChg chg="del">
          <ac:chgData name="khaled dridi" userId="54379768c5d5ab68" providerId="LiveId" clId="{D6937F6D-3E98-44C2-AF52-A730DA1D03C8}" dt="2025-03-12T14:23:56.858" v="0" actId="478"/>
          <ac:picMkLst>
            <pc:docMk/>
            <pc:sldMk cId="828985360" sldId="262"/>
            <ac:picMk id="6" creationId="{144E0C54-15EC-2F21-8AF3-66EA9DC4B274}"/>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DBDBDB"/>
              </a:solidFill>
              <a:effectLst/>
            </c:spPr>
            <c:extLst>
              <c:ext xmlns:c16="http://schemas.microsoft.com/office/drawing/2014/chart" uri="{C3380CC4-5D6E-409C-BE32-E72D297353CC}">
                <c16:uniqueId val="{00000001-392B-4F2A-8C6F-09466E95AC70}"/>
              </c:ext>
            </c:extLst>
          </c:dPt>
          <c:dPt>
            <c:idx val="1"/>
            <c:bubble3D val="0"/>
            <c:spPr>
              <a:solidFill>
                <a:srgbClr val="393939"/>
              </a:solidFill>
              <a:effectLst/>
            </c:spPr>
            <c:extLst>
              <c:ext xmlns:c16="http://schemas.microsoft.com/office/drawing/2014/chart" uri="{C3380CC4-5D6E-409C-BE32-E72D297353CC}">
                <c16:uniqueId val="{00000003-392B-4F2A-8C6F-09466E95AC70}"/>
              </c:ext>
            </c:extLst>
          </c:dPt>
          <c:cat>
            <c:strRef>
              <c:f>Sheet1!$A$2:$A$3</c:f>
              <c:strCache>
                <c:ptCount val="2"/>
                <c:pt idx="0">
                  <c:v>Planification</c:v>
                </c:pt>
              </c:strCache>
            </c:strRef>
          </c:cat>
          <c:val>
            <c:numRef>
              <c:f>Sheet1!$B$2:$B$3</c:f>
              <c:numCache>
                <c:formatCode>General</c:formatCode>
                <c:ptCount val="2"/>
                <c:pt idx="0">
                  <c:v>0.25</c:v>
                </c:pt>
                <c:pt idx="1">
                  <c:v>0.75</c:v>
                </c:pt>
              </c:numCache>
            </c:numRef>
          </c:val>
          <c:extLst>
            <c:ext xmlns:c16="http://schemas.microsoft.com/office/drawing/2014/chart" uri="{C3380CC4-5D6E-409C-BE32-E72D297353CC}">
              <c16:uniqueId val="{00000004-392B-4F2A-8C6F-09466E95AC70}"/>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DBDBDB"/>
              </a:solidFill>
              <a:effectLst/>
            </c:spPr>
            <c:extLst>
              <c:ext xmlns:c16="http://schemas.microsoft.com/office/drawing/2014/chart" uri="{C3380CC4-5D6E-409C-BE32-E72D297353CC}">
                <c16:uniqueId val="{00000001-4A57-4AB6-80D7-B9A7ADAB388E}"/>
              </c:ext>
            </c:extLst>
          </c:dPt>
          <c:dPt>
            <c:idx val="1"/>
            <c:bubble3D val="0"/>
            <c:spPr>
              <a:solidFill>
                <a:srgbClr val="393939"/>
              </a:solidFill>
              <a:effectLst/>
            </c:spPr>
            <c:extLst>
              <c:ext xmlns:c16="http://schemas.microsoft.com/office/drawing/2014/chart" uri="{C3380CC4-5D6E-409C-BE32-E72D297353CC}">
                <c16:uniqueId val="{00000003-4A57-4AB6-80D7-B9A7ADAB388E}"/>
              </c:ext>
            </c:extLst>
          </c:dPt>
          <c:cat>
            <c:strRef>
              <c:f>Sheet1!$A$2:$A$3</c:f>
              <c:strCache>
                <c:ptCount val="2"/>
                <c:pt idx="0">
                  <c:v>Daily Scrum</c:v>
                </c:pt>
              </c:strCache>
            </c:strRef>
          </c:cat>
          <c:val>
            <c:numRef>
              <c:f>Sheet1!$B$2:$B$3</c:f>
              <c:numCache>
                <c:formatCode>General</c:formatCode>
                <c:ptCount val="2"/>
                <c:pt idx="0">
                  <c:v>0.25</c:v>
                </c:pt>
                <c:pt idx="1">
                  <c:v>0.75</c:v>
                </c:pt>
              </c:numCache>
            </c:numRef>
          </c:val>
          <c:extLst>
            <c:ext xmlns:c16="http://schemas.microsoft.com/office/drawing/2014/chart" uri="{C3380CC4-5D6E-409C-BE32-E72D297353CC}">
              <c16:uniqueId val="{00000004-4A57-4AB6-80D7-B9A7ADAB388E}"/>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DBDBDB"/>
              </a:solidFill>
              <a:effectLst/>
            </c:spPr>
            <c:extLst>
              <c:ext xmlns:c16="http://schemas.microsoft.com/office/drawing/2014/chart" uri="{C3380CC4-5D6E-409C-BE32-E72D297353CC}">
                <c16:uniqueId val="{00000001-C0FE-45B2-9055-C60F86D41414}"/>
              </c:ext>
            </c:extLst>
          </c:dPt>
          <c:dPt>
            <c:idx val="1"/>
            <c:bubble3D val="0"/>
            <c:spPr>
              <a:solidFill>
                <a:srgbClr val="393939"/>
              </a:solidFill>
              <a:effectLst/>
            </c:spPr>
            <c:extLst>
              <c:ext xmlns:c16="http://schemas.microsoft.com/office/drawing/2014/chart" uri="{C3380CC4-5D6E-409C-BE32-E72D297353CC}">
                <c16:uniqueId val="{00000003-C0FE-45B2-9055-C60F86D41414}"/>
              </c:ext>
            </c:extLst>
          </c:dPt>
          <c:cat>
            <c:strRef>
              <c:f>Sheet1!$A$2:$A$3</c:f>
              <c:strCache>
                <c:ptCount val="2"/>
                <c:pt idx="0">
                  <c:v>Suivi des problèmes</c:v>
                </c:pt>
              </c:strCache>
            </c:strRef>
          </c:cat>
          <c:val>
            <c:numRef>
              <c:f>Sheet1!$B$2:$B$3</c:f>
              <c:numCache>
                <c:formatCode>General</c:formatCode>
                <c:ptCount val="2"/>
                <c:pt idx="0">
                  <c:v>0.25</c:v>
                </c:pt>
                <c:pt idx="1">
                  <c:v>0.75</c:v>
                </c:pt>
              </c:numCache>
            </c:numRef>
          </c:val>
          <c:extLst>
            <c:ext xmlns:c16="http://schemas.microsoft.com/office/drawing/2014/chart" uri="{C3380CC4-5D6E-409C-BE32-E72D297353CC}">
              <c16:uniqueId val="{00000004-C0FE-45B2-9055-C60F86D41414}"/>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DBDBDB"/>
              </a:solidFill>
              <a:effectLst/>
            </c:spPr>
            <c:extLst>
              <c:ext xmlns:c16="http://schemas.microsoft.com/office/drawing/2014/chart" uri="{C3380CC4-5D6E-409C-BE32-E72D297353CC}">
                <c16:uniqueId val="{00000001-E1B7-46B3-BE88-4FFA5D2036AA}"/>
              </c:ext>
            </c:extLst>
          </c:dPt>
          <c:dPt>
            <c:idx val="1"/>
            <c:bubble3D val="0"/>
            <c:spPr>
              <a:solidFill>
                <a:srgbClr val="393939"/>
              </a:solidFill>
              <a:effectLst/>
            </c:spPr>
            <c:extLst>
              <c:ext xmlns:c16="http://schemas.microsoft.com/office/drawing/2014/chart" uri="{C3380CC4-5D6E-409C-BE32-E72D297353CC}">
                <c16:uniqueId val="{00000003-E1B7-46B3-BE88-4FFA5D2036AA}"/>
              </c:ext>
            </c:extLst>
          </c:dPt>
          <c:cat>
            <c:strRef>
              <c:f>Sheet1!$A$2:$A$3</c:f>
              <c:strCache>
                <c:ptCount val="2"/>
                <c:pt idx="0">
                  <c:v>Revue de sprint</c:v>
                </c:pt>
              </c:strCache>
            </c:strRef>
          </c:cat>
          <c:val>
            <c:numRef>
              <c:f>Sheet1!$B$2:$B$3</c:f>
              <c:numCache>
                <c:formatCode>General</c:formatCode>
                <c:ptCount val="2"/>
                <c:pt idx="0">
                  <c:v>0.25</c:v>
                </c:pt>
                <c:pt idx="1">
                  <c:v>0.75</c:v>
                </c:pt>
              </c:numCache>
            </c:numRef>
          </c:val>
          <c:extLst>
            <c:ext xmlns:c16="http://schemas.microsoft.com/office/drawing/2014/chart" uri="{C3380CC4-5D6E-409C-BE32-E72D297353CC}">
              <c16:uniqueId val="{00000004-E1B7-46B3-BE88-4FFA5D2036AA}"/>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AE3EE1-1BE6-41E4-8DAA-1297E058C2AA}" type="datetimeFigureOut">
              <a:rPr lang="fr-FR" smtClean="0"/>
              <a:t>12/03/2025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50ADA-C184-4F39-BBE6-D6131D665D98}" type="slidenum">
              <a:rPr lang="fr-FR" smtClean="0"/>
              <a:t>‹N°›</a:t>
            </a:fld>
            <a:endParaRPr lang="fr-FR"/>
          </a:p>
        </p:txBody>
      </p:sp>
    </p:spTree>
    <p:extLst>
      <p:ext uri="{BB962C8B-B14F-4D97-AF65-F5344CB8AC3E}">
        <p14:creationId xmlns:p14="http://schemas.microsoft.com/office/powerpoint/2010/main" val="852554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4A50ADA-C184-4F39-BBE6-D6131D665D98}" type="slidenum">
              <a:rPr lang="fr-FR" smtClean="0"/>
              <a:t>1</a:t>
            </a:fld>
            <a:endParaRPr lang="fr-FR"/>
          </a:p>
        </p:txBody>
      </p:sp>
    </p:spTree>
    <p:extLst>
      <p:ext uri="{BB962C8B-B14F-4D97-AF65-F5344CB8AC3E}">
        <p14:creationId xmlns:p14="http://schemas.microsoft.com/office/powerpoint/2010/main" val="2891989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4A50ADA-C184-4F39-BBE6-D6131D665D98}" type="slidenum">
              <a:rPr lang="fr-FR" smtClean="0"/>
              <a:t>7</a:t>
            </a:fld>
            <a:endParaRPr lang="fr-FR"/>
          </a:p>
        </p:txBody>
      </p:sp>
    </p:spTree>
    <p:extLst>
      <p:ext uri="{BB962C8B-B14F-4D97-AF65-F5344CB8AC3E}">
        <p14:creationId xmlns:p14="http://schemas.microsoft.com/office/powerpoint/2010/main" val="203123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0C70DF-31F4-5A18-DA01-B93D29AC5F4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0F134C1-A5E2-FFE5-BEDF-255782A713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C57DAEA-A74F-507C-5997-9F36C06A516A}"/>
              </a:ext>
            </a:extLst>
          </p:cNvPr>
          <p:cNvSpPr>
            <a:spLocks noGrp="1"/>
          </p:cNvSpPr>
          <p:nvPr>
            <p:ph type="dt" sz="half" idx="10"/>
          </p:nvPr>
        </p:nvSpPr>
        <p:spPr/>
        <p:txBody>
          <a:bodyPr/>
          <a:lstStyle/>
          <a:p>
            <a:fld id="{7B945F53-EA41-4823-AB64-5A61970EE442}" type="datetimeFigureOut">
              <a:rPr lang="fr-FR" smtClean="0"/>
              <a:t>12/03/2025</a:t>
            </a:fld>
            <a:endParaRPr lang="fr-FR"/>
          </a:p>
        </p:txBody>
      </p:sp>
      <p:sp>
        <p:nvSpPr>
          <p:cNvPr id="5" name="Espace réservé du pied de page 4">
            <a:extLst>
              <a:ext uri="{FF2B5EF4-FFF2-40B4-BE49-F238E27FC236}">
                <a16:creationId xmlns:a16="http://schemas.microsoft.com/office/drawing/2014/main" id="{00F5FB20-15E0-6864-E443-AB1123440DF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F9E686B-C7CA-3864-2801-03FF12988FD8}"/>
              </a:ext>
            </a:extLst>
          </p:cNvPr>
          <p:cNvSpPr>
            <a:spLocks noGrp="1"/>
          </p:cNvSpPr>
          <p:nvPr>
            <p:ph type="sldNum" sz="quarter" idx="12"/>
          </p:nvPr>
        </p:nvSpPr>
        <p:spPr/>
        <p:txBody>
          <a:bodyPr/>
          <a:lstStyle/>
          <a:p>
            <a:fld id="{FF994D5E-8416-4112-82BF-431607861D03}" type="slidenum">
              <a:rPr lang="fr-FR" smtClean="0"/>
              <a:t>‹N°›</a:t>
            </a:fld>
            <a:endParaRPr lang="fr-FR"/>
          </a:p>
        </p:txBody>
      </p:sp>
    </p:spTree>
    <p:extLst>
      <p:ext uri="{BB962C8B-B14F-4D97-AF65-F5344CB8AC3E}">
        <p14:creationId xmlns:p14="http://schemas.microsoft.com/office/powerpoint/2010/main" val="1432951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EB6598-5DC4-F1FF-B3E9-58F867DA640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9A55071-6C06-7B76-5320-733F3DCF39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8195F8-52FD-D948-2B18-E98C9F20844F}"/>
              </a:ext>
            </a:extLst>
          </p:cNvPr>
          <p:cNvSpPr>
            <a:spLocks noGrp="1"/>
          </p:cNvSpPr>
          <p:nvPr>
            <p:ph type="dt" sz="half" idx="10"/>
          </p:nvPr>
        </p:nvSpPr>
        <p:spPr/>
        <p:txBody>
          <a:bodyPr/>
          <a:lstStyle/>
          <a:p>
            <a:fld id="{7B945F53-EA41-4823-AB64-5A61970EE442}" type="datetimeFigureOut">
              <a:rPr lang="fr-FR" smtClean="0"/>
              <a:t>12/03/2025</a:t>
            </a:fld>
            <a:endParaRPr lang="fr-FR"/>
          </a:p>
        </p:txBody>
      </p:sp>
      <p:sp>
        <p:nvSpPr>
          <p:cNvPr id="5" name="Espace réservé du pied de page 4">
            <a:extLst>
              <a:ext uri="{FF2B5EF4-FFF2-40B4-BE49-F238E27FC236}">
                <a16:creationId xmlns:a16="http://schemas.microsoft.com/office/drawing/2014/main" id="{6B63D142-D270-4930-29A5-75086511606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6AD1813-0969-60DC-5625-970F757B93DE}"/>
              </a:ext>
            </a:extLst>
          </p:cNvPr>
          <p:cNvSpPr>
            <a:spLocks noGrp="1"/>
          </p:cNvSpPr>
          <p:nvPr>
            <p:ph type="sldNum" sz="quarter" idx="12"/>
          </p:nvPr>
        </p:nvSpPr>
        <p:spPr/>
        <p:txBody>
          <a:bodyPr/>
          <a:lstStyle/>
          <a:p>
            <a:fld id="{FF994D5E-8416-4112-82BF-431607861D03}" type="slidenum">
              <a:rPr lang="fr-FR" smtClean="0"/>
              <a:t>‹N°›</a:t>
            </a:fld>
            <a:endParaRPr lang="fr-FR"/>
          </a:p>
        </p:txBody>
      </p:sp>
    </p:spTree>
    <p:extLst>
      <p:ext uri="{BB962C8B-B14F-4D97-AF65-F5344CB8AC3E}">
        <p14:creationId xmlns:p14="http://schemas.microsoft.com/office/powerpoint/2010/main" val="377987916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meline I60V8">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3BB7D51-CF9D-4526-1725-5AB30663276A}"/>
              </a:ext>
            </a:extLst>
          </p:cNvPr>
          <p:cNvGrpSpPr/>
          <p:nvPr userDrawn="1"/>
        </p:nvGrpSpPr>
        <p:grpSpPr>
          <a:xfrm>
            <a:off x="2172567" y="3165226"/>
            <a:ext cx="7846866" cy="1307812"/>
            <a:chOff x="2105892" y="3357980"/>
            <a:chExt cx="7846866" cy="1307812"/>
          </a:xfrm>
        </p:grpSpPr>
        <p:sp>
          <p:nvSpPr>
            <p:cNvPr id="19" name="Arc 48">
              <a:extLst>
                <a:ext uri="{FF2B5EF4-FFF2-40B4-BE49-F238E27FC236}">
                  <a16:creationId xmlns:a16="http://schemas.microsoft.com/office/drawing/2014/main" id="{A57EA404-270C-3D5C-14F9-1ECC47BA9B07}"/>
                </a:ext>
              </a:extLst>
            </p:cNvPr>
            <p:cNvSpPr/>
            <p:nvPr userDrawn="1"/>
          </p:nvSpPr>
          <p:spPr>
            <a:xfrm flipV="1">
              <a:off x="8644947"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20" name="Arc 47">
              <a:extLst>
                <a:ext uri="{FF2B5EF4-FFF2-40B4-BE49-F238E27FC236}">
                  <a16:creationId xmlns:a16="http://schemas.microsoft.com/office/drawing/2014/main" id="{E0D06A7F-9509-C3A7-2D2C-78C39714085C}"/>
                </a:ext>
              </a:extLst>
            </p:cNvPr>
            <p:cNvSpPr/>
            <p:nvPr userDrawn="1"/>
          </p:nvSpPr>
          <p:spPr>
            <a:xfrm>
              <a:off x="7337136"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24" name="Arc 47">
              <a:extLst>
                <a:ext uri="{FF2B5EF4-FFF2-40B4-BE49-F238E27FC236}">
                  <a16:creationId xmlns:a16="http://schemas.microsoft.com/office/drawing/2014/main" id="{AB4BBBAA-DF0A-9D34-37E3-991800093100}"/>
                </a:ext>
              </a:extLst>
            </p:cNvPr>
            <p:cNvSpPr/>
            <p:nvPr userDrawn="1"/>
          </p:nvSpPr>
          <p:spPr>
            <a:xfrm>
              <a:off x="4721514"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25" name="Arc 48">
              <a:extLst>
                <a:ext uri="{FF2B5EF4-FFF2-40B4-BE49-F238E27FC236}">
                  <a16:creationId xmlns:a16="http://schemas.microsoft.com/office/drawing/2014/main" id="{DB6A20B4-C07C-5DCC-F25A-7118BCF0C18A}"/>
                </a:ext>
              </a:extLst>
            </p:cNvPr>
            <p:cNvSpPr/>
            <p:nvPr userDrawn="1"/>
          </p:nvSpPr>
          <p:spPr>
            <a:xfrm flipV="1">
              <a:off x="6029325"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29" name="Arc 47">
              <a:extLst>
                <a:ext uri="{FF2B5EF4-FFF2-40B4-BE49-F238E27FC236}">
                  <a16:creationId xmlns:a16="http://schemas.microsoft.com/office/drawing/2014/main" id="{96B9398F-6113-4672-FFF8-FBAD5FEF4AC7}"/>
                </a:ext>
              </a:extLst>
            </p:cNvPr>
            <p:cNvSpPr/>
            <p:nvPr userDrawn="1"/>
          </p:nvSpPr>
          <p:spPr>
            <a:xfrm>
              <a:off x="210589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30" name="Arc 48">
              <a:extLst>
                <a:ext uri="{FF2B5EF4-FFF2-40B4-BE49-F238E27FC236}">
                  <a16:creationId xmlns:a16="http://schemas.microsoft.com/office/drawing/2014/main" id="{69A4899F-6BC6-0545-C425-46B0A391B53A}"/>
                </a:ext>
              </a:extLst>
            </p:cNvPr>
            <p:cNvSpPr/>
            <p:nvPr userDrawn="1"/>
          </p:nvSpPr>
          <p:spPr>
            <a:xfrm flipV="1">
              <a:off x="3413703"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31" name="Arc 30">
              <a:extLst>
                <a:ext uri="{FF2B5EF4-FFF2-40B4-BE49-F238E27FC236}">
                  <a16:creationId xmlns:a16="http://schemas.microsoft.com/office/drawing/2014/main" id="{C54F923D-0F8C-75D3-F560-621D6C55D4ED}"/>
                </a:ext>
              </a:extLst>
            </p:cNvPr>
            <p:cNvSpPr/>
            <p:nvPr userDrawn="1"/>
          </p:nvSpPr>
          <p:spPr>
            <a:xfrm>
              <a:off x="2105892" y="3357980"/>
              <a:ext cx="1307811" cy="1307812"/>
            </a:xfrm>
            <a:prstGeom prst="arc">
              <a:avLst>
                <a:gd name="adj1" fmla="val 10792152"/>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32" name="Arc 31">
              <a:extLst>
                <a:ext uri="{FF2B5EF4-FFF2-40B4-BE49-F238E27FC236}">
                  <a16:creationId xmlns:a16="http://schemas.microsoft.com/office/drawing/2014/main" id="{7737C037-6C33-E597-EC0D-93C1577C4A58}"/>
                </a:ext>
              </a:extLst>
            </p:cNvPr>
            <p:cNvSpPr/>
            <p:nvPr userDrawn="1"/>
          </p:nvSpPr>
          <p:spPr>
            <a:xfrm flipV="1">
              <a:off x="3413703" y="3357980"/>
              <a:ext cx="1307811" cy="1307812"/>
            </a:xfrm>
            <a:prstGeom prst="arc">
              <a:avLst>
                <a:gd name="adj1" fmla="val 10790197"/>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33" name="Arc 32">
              <a:extLst>
                <a:ext uri="{FF2B5EF4-FFF2-40B4-BE49-F238E27FC236}">
                  <a16:creationId xmlns:a16="http://schemas.microsoft.com/office/drawing/2014/main" id="{65F0F000-9A20-4E99-4193-B75FEBC43421}"/>
                </a:ext>
              </a:extLst>
            </p:cNvPr>
            <p:cNvSpPr/>
            <p:nvPr userDrawn="1"/>
          </p:nvSpPr>
          <p:spPr>
            <a:xfrm>
              <a:off x="4721514" y="3357980"/>
              <a:ext cx="1307811" cy="1307812"/>
            </a:xfrm>
            <a:prstGeom prst="arc">
              <a:avLst>
                <a:gd name="adj1" fmla="val 10792152"/>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34" name="Arc 33">
              <a:extLst>
                <a:ext uri="{FF2B5EF4-FFF2-40B4-BE49-F238E27FC236}">
                  <a16:creationId xmlns:a16="http://schemas.microsoft.com/office/drawing/2014/main" id="{6062F459-ACA9-F2CB-F2C1-6C195540935B}"/>
                </a:ext>
              </a:extLst>
            </p:cNvPr>
            <p:cNvSpPr/>
            <p:nvPr userDrawn="1"/>
          </p:nvSpPr>
          <p:spPr>
            <a:xfrm flipV="1">
              <a:off x="6029325" y="3357980"/>
              <a:ext cx="1307811" cy="1307812"/>
            </a:xfrm>
            <a:prstGeom prst="arc">
              <a:avLst>
                <a:gd name="adj1" fmla="val 10790197"/>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35" name="Arc 34">
              <a:extLst>
                <a:ext uri="{FF2B5EF4-FFF2-40B4-BE49-F238E27FC236}">
                  <a16:creationId xmlns:a16="http://schemas.microsoft.com/office/drawing/2014/main" id="{78D4F275-76C2-2516-B3A5-F4BEB2B9CA71}"/>
                </a:ext>
              </a:extLst>
            </p:cNvPr>
            <p:cNvSpPr/>
            <p:nvPr userDrawn="1"/>
          </p:nvSpPr>
          <p:spPr>
            <a:xfrm>
              <a:off x="7337136" y="3357980"/>
              <a:ext cx="1307811" cy="1307812"/>
            </a:xfrm>
            <a:prstGeom prst="arc">
              <a:avLst>
                <a:gd name="adj1" fmla="val 10792152"/>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36" name="Arc 35">
              <a:extLst>
                <a:ext uri="{FF2B5EF4-FFF2-40B4-BE49-F238E27FC236}">
                  <a16:creationId xmlns:a16="http://schemas.microsoft.com/office/drawing/2014/main" id="{90126FB4-61AC-3C71-2538-087676C2A51C}"/>
                </a:ext>
              </a:extLst>
            </p:cNvPr>
            <p:cNvSpPr/>
            <p:nvPr userDrawn="1"/>
          </p:nvSpPr>
          <p:spPr>
            <a:xfrm flipV="1">
              <a:off x="8644947" y="3357980"/>
              <a:ext cx="1307811" cy="1307812"/>
            </a:xfrm>
            <a:prstGeom prst="arc">
              <a:avLst>
                <a:gd name="adj1" fmla="val 10790197"/>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grpSp>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1"/>
            <a:ext cx="10226675" cy="781058"/>
          </a:xfrm>
        </p:spPr>
        <p:txBody>
          <a:bodyPr vert="horz" lIns="91440" tIns="45720" rIns="91440" bIns="45720" rtlCol="0" anchor="t">
            <a:noAutofit/>
          </a:bodyPr>
          <a:lstStyle>
            <a:lvl1pPr marL="0" indent="0" algn="ctr">
              <a:buFont typeface="Arial" panose="020B0604020202020204" pitchFamily="34" charset="0"/>
              <a:buNone/>
              <a:defRPr lang="en-US" sz="4400" dirty="0"/>
            </a:lvl1pPr>
          </a:lstStyle>
          <a:p>
            <a:pPr lvl="0"/>
            <a:r>
              <a:rPr lang="en-US" dirty="0"/>
              <a:t>Click to edit Master title style</a:t>
            </a:r>
          </a:p>
        </p:txBody>
      </p:sp>
      <p:sp>
        <p:nvSpPr>
          <p:cNvPr id="8" name="Text Placeholder 7">
            <a:extLst>
              <a:ext uri="{FF2B5EF4-FFF2-40B4-BE49-F238E27FC236}">
                <a16:creationId xmlns:a16="http://schemas.microsoft.com/office/drawing/2014/main" id="{BC61C2C9-4D10-ED6D-CCC2-1E9F1FDD2A47}"/>
              </a:ext>
            </a:extLst>
          </p:cNvPr>
          <p:cNvSpPr>
            <a:spLocks noGrp="1"/>
          </p:cNvSpPr>
          <p:nvPr>
            <p:ph type="body" sz="quarter" idx="13"/>
          </p:nvPr>
        </p:nvSpPr>
        <p:spPr>
          <a:xfrm>
            <a:off x="1938224" y="1492231"/>
            <a:ext cx="1641803" cy="423333"/>
          </a:xfrm>
          <a:noFill/>
        </p:spPr>
        <p:txBody>
          <a:bodyPr wrap="square" rtlCol="0" anchor="t">
            <a:noAutofit/>
          </a:bodyPr>
          <a:lstStyle>
            <a:lvl1pPr marL="0" indent="0" algn="ctr">
              <a:buNone/>
              <a:defRPr lang="en-US" sz="1400" b="1" dirty="0">
                <a:solidFill>
                  <a:schemeClr val="tx1">
                    <a:lumMod val="75000"/>
                    <a:lumOff val="25000"/>
                  </a:schemeClr>
                </a:solidFill>
              </a:defRPr>
            </a:lvl1pPr>
          </a:lstStyle>
          <a:p>
            <a:pPr marL="228600" lvl="0" indent="-228600"/>
            <a:r>
              <a:rPr lang="en-US" dirty="0"/>
              <a:t>Click to edit Master</a:t>
            </a:r>
          </a:p>
        </p:txBody>
      </p:sp>
      <p:sp>
        <p:nvSpPr>
          <p:cNvPr id="9" name="Text Placeholder 7">
            <a:extLst>
              <a:ext uri="{FF2B5EF4-FFF2-40B4-BE49-F238E27FC236}">
                <a16:creationId xmlns:a16="http://schemas.microsoft.com/office/drawing/2014/main" id="{573D6B2A-4BEB-40DA-D4B7-5D6711B95BFB}"/>
              </a:ext>
            </a:extLst>
          </p:cNvPr>
          <p:cNvSpPr>
            <a:spLocks noGrp="1"/>
          </p:cNvSpPr>
          <p:nvPr>
            <p:ph type="body" sz="quarter" idx="16"/>
          </p:nvPr>
        </p:nvSpPr>
        <p:spPr>
          <a:xfrm>
            <a:off x="1934810" y="2275565"/>
            <a:ext cx="1641803"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1" name="Text Placeholder 7">
            <a:extLst>
              <a:ext uri="{FF2B5EF4-FFF2-40B4-BE49-F238E27FC236}">
                <a16:creationId xmlns:a16="http://schemas.microsoft.com/office/drawing/2014/main" id="{5CC23EF0-CCB9-7631-5893-173C23662EED}"/>
              </a:ext>
            </a:extLst>
          </p:cNvPr>
          <p:cNvSpPr>
            <a:spLocks noGrp="1"/>
          </p:cNvSpPr>
          <p:nvPr>
            <p:ph type="body" sz="quarter" idx="17" hasCustomPrompt="1"/>
          </p:nvPr>
        </p:nvSpPr>
        <p:spPr>
          <a:xfrm>
            <a:off x="2191487" y="3657132"/>
            <a:ext cx="1260000" cy="324000"/>
          </a:xfrm>
          <a:noFill/>
        </p:spPr>
        <p:txBody>
          <a:bodyPr wrap="square" rtlCol="0" anchor="ctr">
            <a:noAutofit/>
          </a:bodyPr>
          <a:lstStyle>
            <a:lvl1pPr marL="0" indent="0" algn="ctr">
              <a:buNone/>
              <a:defRPr lang="en-US" sz="1300" b="1" dirty="0">
                <a:solidFill>
                  <a:schemeClr val="tx1">
                    <a:lumMod val="75000"/>
                    <a:lumOff val="25000"/>
                  </a:schemeClr>
                </a:solidFill>
              </a:defRPr>
            </a:lvl1pPr>
          </a:lstStyle>
          <a:p>
            <a:pPr marL="57150" lvl="0" indent="-285750" algn="ctr"/>
            <a:r>
              <a:rPr lang="en-US" dirty="0"/>
              <a:t>Milestone</a:t>
            </a:r>
          </a:p>
        </p:txBody>
      </p:sp>
      <p:sp>
        <p:nvSpPr>
          <p:cNvPr id="7" name="Text Placeholder 7">
            <a:extLst>
              <a:ext uri="{FF2B5EF4-FFF2-40B4-BE49-F238E27FC236}">
                <a16:creationId xmlns:a16="http://schemas.microsoft.com/office/drawing/2014/main" id="{E9CFBDD5-870E-35DD-FD5F-F0172492FC70}"/>
              </a:ext>
            </a:extLst>
          </p:cNvPr>
          <p:cNvSpPr>
            <a:spLocks noGrp="1"/>
          </p:cNvSpPr>
          <p:nvPr>
            <p:ph type="body" sz="quarter" idx="21"/>
          </p:nvPr>
        </p:nvSpPr>
        <p:spPr>
          <a:xfrm>
            <a:off x="3261176" y="4582505"/>
            <a:ext cx="1641803" cy="423333"/>
          </a:xfrm>
          <a:noFill/>
        </p:spPr>
        <p:txBody>
          <a:bodyPr wrap="square" rtlCol="0" anchor="t">
            <a:noAutofit/>
          </a:bodyPr>
          <a:lstStyle>
            <a:lvl1pPr marL="0" indent="0" algn="ctr">
              <a:buNone/>
              <a:defRPr lang="en-US" sz="1400" b="1" dirty="0">
                <a:solidFill>
                  <a:schemeClr val="tx1">
                    <a:lumMod val="75000"/>
                    <a:lumOff val="25000"/>
                  </a:schemeClr>
                </a:solidFill>
              </a:defRPr>
            </a:lvl1pPr>
          </a:lstStyle>
          <a:p>
            <a:pPr marL="228600" lvl="0" indent="-228600"/>
            <a:r>
              <a:rPr lang="en-US" dirty="0"/>
              <a:t>Click to edit Master</a:t>
            </a:r>
          </a:p>
        </p:txBody>
      </p:sp>
      <p:sp>
        <p:nvSpPr>
          <p:cNvPr id="12" name="Text Placeholder 7">
            <a:extLst>
              <a:ext uri="{FF2B5EF4-FFF2-40B4-BE49-F238E27FC236}">
                <a16:creationId xmlns:a16="http://schemas.microsoft.com/office/drawing/2014/main" id="{67F40198-E11D-B174-C28B-92661D7F2042}"/>
              </a:ext>
            </a:extLst>
          </p:cNvPr>
          <p:cNvSpPr>
            <a:spLocks noGrp="1"/>
          </p:cNvSpPr>
          <p:nvPr>
            <p:ph type="body" sz="quarter" idx="22"/>
          </p:nvPr>
        </p:nvSpPr>
        <p:spPr>
          <a:xfrm>
            <a:off x="3257762" y="5365839"/>
            <a:ext cx="1641803"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DB0960D7-7983-2595-ABE5-F1787E459D04}"/>
              </a:ext>
            </a:extLst>
          </p:cNvPr>
          <p:cNvSpPr>
            <a:spLocks noGrp="1"/>
          </p:cNvSpPr>
          <p:nvPr>
            <p:ph type="body" sz="quarter" idx="23" hasCustomPrompt="1"/>
          </p:nvPr>
        </p:nvSpPr>
        <p:spPr>
          <a:xfrm>
            <a:off x="3505076" y="3657132"/>
            <a:ext cx="1260000" cy="324000"/>
          </a:xfrm>
          <a:noFill/>
        </p:spPr>
        <p:txBody>
          <a:bodyPr wrap="square" rtlCol="0" anchor="ctr">
            <a:noAutofit/>
          </a:bodyPr>
          <a:lstStyle>
            <a:lvl1pPr marL="0" indent="0" algn="ctr">
              <a:buNone/>
              <a:defRPr lang="en-US" sz="1300" b="1" dirty="0">
                <a:solidFill>
                  <a:schemeClr val="tx1">
                    <a:lumMod val="75000"/>
                    <a:lumOff val="25000"/>
                  </a:schemeClr>
                </a:solidFill>
              </a:defRPr>
            </a:lvl1pPr>
          </a:lstStyle>
          <a:p>
            <a:pPr marL="57150" lvl="0" indent="-285750" algn="ctr"/>
            <a:r>
              <a:rPr lang="en-US" dirty="0"/>
              <a:t>Milestone</a:t>
            </a:r>
          </a:p>
        </p:txBody>
      </p:sp>
      <p:sp>
        <p:nvSpPr>
          <p:cNvPr id="16" name="Text Placeholder 7">
            <a:extLst>
              <a:ext uri="{FF2B5EF4-FFF2-40B4-BE49-F238E27FC236}">
                <a16:creationId xmlns:a16="http://schemas.microsoft.com/office/drawing/2014/main" id="{5F9A464E-36BA-78EC-8B82-85BECF9499FD}"/>
              </a:ext>
            </a:extLst>
          </p:cNvPr>
          <p:cNvSpPr>
            <a:spLocks noGrp="1"/>
          </p:cNvSpPr>
          <p:nvPr>
            <p:ph type="body" sz="quarter" idx="26"/>
          </p:nvPr>
        </p:nvSpPr>
        <p:spPr>
          <a:xfrm>
            <a:off x="4584128" y="1497858"/>
            <a:ext cx="1641803" cy="423333"/>
          </a:xfrm>
          <a:noFill/>
        </p:spPr>
        <p:txBody>
          <a:bodyPr wrap="square" rtlCol="0" anchor="t">
            <a:noAutofit/>
          </a:bodyPr>
          <a:lstStyle>
            <a:lvl1pPr marL="0" indent="0" algn="ctr">
              <a:buNone/>
              <a:defRPr lang="en-US" sz="1400" b="1" dirty="0">
                <a:solidFill>
                  <a:schemeClr val="tx1">
                    <a:lumMod val="75000"/>
                    <a:lumOff val="25000"/>
                  </a:schemeClr>
                </a:solidFill>
              </a:defRPr>
            </a:lvl1pPr>
          </a:lstStyle>
          <a:p>
            <a:pPr marL="228600" lvl="0" indent="-228600"/>
            <a:r>
              <a:rPr lang="en-US" dirty="0"/>
              <a:t>Click to edit Master</a:t>
            </a:r>
          </a:p>
        </p:txBody>
      </p:sp>
      <p:sp>
        <p:nvSpPr>
          <p:cNvPr id="17" name="Text Placeholder 7">
            <a:extLst>
              <a:ext uri="{FF2B5EF4-FFF2-40B4-BE49-F238E27FC236}">
                <a16:creationId xmlns:a16="http://schemas.microsoft.com/office/drawing/2014/main" id="{F985471C-71E7-2A9F-2CD2-D18A4DEE6A3B}"/>
              </a:ext>
            </a:extLst>
          </p:cNvPr>
          <p:cNvSpPr>
            <a:spLocks noGrp="1"/>
          </p:cNvSpPr>
          <p:nvPr>
            <p:ph type="body" sz="quarter" idx="27"/>
          </p:nvPr>
        </p:nvSpPr>
        <p:spPr>
          <a:xfrm>
            <a:off x="4580714" y="2281192"/>
            <a:ext cx="1641803"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7554BCB0-8A73-8A6A-22F3-ECF35C003B99}"/>
              </a:ext>
            </a:extLst>
          </p:cNvPr>
          <p:cNvSpPr>
            <a:spLocks noGrp="1"/>
          </p:cNvSpPr>
          <p:nvPr>
            <p:ph type="body" sz="quarter" idx="28" hasCustomPrompt="1"/>
          </p:nvPr>
        </p:nvSpPr>
        <p:spPr>
          <a:xfrm>
            <a:off x="4818665" y="3657132"/>
            <a:ext cx="1260000" cy="324000"/>
          </a:xfrm>
          <a:noFill/>
        </p:spPr>
        <p:txBody>
          <a:bodyPr wrap="square" rtlCol="0" anchor="ctr">
            <a:noAutofit/>
          </a:bodyPr>
          <a:lstStyle>
            <a:lvl1pPr marL="0" indent="0" algn="ctr">
              <a:buNone/>
              <a:defRPr lang="en-US" sz="1300" b="1" dirty="0">
                <a:solidFill>
                  <a:schemeClr val="tx1">
                    <a:lumMod val="75000"/>
                    <a:lumOff val="25000"/>
                  </a:schemeClr>
                </a:solidFill>
              </a:defRPr>
            </a:lvl1pPr>
          </a:lstStyle>
          <a:p>
            <a:pPr marL="57150" lvl="0" indent="-285750" algn="ctr"/>
            <a:r>
              <a:rPr lang="en-US" dirty="0"/>
              <a:t>Milestone</a:t>
            </a:r>
          </a:p>
        </p:txBody>
      </p:sp>
      <p:sp>
        <p:nvSpPr>
          <p:cNvPr id="21" name="Text Placeholder 7">
            <a:extLst>
              <a:ext uri="{FF2B5EF4-FFF2-40B4-BE49-F238E27FC236}">
                <a16:creationId xmlns:a16="http://schemas.microsoft.com/office/drawing/2014/main" id="{C08780A0-29AE-20CD-D5E3-AC2B3983C838}"/>
              </a:ext>
            </a:extLst>
          </p:cNvPr>
          <p:cNvSpPr>
            <a:spLocks noGrp="1"/>
          </p:cNvSpPr>
          <p:nvPr>
            <p:ph type="body" sz="quarter" idx="31"/>
          </p:nvPr>
        </p:nvSpPr>
        <p:spPr>
          <a:xfrm>
            <a:off x="5907080" y="4574756"/>
            <a:ext cx="1641803" cy="423333"/>
          </a:xfrm>
          <a:noFill/>
        </p:spPr>
        <p:txBody>
          <a:bodyPr wrap="square" rtlCol="0" anchor="t">
            <a:noAutofit/>
          </a:bodyPr>
          <a:lstStyle>
            <a:lvl1pPr marL="0" indent="0" algn="ctr">
              <a:buNone/>
              <a:defRPr lang="en-US" sz="1400" b="1" dirty="0">
                <a:solidFill>
                  <a:schemeClr val="tx1">
                    <a:lumMod val="75000"/>
                    <a:lumOff val="25000"/>
                  </a:schemeClr>
                </a:solidFill>
              </a:defRPr>
            </a:lvl1pPr>
          </a:lstStyle>
          <a:p>
            <a:pPr marL="228600" lvl="0" indent="-228600"/>
            <a:r>
              <a:rPr lang="en-US" dirty="0"/>
              <a:t>Click to edit Master</a:t>
            </a:r>
          </a:p>
        </p:txBody>
      </p:sp>
      <p:sp>
        <p:nvSpPr>
          <p:cNvPr id="22" name="Text Placeholder 7">
            <a:extLst>
              <a:ext uri="{FF2B5EF4-FFF2-40B4-BE49-F238E27FC236}">
                <a16:creationId xmlns:a16="http://schemas.microsoft.com/office/drawing/2014/main" id="{C716A020-77F8-3D14-2A31-111EBFA40180}"/>
              </a:ext>
            </a:extLst>
          </p:cNvPr>
          <p:cNvSpPr>
            <a:spLocks noGrp="1"/>
          </p:cNvSpPr>
          <p:nvPr>
            <p:ph type="body" sz="quarter" idx="32"/>
          </p:nvPr>
        </p:nvSpPr>
        <p:spPr>
          <a:xfrm>
            <a:off x="5903666" y="5358090"/>
            <a:ext cx="1641803"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3" name="Text Placeholder 7">
            <a:extLst>
              <a:ext uri="{FF2B5EF4-FFF2-40B4-BE49-F238E27FC236}">
                <a16:creationId xmlns:a16="http://schemas.microsoft.com/office/drawing/2014/main" id="{7FD8A23C-16BF-F5F8-3277-D9B61DDDEB90}"/>
              </a:ext>
            </a:extLst>
          </p:cNvPr>
          <p:cNvSpPr>
            <a:spLocks noGrp="1"/>
          </p:cNvSpPr>
          <p:nvPr>
            <p:ph type="body" sz="quarter" idx="33" hasCustomPrompt="1"/>
          </p:nvPr>
        </p:nvSpPr>
        <p:spPr>
          <a:xfrm>
            <a:off x="6132254" y="3657132"/>
            <a:ext cx="1260000" cy="324000"/>
          </a:xfrm>
          <a:noFill/>
        </p:spPr>
        <p:txBody>
          <a:bodyPr wrap="square" rtlCol="0" anchor="ctr">
            <a:noAutofit/>
          </a:bodyPr>
          <a:lstStyle>
            <a:lvl1pPr marL="0" indent="0" algn="ctr">
              <a:buNone/>
              <a:defRPr lang="en-US" sz="1300" b="1" dirty="0">
                <a:solidFill>
                  <a:schemeClr val="tx1">
                    <a:lumMod val="75000"/>
                    <a:lumOff val="25000"/>
                  </a:schemeClr>
                </a:solidFill>
              </a:defRPr>
            </a:lvl1pPr>
          </a:lstStyle>
          <a:p>
            <a:pPr marL="57150" lvl="0" indent="-285750" algn="ctr"/>
            <a:r>
              <a:rPr lang="en-US" dirty="0"/>
              <a:t>Milestone</a:t>
            </a:r>
          </a:p>
        </p:txBody>
      </p:sp>
      <p:sp>
        <p:nvSpPr>
          <p:cNvPr id="26" name="Text Placeholder 7">
            <a:extLst>
              <a:ext uri="{FF2B5EF4-FFF2-40B4-BE49-F238E27FC236}">
                <a16:creationId xmlns:a16="http://schemas.microsoft.com/office/drawing/2014/main" id="{E8DA0FA2-810D-B25A-CCB8-F3362879CDE6}"/>
              </a:ext>
            </a:extLst>
          </p:cNvPr>
          <p:cNvSpPr>
            <a:spLocks noGrp="1"/>
          </p:cNvSpPr>
          <p:nvPr>
            <p:ph type="body" sz="quarter" idx="36"/>
          </p:nvPr>
        </p:nvSpPr>
        <p:spPr>
          <a:xfrm>
            <a:off x="7230032" y="1497801"/>
            <a:ext cx="1641803" cy="423333"/>
          </a:xfrm>
          <a:noFill/>
        </p:spPr>
        <p:txBody>
          <a:bodyPr wrap="square" rtlCol="0" anchor="t">
            <a:noAutofit/>
          </a:bodyPr>
          <a:lstStyle>
            <a:lvl1pPr marL="0" indent="0" algn="ctr">
              <a:buNone/>
              <a:defRPr lang="en-US" sz="1400" b="1" dirty="0">
                <a:solidFill>
                  <a:schemeClr val="tx1">
                    <a:lumMod val="75000"/>
                    <a:lumOff val="25000"/>
                  </a:schemeClr>
                </a:solidFill>
              </a:defRPr>
            </a:lvl1pPr>
          </a:lstStyle>
          <a:p>
            <a:pPr marL="228600" lvl="0" indent="-228600"/>
            <a:r>
              <a:rPr lang="en-US" dirty="0"/>
              <a:t>Click to edit Master</a:t>
            </a:r>
          </a:p>
        </p:txBody>
      </p:sp>
      <p:sp>
        <p:nvSpPr>
          <p:cNvPr id="27" name="Text Placeholder 7">
            <a:extLst>
              <a:ext uri="{FF2B5EF4-FFF2-40B4-BE49-F238E27FC236}">
                <a16:creationId xmlns:a16="http://schemas.microsoft.com/office/drawing/2014/main" id="{20C57CB0-2E73-96C0-3605-3E1BBA287705}"/>
              </a:ext>
            </a:extLst>
          </p:cNvPr>
          <p:cNvSpPr>
            <a:spLocks noGrp="1"/>
          </p:cNvSpPr>
          <p:nvPr>
            <p:ph type="body" sz="quarter" idx="37"/>
          </p:nvPr>
        </p:nvSpPr>
        <p:spPr>
          <a:xfrm>
            <a:off x="7226618" y="2281135"/>
            <a:ext cx="1641803"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8" name="Text Placeholder 7">
            <a:extLst>
              <a:ext uri="{FF2B5EF4-FFF2-40B4-BE49-F238E27FC236}">
                <a16:creationId xmlns:a16="http://schemas.microsoft.com/office/drawing/2014/main" id="{A5095775-CE62-DB6E-5643-B992A8FA296B}"/>
              </a:ext>
            </a:extLst>
          </p:cNvPr>
          <p:cNvSpPr>
            <a:spLocks noGrp="1"/>
          </p:cNvSpPr>
          <p:nvPr>
            <p:ph type="body" sz="quarter" idx="38" hasCustomPrompt="1"/>
          </p:nvPr>
        </p:nvSpPr>
        <p:spPr>
          <a:xfrm>
            <a:off x="7445843" y="3657132"/>
            <a:ext cx="1260000" cy="324000"/>
          </a:xfrm>
          <a:noFill/>
        </p:spPr>
        <p:txBody>
          <a:bodyPr wrap="square" rtlCol="0" anchor="ctr">
            <a:noAutofit/>
          </a:bodyPr>
          <a:lstStyle>
            <a:lvl1pPr marL="0" indent="0" algn="ctr">
              <a:buNone/>
              <a:defRPr lang="en-US" sz="1300" b="1" dirty="0">
                <a:solidFill>
                  <a:schemeClr val="tx1">
                    <a:lumMod val="75000"/>
                    <a:lumOff val="25000"/>
                  </a:schemeClr>
                </a:solidFill>
              </a:defRPr>
            </a:lvl1pPr>
          </a:lstStyle>
          <a:p>
            <a:pPr marL="57150" lvl="0" indent="-285750" algn="ctr"/>
            <a:r>
              <a:rPr lang="en-US" dirty="0"/>
              <a:t>Milestone</a:t>
            </a:r>
          </a:p>
        </p:txBody>
      </p:sp>
      <p:sp>
        <p:nvSpPr>
          <p:cNvPr id="39" name="Text Placeholder 7">
            <a:extLst>
              <a:ext uri="{FF2B5EF4-FFF2-40B4-BE49-F238E27FC236}">
                <a16:creationId xmlns:a16="http://schemas.microsoft.com/office/drawing/2014/main" id="{4E0BB22D-6F32-DD2D-2A63-BE6F78B6D00C}"/>
              </a:ext>
            </a:extLst>
          </p:cNvPr>
          <p:cNvSpPr>
            <a:spLocks noGrp="1"/>
          </p:cNvSpPr>
          <p:nvPr>
            <p:ph type="body" sz="quarter" idx="41"/>
          </p:nvPr>
        </p:nvSpPr>
        <p:spPr>
          <a:xfrm>
            <a:off x="8552984" y="4579415"/>
            <a:ext cx="1641803" cy="423333"/>
          </a:xfrm>
          <a:noFill/>
        </p:spPr>
        <p:txBody>
          <a:bodyPr wrap="square" rtlCol="0" anchor="t">
            <a:noAutofit/>
          </a:bodyPr>
          <a:lstStyle>
            <a:lvl1pPr marL="0" indent="0" algn="ctr">
              <a:buNone/>
              <a:defRPr lang="en-US" sz="1400" b="1" dirty="0">
                <a:solidFill>
                  <a:schemeClr val="tx1">
                    <a:lumMod val="75000"/>
                    <a:lumOff val="25000"/>
                  </a:schemeClr>
                </a:solidFill>
              </a:defRPr>
            </a:lvl1pPr>
          </a:lstStyle>
          <a:p>
            <a:pPr marL="228600" lvl="0" indent="-228600"/>
            <a:r>
              <a:rPr lang="en-US" dirty="0"/>
              <a:t>Click to edit Master</a:t>
            </a:r>
          </a:p>
        </p:txBody>
      </p:sp>
      <p:sp>
        <p:nvSpPr>
          <p:cNvPr id="40" name="Text Placeholder 7">
            <a:extLst>
              <a:ext uri="{FF2B5EF4-FFF2-40B4-BE49-F238E27FC236}">
                <a16:creationId xmlns:a16="http://schemas.microsoft.com/office/drawing/2014/main" id="{C19ECCD6-6ED2-5B15-447C-B61314E7CDFC}"/>
              </a:ext>
            </a:extLst>
          </p:cNvPr>
          <p:cNvSpPr>
            <a:spLocks noGrp="1"/>
          </p:cNvSpPr>
          <p:nvPr>
            <p:ph type="body" sz="quarter" idx="42"/>
          </p:nvPr>
        </p:nvSpPr>
        <p:spPr>
          <a:xfrm>
            <a:off x="8549570" y="5362749"/>
            <a:ext cx="1641803"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41" name="Text Placeholder 7">
            <a:extLst>
              <a:ext uri="{FF2B5EF4-FFF2-40B4-BE49-F238E27FC236}">
                <a16:creationId xmlns:a16="http://schemas.microsoft.com/office/drawing/2014/main" id="{84B770A8-3D75-33D9-16C2-589947A472AB}"/>
              </a:ext>
            </a:extLst>
          </p:cNvPr>
          <p:cNvSpPr>
            <a:spLocks noGrp="1"/>
          </p:cNvSpPr>
          <p:nvPr>
            <p:ph type="body" sz="quarter" idx="43" hasCustomPrompt="1"/>
          </p:nvPr>
        </p:nvSpPr>
        <p:spPr>
          <a:xfrm>
            <a:off x="8759433" y="3657132"/>
            <a:ext cx="1260000" cy="324000"/>
          </a:xfrm>
          <a:noFill/>
        </p:spPr>
        <p:txBody>
          <a:bodyPr wrap="square" rtlCol="0" anchor="ctr">
            <a:noAutofit/>
          </a:bodyPr>
          <a:lstStyle>
            <a:lvl1pPr marL="0" indent="0" algn="ctr">
              <a:buNone/>
              <a:defRPr lang="en-US" sz="1300" b="1" dirty="0">
                <a:solidFill>
                  <a:schemeClr val="tx1">
                    <a:lumMod val="75000"/>
                    <a:lumOff val="25000"/>
                  </a:schemeClr>
                </a:solidFill>
              </a:defRPr>
            </a:lvl1pPr>
          </a:lstStyle>
          <a:p>
            <a:pPr marL="57150" lvl="0" indent="-285750" algn="ctr"/>
            <a:r>
              <a:rPr lang="en-US" dirty="0"/>
              <a:t>Milestone</a:t>
            </a:r>
          </a:p>
        </p:txBody>
      </p:sp>
      <p:sp>
        <p:nvSpPr>
          <p:cNvPr id="10" name="Rectangle 9">
            <a:extLst>
              <a:ext uri="{FF2B5EF4-FFF2-40B4-BE49-F238E27FC236}">
                <a16:creationId xmlns:a16="http://schemas.microsoft.com/office/drawing/2014/main" id="{8F814D20-60B7-FDC8-17DF-CB80C61564C0}"/>
              </a:ext>
            </a:extLst>
          </p:cNvPr>
          <p:cNvSpPr/>
          <p:nvPr userDrawn="1"/>
        </p:nvSpPr>
        <p:spPr>
          <a:xfrm>
            <a:off x="0" y="6273004"/>
            <a:ext cx="12191999" cy="584993"/>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a:buFont typeface="Arial" panose="020B0604020202020204" pitchFamily="34" charset="0"/>
              <a:buNone/>
            </a:pPr>
            <a:endParaRPr lang="en-US"/>
          </a:p>
        </p:txBody>
      </p:sp>
    </p:spTree>
    <p:extLst>
      <p:ext uri="{BB962C8B-B14F-4D97-AF65-F5344CB8AC3E}">
        <p14:creationId xmlns:p14="http://schemas.microsoft.com/office/powerpoint/2010/main" val="319667336"/>
      </p:ext>
    </p:extLst>
  </p:cSld>
  <p:clrMapOvr>
    <a:masterClrMapping/>
  </p:clrMapOvr>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0"/>
            <a:ext cx="10226675" cy="1325563"/>
          </a:xfrm>
        </p:spPr>
        <p:txBody>
          <a:bodyPr vert="horz" lIns="91440" tIns="45720" rIns="91440" bIns="45720" rtlCol="0" anchor="t">
            <a:noAutofit/>
          </a:bodyPr>
          <a:lstStyle>
            <a:lvl1pPr algn="ctr">
              <a:defRPr lang="en-US" sz="4400" dirty="0"/>
            </a:lvl1pPr>
          </a:lstStyle>
          <a:p>
            <a:pPr lvl="0"/>
            <a:r>
              <a:rPr lang="en-US" dirty="0"/>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E359C6E-37AA-741C-EB84-CDC9BBBF4799}"/>
              </a:ext>
            </a:extLst>
          </p:cNvPr>
          <p:cNvGrpSpPr/>
          <p:nvPr userDrawn="1"/>
        </p:nvGrpSpPr>
        <p:grpSpPr>
          <a:xfrm>
            <a:off x="11299825" y="584994"/>
            <a:ext cx="304800" cy="87880"/>
            <a:chOff x="587375" y="584994"/>
            <a:chExt cx="304800" cy="87880"/>
          </a:xfrm>
        </p:grpSpPr>
        <p:cxnSp>
          <p:nvCxnSpPr>
            <p:cNvPr id="3" name="Straight Connector 2">
              <a:extLst>
                <a:ext uri="{FF2B5EF4-FFF2-40B4-BE49-F238E27FC236}">
                  <a16:creationId xmlns:a16="http://schemas.microsoft.com/office/drawing/2014/main" id="{6ED937B2-00D3-C934-7568-D94AE895F2F9}"/>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57A209F4-A64E-7B65-131F-FDCCE92CBD8E}"/>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0200299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1074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CD52D92-03E8-EC45-2AA4-8D755E229D3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86A2A90-3980-2A95-561E-2034DD7C3E1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9991A8D-7459-AE00-855C-D36545DC0F70}"/>
              </a:ext>
            </a:extLst>
          </p:cNvPr>
          <p:cNvSpPr>
            <a:spLocks noGrp="1"/>
          </p:cNvSpPr>
          <p:nvPr>
            <p:ph type="dt" sz="half" idx="10"/>
          </p:nvPr>
        </p:nvSpPr>
        <p:spPr/>
        <p:txBody>
          <a:bodyPr/>
          <a:lstStyle/>
          <a:p>
            <a:fld id="{7B945F53-EA41-4823-AB64-5A61970EE442}" type="datetimeFigureOut">
              <a:rPr lang="fr-FR" smtClean="0"/>
              <a:t>12/03/2025</a:t>
            </a:fld>
            <a:endParaRPr lang="fr-FR"/>
          </a:p>
        </p:txBody>
      </p:sp>
      <p:sp>
        <p:nvSpPr>
          <p:cNvPr id="5" name="Espace réservé du pied de page 4">
            <a:extLst>
              <a:ext uri="{FF2B5EF4-FFF2-40B4-BE49-F238E27FC236}">
                <a16:creationId xmlns:a16="http://schemas.microsoft.com/office/drawing/2014/main" id="{A3E4B24E-8FE4-22B9-00C9-0C3C0965F0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12B5FB-BA99-F5D7-466E-8AF9317EB517}"/>
              </a:ext>
            </a:extLst>
          </p:cNvPr>
          <p:cNvSpPr>
            <a:spLocks noGrp="1"/>
          </p:cNvSpPr>
          <p:nvPr>
            <p:ph type="sldNum" sz="quarter" idx="12"/>
          </p:nvPr>
        </p:nvSpPr>
        <p:spPr/>
        <p:txBody>
          <a:bodyPr/>
          <a:lstStyle/>
          <a:p>
            <a:fld id="{FF994D5E-8416-4112-82BF-431607861D03}" type="slidenum">
              <a:rPr lang="fr-FR" smtClean="0"/>
              <a:t>‹N°›</a:t>
            </a:fld>
            <a:endParaRPr lang="fr-FR"/>
          </a:p>
        </p:txBody>
      </p:sp>
    </p:spTree>
    <p:extLst>
      <p:ext uri="{BB962C8B-B14F-4D97-AF65-F5344CB8AC3E}">
        <p14:creationId xmlns:p14="http://schemas.microsoft.com/office/powerpoint/2010/main" val="3826803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01V1">
    <p:bg>
      <p:bgPr>
        <a:solidFill>
          <a:schemeClr val="accent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B3DB32F-EDCF-5F94-A95D-902E17E68FDD}"/>
              </a:ext>
            </a:extLst>
          </p:cNvPr>
          <p:cNvSpPr>
            <a:spLocks noGrp="1"/>
          </p:cNvSpPr>
          <p:nvPr>
            <p:ph type="pic" sz="quarter" idx="13"/>
          </p:nvPr>
        </p:nvSpPr>
        <p:spPr>
          <a:xfrm>
            <a:off x="0" y="0"/>
            <a:ext cx="12192000" cy="6858000"/>
          </a:xfrm>
          <a:custGeom>
            <a:avLst/>
            <a:gdLst>
              <a:gd name="connsiteX0" fmla="*/ 2027237 w 12192000"/>
              <a:gd name="connsiteY0" fmla="*/ 2135187 h 6858000"/>
              <a:gd name="connsiteX1" fmla="*/ 2027237 w 12192000"/>
              <a:gd name="connsiteY1" fmla="*/ 4722813 h 6858000"/>
              <a:gd name="connsiteX2" fmla="*/ 10164763 w 12192000"/>
              <a:gd name="connsiteY2" fmla="*/ 4722813 h 6858000"/>
              <a:gd name="connsiteX3" fmla="*/ 10164763 w 12192000"/>
              <a:gd name="connsiteY3" fmla="*/ 2135187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2027237" y="2135187"/>
                </a:moveTo>
                <a:lnTo>
                  <a:pt x="2027237" y="4722813"/>
                </a:lnTo>
                <a:lnTo>
                  <a:pt x="10164763" y="4722813"/>
                </a:lnTo>
                <a:lnTo>
                  <a:pt x="10164763" y="2135187"/>
                </a:lnTo>
                <a:close/>
                <a:moveTo>
                  <a:pt x="0" y="0"/>
                </a:moveTo>
                <a:lnTo>
                  <a:pt x="12192000" y="0"/>
                </a:lnTo>
                <a:lnTo>
                  <a:pt x="12192000" y="6858000"/>
                </a:lnTo>
                <a:lnTo>
                  <a:pt x="0" y="6858000"/>
                </a:lnTo>
                <a:close/>
              </a:path>
            </a:pathLst>
          </a:custGeom>
          <a:pattFill prst="pct5">
            <a:fgClr>
              <a:schemeClr val="accent6"/>
            </a:fgClr>
            <a:bgClr>
              <a:schemeClr val="accent4"/>
            </a:bgClr>
          </a:pattFill>
        </p:spPr>
        <p:txBody>
          <a:bodyPr wrap="square" anchor="t">
            <a:noAutofit/>
          </a:bodyPr>
          <a:lstStyle>
            <a:lvl1pPr algn="ctr">
              <a:defRPr sz="1400"/>
            </a:lvl1pPr>
          </a:lstStyle>
          <a:p>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587375" y="5921375"/>
            <a:ext cx="4325939" cy="352425"/>
          </a:xfrm>
          <a:prstGeom prst="rect">
            <a:avLst/>
          </a:prstGeom>
        </p:spPr>
        <p:txBody>
          <a:bodyPr anchor="ctr">
            <a:noAutofit/>
          </a:bodyPr>
          <a:lstStyle>
            <a:lvl1pPr marL="0" indent="0" algn="l">
              <a:lnSpc>
                <a:spcPct val="150000"/>
              </a:lnSpc>
              <a:buNone/>
              <a:defRPr sz="1800" b="0">
                <a:solidFill>
                  <a:schemeClr val="accent4"/>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8" name="Text Placeholder 7">
            <a:extLst>
              <a:ext uri="{FF2B5EF4-FFF2-40B4-BE49-F238E27FC236}">
                <a16:creationId xmlns:a16="http://schemas.microsoft.com/office/drawing/2014/main" id="{E45C62B6-21C3-514C-414A-2DB40EB7D3A7}"/>
              </a:ext>
            </a:extLst>
          </p:cNvPr>
          <p:cNvSpPr>
            <a:spLocks noGrp="1"/>
          </p:cNvSpPr>
          <p:nvPr>
            <p:ph type="body" sz="quarter" idx="38"/>
          </p:nvPr>
        </p:nvSpPr>
        <p:spPr>
          <a:xfrm>
            <a:off x="7278686" y="5916609"/>
            <a:ext cx="4325939" cy="352426"/>
          </a:xfrm>
        </p:spPr>
        <p:txBody>
          <a:bodyPr vert="horz" lIns="91440" tIns="45720" rIns="91440" bIns="45720" rtlCol="0" anchor="ctr">
            <a:noAutofit/>
          </a:bodyPr>
          <a:lstStyle>
            <a:lvl1pPr algn="r">
              <a:defRPr lang="en-GB" sz="1800" b="0" dirty="0">
                <a:solidFill>
                  <a:schemeClr val="accent4"/>
                </a:solidFill>
              </a:defRPr>
            </a:lvl1pPr>
          </a:lstStyle>
          <a:p>
            <a:pPr lvl="0">
              <a:lnSpc>
                <a:spcPct val="150000"/>
              </a:lnSpc>
            </a:pPr>
            <a:r>
              <a:rPr lang="en-GB" dirty="0"/>
              <a:t>Click to edit Master text styles</a:t>
            </a:r>
          </a:p>
        </p:txBody>
      </p:sp>
      <p:sp>
        <p:nvSpPr>
          <p:cNvPr id="4" name="Title 3">
            <a:extLst>
              <a:ext uri="{FF2B5EF4-FFF2-40B4-BE49-F238E27FC236}">
                <a16:creationId xmlns:a16="http://schemas.microsoft.com/office/drawing/2014/main" id="{0E599F56-157F-C6E5-6A16-E2F2F1383849}"/>
              </a:ext>
            </a:extLst>
          </p:cNvPr>
          <p:cNvSpPr>
            <a:spLocks noGrp="1"/>
          </p:cNvSpPr>
          <p:nvPr>
            <p:ph type="title"/>
          </p:nvPr>
        </p:nvSpPr>
        <p:spPr>
          <a:xfrm>
            <a:off x="2027237" y="2346961"/>
            <a:ext cx="8137526" cy="2164080"/>
          </a:xfrm>
        </p:spPr>
        <p:txBody>
          <a:bodyPr/>
          <a:lstStyle>
            <a:lvl1pPr algn="ctr">
              <a:defRPr>
                <a:solidFill>
                  <a:schemeClr val="accent4"/>
                </a:solidFill>
              </a:defRPr>
            </a:lvl1pPr>
          </a:lstStyle>
          <a:p>
            <a:r>
              <a:rPr lang="en-US" dirty="0"/>
              <a:t>Click to edit Master title style</a:t>
            </a:r>
            <a:endParaRPr lang="en-GB" dirty="0"/>
          </a:p>
        </p:txBody>
      </p:sp>
    </p:spTree>
    <p:extLst>
      <p:ext uri="{BB962C8B-B14F-4D97-AF65-F5344CB8AC3E}">
        <p14:creationId xmlns:p14="http://schemas.microsoft.com/office/powerpoint/2010/main" val="30581911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01V2">
    <p:bg>
      <p:bgPr>
        <a:solidFill>
          <a:schemeClr val="accent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587375" y="5290453"/>
            <a:ext cx="4325939" cy="767447"/>
          </a:xfrm>
          <a:prstGeom prst="rect">
            <a:avLst/>
          </a:prstGeom>
        </p:spPr>
        <p:txBody>
          <a:bodyPr anchor="t">
            <a:noAutofit/>
          </a:bodyPr>
          <a:lstStyle>
            <a:lvl1pPr marL="0" indent="0" algn="l">
              <a:lnSpc>
                <a:spcPct val="100000"/>
              </a:lnSpc>
              <a:spcBef>
                <a:spcPts val="0"/>
              </a:spcBef>
              <a:buNone/>
              <a:defRPr sz="1800" b="0">
                <a:solidFill>
                  <a:schemeClr val="accent4"/>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8" name="Text Placeholder 7">
            <a:extLst>
              <a:ext uri="{FF2B5EF4-FFF2-40B4-BE49-F238E27FC236}">
                <a16:creationId xmlns:a16="http://schemas.microsoft.com/office/drawing/2014/main" id="{E45C62B6-21C3-514C-414A-2DB40EB7D3A7}"/>
              </a:ext>
            </a:extLst>
          </p:cNvPr>
          <p:cNvSpPr>
            <a:spLocks noGrp="1"/>
          </p:cNvSpPr>
          <p:nvPr>
            <p:ph type="body" sz="quarter" idx="38"/>
          </p:nvPr>
        </p:nvSpPr>
        <p:spPr>
          <a:xfrm>
            <a:off x="7278686" y="5285686"/>
            <a:ext cx="4325939" cy="767449"/>
          </a:xfrm>
        </p:spPr>
        <p:txBody>
          <a:bodyPr vert="horz" lIns="91440" tIns="45720" rIns="91440" bIns="45720" rtlCol="0" anchor="t">
            <a:noAutofit/>
          </a:bodyPr>
          <a:lstStyle>
            <a:lvl1pPr algn="r">
              <a:defRPr lang="en-GB" sz="1800" b="0" dirty="0">
                <a:solidFill>
                  <a:schemeClr val="accent4"/>
                </a:solidFill>
              </a:defRPr>
            </a:lvl1pPr>
          </a:lstStyle>
          <a:p>
            <a:pPr lvl="0">
              <a:lnSpc>
                <a:spcPct val="100000"/>
              </a:lnSpc>
              <a:spcBef>
                <a:spcPts val="0"/>
              </a:spcBef>
            </a:pPr>
            <a:r>
              <a:rPr lang="en-GB" dirty="0"/>
              <a:t>Click to edit Master text styles</a:t>
            </a:r>
          </a:p>
        </p:txBody>
      </p:sp>
      <p:sp>
        <p:nvSpPr>
          <p:cNvPr id="2" name="Rectangle 1">
            <a:extLst>
              <a:ext uri="{FF2B5EF4-FFF2-40B4-BE49-F238E27FC236}">
                <a16:creationId xmlns:a16="http://schemas.microsoft.com/office/drawing/2014/main" id="{21D0A0F9-8710-FABF-E38E-E7E0E55AA664}"/>
              </a:ext>
            </a:extLst>
          </p:cNvPr>
          <p:cNvSpPr>
            <a:spLocks/>
          </p:cNvSpPr>
          <p:nvPr userDrawn="1"/>
        </p:nvSpPr>
        <p:spPr>
          <a:xfrm>
            <a:off x="0" y="1780480"/>
            <a:ext cx="12192000" cy="329704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E599F56-157F-C6E5-6A16-E2F2F1383849}"/>
              </a:ext>
            </a:extLst>
          </p:cNvPr>
          <p:cNvSpPr>
            <a:spLocks noGrp="1"/>
          </p:cNvSpPr>
          <p:nvPr>
            <p:ph type="title"/>
          </p:nvPr>
        </p:nvSpPr>
        <p:spPr>
          <a:xfrm>
            <a:off x="587375" y="1993411"/>
            <a:ext cx="11017250" cy="2871178"/>
          </a:xfrm>
          <a:noFill/>
        </p:spPr>
        <p:txBody>
          <a:bodyPr/>
          <a:lstStyle>
            <a:lvl1pPr algn="ctr">
              <a:defRPr>
                <a:solidFill>
                  <a:schemeClr val="accent4"/>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4533788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01V3">
    <p:bg>
      <p:bgPr>
        <a:solidFill>
          <a:schemeClr val="accent3">
            <a:alpha val="2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587375" y="4092658"/>
            <a:ext cx="4325939" cy="821316"/>
          </a:xfrm>
          <a:prstGeom prst="rect">
            <a:avLst/>
          </a:prstGeom>
        </p:spPr>
        <p:txBody>
          <a:bodyPr anchor="t">
            <a:noAutofit/>
          </a:bodyPr>
          <a:lstStyle>
            <a:lvl1pPr marL="0" indent="0" algn="l">
              <a:lnSpc>
                <a:spcPct val="100000"/>
              </a:lnSpc>
              <a:spcBef>
                <a:spcPts val="0"/>
              </a:spcBef>
              <a:buNone/>
              <a:defRPr sz="1800" b="0">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8" name="Text Placeholder 7">
            <a:extLst>
              <a:ext uri="{FF2B5EF4-FFF2-40B4-BE49-F238E27FC236}">
                <a16:creationId xmlns:a16="http://schemas.microsoft.com/office/drawing/2014/main" id="{E45C62B6-21C3-514C-414A-2DB40EB7D3A7}"/>
              </a:ext>
            </a:extLst>
          </p:cNvPr>
          <p:cNvSpPr>
            <a:spLocks noGrp="1"/>
          </p:cNvSpPr>
          <p:nvPr>
            <p:ph type="body" sz="quarter" idx="38"/>
          </p:nvPr>
        </p:nvSpPr>
        <p:spPr>
          <a:xfrm>
            <a:off x="7278686" y="4087892"/>
            <a:ext cx="4325939" cy="821318"/>
          </a:xfrm>
        </p:spPr>
        <p:txBody>
          <a:bodyPr vert="horz" lIns="91440" tIns="45720" rIns="91440" bIns="45720" rtlCol="0" anchor="t">
            <a:noAutofit/>
          </a:bodyPr>
          <a:lstStyle>
            <a:lvl1pPr algn="r">
              <a:defRPr lang="en-GB" sz="1800" b="0" dirty="0">
                <a:solidFill>
                  <a:schemeClr val="accent1"/>
                </a:solidFill>
              </a:defRPr>
            </a:lvl1pPr>
          </a:lstStyle>
          <a:p>
            <a:pPr lvl="0">
              <a:lnSpc>
                <a:spcPct val="100000"/>
              </a:lnSpc>
              <a:spcBef>
                <a:spcPts val="0"/>
              </a:spcBef>
            </a:pPr>
            <a:r>
              <a:rPr lang="en-GB" dirty="0"/>
              <a:t>Click to edit Master text styles</a:t>
            </a:r>
          </a:p>
        </p:txBody>
      </p:sp>
      <p:sp>
        <p:nvSpPr>
          <p:cNvPr id="2" name="Rectangle 1">
            <a:extLst>
              <a:ext uri="{FF2B5EF4-FFF2-40B4-BE49-F238E27FC236}">
                <a16:creationId xmlns:a16="http://schemas.microsoft.com/office/drawing/2014/main" id="{321CAE9F-E026-BD36-37CE-895F1D84344A}"/>
              </a:ext>
            </a:extLst>
          </p:cNvPr>
          <p:cNvSpPr>
            <a:spLocks/>
          </p:cNvSpPr>
          <p:nvPr userDrawn="1"/>
        </p:nvSpPr>
        <p:spPr>
          <a:xfrm>
            <a:off x="587374" y="0"/>
            <a:ext cx="11017252" cy="382115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3">
            <a:extLst>
              <a:ext uri="{FF2B5EF4-FFF2-40B4-BE49-F238E27FC236}">
                <a16:creationId xmlns:a16="http://schemas.microsoft.com/office/drawing/2014/main" id="{2AFC8850-3F5F-87F9-D600-B18321E8E5F1}"/>
              </a:ext>
            </a:extLst>
          </p:cNvPr>
          <p:cNvSpPr>
            <a:spLocks noGrp="1"/>
          </p:cNvSpPr>
          <p:nvPr>
            <p:ph type="title"/>
          </p:nvPr>
        </p:nvSpPr>
        <p:spPr>
          <a:xfrm>
            <a:off x="728546" y="584200"/>
            <a:ext cx="10734908" cy="2976756"/>
          </a:xfrm>
          <a:noFill/>
        </p:spPr>
        <p:txBody>
          <a:bodyPr anchor="b"/>
          <a:lstStyle>
            <a:lvl1pPr algn="ctr">
              <a:defRPr>
                <a:solidFill>
                  <a:schemeClr val="accent4"/>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1106364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S02V1">
    <p:bg>
      <p:bgPr>
        <a:solidFill>
          <a:schemeClr val="accent3">
            <a:alpha val="2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2604A52-52B5-628C-08E0-E2A22BE60270}"/>
              </a:ext>
            </a:extLst>
          </p:cNvPr>
          <p:cNvCxnSpPr>
            <a:cxnSpLocks/>
            <a:endCxn id="6" idx="1"/>
          </p:cNvCxnSpPr>
          <p:nvPr userDrawn="1"/>
        </p:nvCxnSpPr>
        <p:spPr>
          <a:xfrm>
            <a:off x="587377" y="6273800"/>
            <a:ext cx="10828336"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44BEED9E-017F-34E4-D362-2C42AF69C785}"/>
              </a:ext>
            </a:extLst>
          </p:cNvPr>
          <p:cNvSpPr>
            <a:spLocks noGrp="1"/>
          </p:cNvSpPr>
          <p:nvPr>
            <p:ph type="sldNum" sz="quarter" idx="41"/>
          </p:nvPr>
        </p:nvSpPr>
        <p:spPr>
          <a:xfrm>
            <a:off x="11415713" y="6091237"/>
            <a:ext cx="377814" cy="365125"/>
          </a:xfrm>
        </p:spPr>
        <p:txBody>
          <a:bodyPr/>
          <a:lstStyle>
            <a:lvl1pPr algn="ctr">
              <a:defRPr/>
            </a:lvl1pPr>
          </a:lstStyle>
          <a:p>
            <a:fld id="{9B8CCFF5-5E46-46BD-B5F9-D4D844B4C9EE}" type="slidenum">
              <a:rPr lang="en-GB" smtClean="0"/>
              <a:pPr/>
              <a:t>‹N°›</a:t>
            </a:fld>
            <a:endParaRPr lang="en-GB" dirty="0"/>
          </a:p>
        </p:txBody>
      </p:sp>
      <p:sp>
        <p:nvSpPr>
          <p:cNvPr id="14" name="Rectangle 13">
            <a:extLst>
              <a:ext uri="{FF2B5EF4-FFF2-40B4-BE49-F238E27FC236}">
                <a16:creationId xmlns:a16="http://schemas.microsoft.com/office/drawing/2014/main" id="{4674BB33-9670-B275-1067-25732BAB142F}"/>
              </a:ext>
            </a:extLst>
          </p:cNvPr>
          <p:cNvSpPr/>
          <p:nvPr userDrawn="1"/>
        </p:nvSpPr>
        <p:spPr>
          <a:xfrm>
            <a:off x="4079875" y="2521599"/>
            <a:ext cx="8112125" cy="18148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Picture Placeholder 16">
            <a:extLst>
              <a:ext uri="{FF2B5EF4-FFF2-40B4-BE49-F238E27FC236}">
                <a16:creationId xmlns:a16="http://schemas.microsoft.com/office/drawing/2014/main" id="{992DE54D-50A9-0CEA-E7DB-8ADF00EF10EC}"/>
              </a:ext>
            </a:extLst>
          </p:cNvPr>
          <p:cNvSpPr>
            <a:spLocks noGrp="1"/>
          </p:cNvSpPr>
          <p:nvPr>
            <p:ph type="pic" sz="quarter" idx="13"/>
          </p:nvPr>
        </p:nvSpPr>
        <p:spPr>
          <a:xfrm>
            <a:off x="0" y="0"/>
            <a:ext cx="6096000" cy="6857999"/>
          </a:xfrm>
          <a:custGeom>
            <a:avLst/>
            <a:gdLst>
              <a:gd name="connsiteX0" fmla="*/ 0 w 6096000"/>
              <a:gd name="connsiteY0" fmla="*/ 0 h 6857999"/>
              <a:gd name="connsiteX1" fmla="*/ 6096000 w 6096000"/>
              <a:gd name="connsiteY1" fmla="*/ 0 h 6857999"/>
              <a:gd name="connsiteX2" fmla="*/ 6096000 w 6096000"/>
              <a:gd name="connsiteY2" fmla="*/ 2521599 h 6857999"/>
              <a:gd name="connsiteX3" fmla="*/ 4079875 w 6096000"/>
              <a:gd name="connsiteY3" fmla="*/ 2521599 h 6857999"/>
              <a:gd name="connsiteX4" fmla="*/ 4079875 w 6096000"/>
              <a:gd name="connsiteY4" fmla="*/ 4336401 h 6857999"/>
              <a:gd name="connsiteX5" fmla="*/ 6096000 w 6096000"/>
              <a:gd name="connsiteY5" fmla="*/ 4336401 h 6857999"/>
              <a:gd name="connsiteX6" fmla="*/ 6096000 w 6096000"/>
              <a:gd name="connsiteY6" fmla="*/ 6857999 h 6857999"/>
              <a:gd name="connsiteX7" fmla="*/ 0 w 6096000"/>
              <a:gd name="connsiteY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0" h="6857999">
                <a:moveTo>
                  <a:pt x="0" y="0"/>
                </a:moveTo>
                <a:lnTo>
                  <a:pt x="6096000" y="0"/>
                </a:lnTo>
                <a:lnTo>
                  <a:pt x="6096000" y="2521599"/>
                </a:lnTo>
                <a:lnTo>
                  <a:pt x="4079875" y="2521599"/>
                </a:lnTo>
                <a:lnTo>
                  <a:pt x="4079875" y="4336401"/>
                </a:lnTo>
                <a:lnTo>
                  <a:pt x="6096000" y="4336401"/>
                </a:lnTo>
                <a:lnTo>
                  <a:pt x="6096000" y="6857999"/>
                </a:lnTo>
                <a:lnTo>
                  <a:pt x="0" y="6857999"/>
                </a:lnTo>
                <a:close/>
              </a:path>
            </a:pathLst>
          </a:cu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12" name="Title 1">
            <a:extLst>
              <a:ext uri="{FF2B5EF4-FFF2-40B4-BE49-F238E27FC236}">
                <a16:creationId xmlns:a16="http://schemas.microsoft.com/office/drawing/2014/main" id="{A355F8B3-DA2A-69EE-B33D-7D93344E78DC}"/>
              </a:ext>
            </a:extLst>
          </p:cNvPr>
          <p:cNvSpPr>
            <a:spLocks noGrp="1"/>
          </p:cNvSpPr>
          <p:nvPr>
            <p:ph type="title"/>
          </p:nvPr>
        </p:nvSpPr>
        <p:spPr>
          <a:xfrm>
            <a:off x="4712969" y="2521594"/>
            <a:ext cx="6891653" cy="1814807"/>
          </a:xfrm>
          <a:prstGeom prst="rect">
            <a:avLst/>
          </a:prstGeom>
        </p:spPr>
        <p:txBody>
          <a:bodyPr anchor="ctr">
            <a:noAutofit/>
          </a:bodyPr>
          <a:lstStyle>
            <a:lvl1pPr algn="r">
              <a:defRPr>
                <a:solidFill>
                  <a:schemeClr val="accent3"/>
                </a:solidFill>
              </a:defRPr>
            </a:lvl1pPr>
          </a:lstStyle>
          <a:p>
            <a:r>
              <a:rPr lang="en-US" dirty="0"/>
              <a:t>Click to edit Master title style</a:t>
            </a:r>
            <a:endParaRPr lang="en-ID" dirty="0"/>
          </a:p>
        </p:txBody>
      </p:sp>
      <p:sp>
        <p:nvSpPr>
          <p:cNvPr id="13" name="Text Placeholder 7">
            <a:extLst>
              <a:ext uri="{FF2B5EF4-FFF2-40B4-BE49-F238E27FC236}">
                <a16:creationId xmlns:a16="http://schemas.microsoft.com/office/drawing/2014/main" id="{EE2DDA6B-335E-10D7-E095-6237EE97BEFE}"/>
              </a:ext>
            </a:extLst>
          </p:cNvPr>
          <p:cNvSpPr>
            <a:spLocks noGrp="1"/>
          </p:cNvSpPr>
          <p:nvPr>
            <p:ph type="body" sz="quarter" idx="16"/>
          </p:nvPr>
        </p:nvSpPr>
        <p:spPr>
          <a:xfrm>
            <a:off x="6095999" y="4518963"/>
            <a:ext cx="5508622" cy="988063"/>
          </a:xfrm>
        </p:spPr>
        <p:txBody>
          <a:bodyPr anchor="t">
            <a:noAutofit/>
          </a:bodyPr>
          <a:lstStyle>
            <a:lvl1pPr algn="r">
              <a:lnSpc>
                <a:spcPct val="100000"/>
              </a:lnSpc>
              <a:spcBef>
                <a:spcPts val="0"/>
              </a:spcBef>
              <a:defRPr sz="1800">
                <a:solidFill>
                  <a:schemeClr val="accent1"/>
                </a:solidFill>
              </a:defRPr>
            </a:lvl1pPr>
          </a:lstStyle>
          <a:p>
            <a:pPr lvl="0"/>
            <a:r>
              <a:rPr lang="en-GB" dirty="0"/>
              <a:t>Click to edit Master text styles</a:t>
            </a:r>
          </a:p>
        </p:txBody>
      </p:sp>
    </p:spTree>
    <p:extLst>
      <p:ext uri="{BB962C8B-B14F-4D97-AF65-F5344CB8AC3E}">
        <p14:creationId xmlns:p14="http://schemas.microsoft.com/office/powerpoint/2010/main" val="13465821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S02V2">
    <p:bg>
      <p:bgPr>
        <a:solidFill>
          <a:schemeClr val="accent2"/>
        </a:solidFill>
        <a:effectLst/>
      </p:bgPr>
    </p:bg>
    <p:spTree>
      <p:nvGrpSpPr>
        <p:cNvPr id="1" name=""/>
        <p:cNvGrpSpPr/>
        <p:nvPr/>
      </p:nvGrpSpPr>
      <p:grpSpPr>
        <a:xfrm>
          <a:off x="0" y="0"/>
          <a:ext cx="0" cy="0"/>
          <a:chOff x="0" y="0"/>
          <a:chExt cx="0" cy="0"/>
        </a:xfrm>
      </p:grpSpPr>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solidFill>
                  <a:schemeClr val="bg1">
                    <a:lumMod val="85000"/>
                  </a:schemeClr>
                </a:solidFill>
              </a:defRPr>
            </a:lvl1pPr>
          </a:lstStyle>
          <a:p>
            <a:fld id="{9B8CCFF5-5E46-46BD-B5F9-D4D844B4C9EE}" type="slidenum">
              <a:rPr lang="en-GB" smtClean="0"/>
              <a:pPr/>
              <a:t>‹N°›</a:t>
            </a:fld>
            <a:endParaRPr lang="en-GB" dirty="0"/>
          </a:p>
        </p:txBody>
      </p:sp>
      <p:sp>
        <p:nvSpPr>
          <p:cNvPr id="4" name="Text Placeholder 7">
            <a:extLst>
              <a:ext uri="{FF2B5EF4-FFF2-40B4-BE49-F238E27FC236}">
                <a16:creationId xmlns:a16="http://schemas.microsoft.com/office/drawing/2014/main" id="{F6D3363E-399C-BBAF-9E86-606728CF0759}"/>
              </a:ext>
            </a:extLst>
          </p:cNvPr>
          <p:cNvSpPr>
            <a:spLocks noGrp="1"/>
          </p:cNvSpPr>
          <p:nvPr>
            <p:ph type="body" sz="quarter" idx="16"/>
          </p:nvPr>
        </p:nvSpPr>
        <p:spPr>
          <a:xfrm>
            <a:off x="6435725" y="2934969"/>
            <a:ext cx="5168896" cy="988063"/>
          </a:xfrm>
        </p:spPr>
        <p:txBody>
          <a:bodyPr vert="horz" lIns="91440" tIns="45720" rIns="91440" bIns="45720" rtlCol="0" anchor="ctr">
            <a:noAutofit/>
          </a:bodyPr>
          <a:lstStyle>
            <a:lvl1pPr>
              <a:defRPr lang="en-GB" sz="1800" dirty="0">
                <a:solidFill>
                  <a:schemeClr val="accent4"/>
                </a:solidFill>
              </a:defRPr>
            </a:lvl1pPr>
          </a:lstStyle>
          <a:p>
            <a:pPr lvl="0">
              <a:lnSpc>
                <a:spcPct val="100000"/>
              </a:lnSpc>
              <a:spcBef>
                <a:spcPts val="0"/>
              </a:spcBef>
            </a:pPr>
            <a:r>
              <a:rPr lang="en-GB" dirty="0"/>
              <a:t>Click to edit Master text styles</a:t>
            </a:r>
          </a:p>
        </p:txBody>
      </p:sp>
      <p:sp>
        <p:nvSpPr>
          <p:cNvPr id="7" name="Rectangle 6">
            <a:extLst>
              <a:ext uri="{FF2B5EF4-FFF2-40B4-BE49-F238E27FC236}">
                <a16:creationId xmlns:a16="http://schemas.microsoft.com/office/drawing/2014/main" id="{18DC1539-5D1D-8830-EBB6-620BABA54BE2}"/>
              </a:ext>
            </a:extLst>
          </p:cNvPr>
          <p:cNvSpPr>
            <a:spLocks/>
          </p:cNvSpPr>
          <p:nvPr userDrawn="1"/>
        </p:nvSpPr>
        <p:spPr>
          <a:xfrm>
            <a:off x="587378" y="584202"/>
            <a:ext cx="5508622" cy="568959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0041D-C643-B56F-C677-977EAEEC82A8}"/>
              </a:ext>
            </a:extLst>
          </p:cNvPr>
          <p:cNvSpPr>
            <a:spLocks noGrp="1"/>
          </p:cNvSpPr>
          <p:nvPr>
            <p:ph type="title"/>
          </p:nvPr>
        </p:nvSpPr>
        <p:spPr>
          <a:xfrm>
            <a:off x="927102" y="2219328"/>
            <a:ext cx="4829175" cy="2419348"/>
          </a:xfrm>
          <a:prstGeom prst="rect">
            <a:avLst/>
          </a:prstGeom>
        </p:spPr>
        <p:txBody>
          <a:bodyPr anchor="ctr">
            <a:noAutofit/>
          </a:bodyPr>
          <a:lstStyle>
            <a:lvl1pPr algn="l">
              <a:defRPr>
                <a:solidFill>
                  <a:schemeClr val="accent3"/>
                </a:solidFill>
              </a:defRPr>
            </a:lvl1pPr>
          </a:lstStyle>
          <a:p>
            <a:r>
              <a:rPr lang="en-US" dirty="0"/>
              <a:t>Click to edit Master title style</a:t>
            </a:r>
            <a:endParaRPr lang="en-ID" dirty="0"/>
          </a:p>
        </p:txBody>
      </p:sp>
    </p:spTree>
    <p:extLst>
      <p:ext uri="{BB962C8B-B14F-4D97-AF65-F5344CB8AC3E}">
        <p14:creationId xmlns:p14="http://schemas.microsoft.com/office/powerpoint/2010/main" val="24427054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S02V3">
    <p:bg>
      <p:bgPr>
        <a:solidFill>
          <a:schemeClr val="accent3">
            <a:alpha val="2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2604A52-52B5-628C-08E0-E2A22BE60270}"/>
              </a:ext>
            </a:extLst>
          </p:cNvPr>
          <p:cNvCxnSpPr>
            <a:cxnSpLocks/>
            <a:endCxn id="6" idx="1"/>
          </p:cNvCxnSpPr>
          <p:nvPr userDrawn="1"/>
        </p:nvCxnSpPr>
        <p:spPr>
          <a:xfrm>
            <a:off x="587377" y="6273800"/>
            <a:ext cx="10828336"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44BEED9E-017F-34E4-D362-2C42AF69C785}"/>
              </a:ext>
            </a:extLst>
          </p:cNvPr>
          <p:cNvSpPr>
            <a:spLocks noGrp="1"/>
          </p:cNvSpPr>
          <p:nvPr>
            <p:ph type="sldNum" sz="quarter" idx="41"/>
          </p:nvPr>
        </p:nvSpPr>
        <p:spPr>
          <a:xfrm>
            <a:off x="11415713" y="6091237"/>
            <a:ext cx="377814" cy="365125"/>
          </a:xfrm>
        </p:spPr>
        <p:txBody>
          <a:bodyPr/>
          <a:lstStyle>
            <a:lvl1pPr algn="ctr">
              <a:defRPr/>
            </a:lvl1pPr>
          </a:lstStyle>
          <a:p>
            <a:fld id="{9B8CCFF5-5E46-46BD-B5F9-D4D844B4C9EE}" type="slidenum">
              <a:rPr lang="en-GB" smtClean="0"/>
              <a:pPr/>
              <a:t>‹N°›</a:t>
            </a:fld>
            <a:endParaRPr lang="en-GB" dirty="0"/>
          </a:p>
        </p:txBody>
      </p:sp>
      <p:sp>
        <p:nvSpPr>
          <p:cNvPr id="14" name="Rectangle 13">
            <a:extLst>
              <a:ext uri="{FF2B5EF4-FFF2-40B4-BE49-F238E27FC236}">
                <a16:creationId xmlns:a16="http://schemas.microsoft.com/office/drawing/2014/main" id="{4674BB33-9670-B275-1067-25732BAB142F}"/>
              </a:ext>
            </a:extLst>
          </p:cNvPr>
          <p:cNvSpPr/>
          <p:nvPr userDrawn="1"/>
        </p:nvSpPr>
        <p:spPr>
          <a:xfrm>
            <a:off x="587377" y="1453990"/>
            <a:ext cx="11017244" cy="19750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1">
            <a:extLst>
              <a:ext uri="{FF2B5EF4-FFF2-40B4-BE49-F238E27FC236}">
                <a16:creationId xmlns:a16="http://schemas.microsoft.com/office/drawing/2014/main" id="{A355F8B3-DA2A-69EE-B33D-7D93344E78DC}"/>
              </a:ext>
            </a:extLst>
          </p:cNvPr>
          <p:cNvSpPr>
            <a:spLocks noGrp="1"/>
          </p:cNvSpPr>
          <p:nvPr>
            <p:ph type="title"/>
          </p:nvPr>
        </p:nvSpPr>
        <p:spPr>
          <a:xfrm>
            <a:off x="1695448" y="1704975"/>
            <a:ext cx="8801104" cy="1563823"/>
          </a:xfrm>
          <a:prstGeom prst="rect">
            <a:avLst/>
          </a:prstGeom>
        </p:spPr>
        <p:txBody>
          <a:bodyPr anchor="b">
            <a:noAutofit/>
          </a:bodyPr>
          <a:lstStyle>
            <a:lvl1pPr algn="ctr">
              <a:defRPr>
                <a:solidFill>
                  <a:schemeClr val="accent3"/>
                </a:solidFill>
              </a:defRPr>
            </a:lvl1pPr>
          </a:lstStyle>
          <a:p>
            <a:r>
              <a:rPr lang="en-US" dirty="0"/>
              <a:t>Click to edit Master title style</a:t>
            </a:r>
            <a:endParaRPr lang="en-ID" dirty="0"/>
          </a:p>
        </p:txBody>
      </p:sp>
      <p:sp>
        <p:nvSpPr>
          <p:cNvPr id="13" name="Text Placeholder 7">
            <a:extLst>
              <a:ext uri="{FF2B5EF4-FFF2-40B4-BE49-F238E27FC236}">
                <a16:creationId xmlns:a16="http://schemas.microsoft.com/office/drawing/2014/main" id="{EE2DDA6B-335E-10D7-E095-6237EE97BEFE}"/>
              </a:ext>
            </a:extLst>
          </p:cNvPr>
          <p:cNvSpPr>
            <a:spLocks noGrp="1"/>
          </p:cNvSpPr>
          <p:nvPr>
            <p:ph type="body" sz="quarter" idx="16"/>
          </p:nvPr>
        </p:nvSpPr>
        <p:spPr>
          <a:xfrm>
            <a:off x="1695449" y="3587102"/>
            <a:ext cx="8801104" cy="988063"/>
          </a:xfrm>
        </p:spPr>
        <p:txBody>
          <a:bodyPr anchor="t">
            <a:noAutofit/>
          </a:bodyPr>
          <a:lstStyle>
            <a:lvl1pPr algn="ctr">
              <a:lnSpc>
                <a:spcPct val="100000"/>
              </a:lnSpc>
              <a:spcBef>
                <a:spcPts val="0"/>
              </a:spcBef>
              <a:defRPr sz="1800">
                <a:solidFill>
                  <a:schemeClr val="accent1"/>
                </a:solidFill>
              </a:defRPr>
            </a:lvl1pPr>
          </a:lstStyle>
          <a:p>
            <a:pPr lvl="0"/>
            <a:r>
              <a:rPr lang="en-GB" dirty="0"/>
              <a:t>Click to edit Master text styles</a:t>
            </a:r>
          </a:p>
        </p:txBody>
      </p:sp>
    </p:spTree>
    <p:extLst>
      <p:ext uri="{BB962C8B-B14F-4D97-AF65-F5344CB8AC3E}">
        <p14:creationId xmlns:p14="http://schemas.microsoft.com/office/powerpoint/2010/main" val="31500759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S03V1">
    <p:bg>
      <p:bgPr>
        <a:solidFill>
          <a:schemeClr val="accent4">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lvl1pPr>
          </a:lstStyle>
          <a:p>
            <a:fld id="{9B8CCFF5-5E46-46BD-B5F9-D4D844B4C9EE}" type="slidenum">
              <a:rPr lang="en-GB" smtClean="0"/>
              <a:pPr/>
              <a:t>‹N°›</a:t>
            </a:fld>
            <a:endParaRPr lang="en-GB" dirty="0"/>
          </a:p>
        </p:txBody>
      </p: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4200" y="1914526"/>
            <a:ext cx="3495675" cy="3028950"/>
          </a:xfrm>
          <a:prstGeom prst="rect">
            <a:avLst/>
          </a:prstGeom>
        </p:spPr>
        <p:txBody>
          <a:bodyPr anchor="ctr">
            <a:noAutofit/>
          </a:bodyPr>
          <a:lstStyle>
            <a:lvl1pPr>
              <a:defRPr>
                <a:solidFill>
                  <a:schemeClr val="accent1"/>
                </a:solidFill>
              </a:defRPr>
            </a:lvl1pPr>
          </a:lstStyle>
          <a:p>
            <a:r>
              <a:rPr lang="en-US" dirty="0"/>
              <a:t>Click to edit Master title style</a:t>
            </a:r>
            <a:endParaRPr lang="en-ID" dirty="0"/>
          </a:p>
        </p:txBody>
      </p:sp>
      <p:sp>
        <p:nvSpPr>
          <p:cNvPr id="12" name="Text Placeholder 7">
            <a:extLst>
              <a:ext uri="{FF2B5EF4-FFF2-40B4-BE49-F238E27FC236}">
                <a16:creationId xmlns:a16="http://schemas.microsoft.com/office/drawing/2014/main" id="{73DE5B6F-6582-3BB5-FD64-58F4F2D8A9CB}"/>
              </a:ext>
            </a:extLst>
          </p:cNvPr>
          <p:cNvSpPr>
            <a:spLocks noGrp="1"/>
          </p:cNvSpPr>
          <p:nvPr>
            <p:ph type="body" sz="quarter" idx="16"/>
          </p:nvPr>
        </p:nvSpPr>
        <p:spPr>
          <a:xfrm>
            <a:off x="6095999" y="958105"/>
            <a:ext cx="5508622" cy="479392"/>
          </a:xfrm>
        </p:spPr>
        <p:txBody>
          <a:bodyPr anchor="ctr">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24" name="Text Placeholder 7">
            <a:extLst>
              <a:ext uri="{FF2B5EF4-FFF2-40B4-BE49-F238E27FC236}">
                <a16:creationId xmlns:a16="http://schemas.microsoft.com/office/drawing/2014/main" id="{8FA5B8D7-FD66-9FC0-F128-F6C95AA2023A}"/>
              </a:ext>
            </a:extLst>
          </p:cNvPr>
          <p:cNvSpPr>
            <a:spLocks noGrp="1"/>
          </p:cNvSpPr>
          <p:nvPr>
            <p:ph type="body" sz="quarter" idx="42"/>
          </p:nvPr>
        </p:nvSpPr>
        <p:spPr>
          <a:xfrm>
            <a:off x="6095999" y="1593810"/>
            <a:ext cx="5508622" cy="479392"/>
          </a:xfrm>
        </p:spPr>
        <p:txBody>
          <a:bodyPr anchor="ctr">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26" name="Text Placeholder 7">
            <a:extLst>
              <a:ext uri="{FF2B5EF4-FFF2-40B4-BE49-F238E27FC236}">
                <a16:creationId xmlns:a16="http://schemas.microsoft.com/office/drawing/2014/main" id="{850450ED-D8D0-5A18-A7BF-54BBD07E39AB}"/>
              </a:ext>
            </a:extLst>
          </p:cNvPr>
          <p:cNvSpPr>
            <a:spLocks noGrp="1"/>
          </p:cNvSpPr>
          <p:nvPr>
            <p:ph type="body" sz="quarter" idx="43"/>
          </p:nvPr>
        </p:nvSpPr>
        <p:spPr>
          <a:xfrm>
            <a:off x="6095999" y="2229515"/>
            <a:ext cx="5508622" cy="479392"/>
          </a:xfrm>
        </p:spPr>
        <p:txBody>
          <a:bodyPr anchor="ctr">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28" name="Text Placeholder 7">
            <a:extLst>
              <a:ext uri="{FF2B5EF4-FFF2-40B4-BE49-F238E27FC236}">
                <a16:creationId xmlns:a16="http://schemas.microsoft.com/office/drawing/2014/main" id="{A6325838-C345-2166-5F47-C61FAB44DB94}"/>
              </a:ext>
            </a:extLst>
          </p:cNvPr>
          <p:cNvSpPr>
            <a:spLocks noGrp="1"/>
          </p:cNvSpPr>
          <p:nvPr>
            <p:ph type="body" sz="quarter" idx="44"/>
          </p:nvPr>
        </p:nvSpPr>
        <p:spPr>
          <a:xfrm>
            <a:off x="6095999" y="2865220"/>
            <a:ext cx="5508622" cy="479392"/>
          </a:xfrm>
        </p:spPr>
        <p:txBody>
          <a:bodyPr anchor="ctr">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30" name="Text Placeholder 7">
            <a:extLst>
              <a:ext uri="{FF2B5EF4-FFF2-40B4-BE49-F238E27FC236}">
                <a16:creationId xmlns:a16="http://schemas.microsoft.com/office/drawing/2014/main" id="{7B71EB35-E0C9-FBE8-297A-20127AA437E0}"/>
              </a:ext>
            </a:extLst>
          </p:cNvPr>
          <p:cNvSpPr>
            <a:spLocks noGrp="1"/>
          </p:cNvSpPr>
          <p:nvPr>
            <p:ph type="body" sz="quarter" idx="45"/>
          </p:nvPr>
        </p:nvSpPr>
        <p:spPr>
          <a:xfrm>
            <a:off x="6095999" y="3500925"/>
            <a:ext cx="5508622" cy="479392"/>
          </a:xfrm>
        </p:spPr>
        <p:txBody>
          <a:bodyPr anchor="ctr">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32" name="Text Placeholder 7">
            <a:extLst>
              <a:ext uri="{FF2B5EF4-FFF2-40B4-BE49-F238E27FC236}">
                <a16:creationId xmlns:a16="http://schemas.microsoft.com/office/drawing/2014/main" id="{38811872-21BD-9336-458C-FAB98ED9C24A}"/>
              </a:ext>
            </a:extLst>
          </p:cNvPr>
          <p:cNvSpPr>
            <a:spLocks noGrp="1"/>
          </p:cNvSpPr>
          <p:nvPr>
            <p:ph type="body" sz="quarter" idx="46"/>
          </p:nvPr>
        </p:nvSpPr>
        <p:spPr>
          <a:xfrm>
            <a:off x="6095999" y="4136630"/>
            <a:ext cx="5508622" cy="479392"/>
          </a:xfrm>
        </p:spPr>
        <p:txBody>
          <a:bodyPr anchor="ctr">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34" name="Text Placeholder 7">
            <a:extLst>
              <a:ext uri="{FF2B5EF4-FFF2-40B4-BE49-F238E27FC236}">
                <a16:creationId xmlns:a16="http://schemas.microsoft.com/office/drawing/2014/main" id="{C8C1A750-7515-B84F-C199-73130E46AF72}"/>
              </a:ext>
            </a:extLst>
          </p:cNvPr>
          <p:cNvSpPr>
            <a:spLocks noGrp="1"/>
          </p:cNvSpPr>
          <p:nvPr>
            <p:ph type="body" sz="quarter" idx="47"/>
          </p:nvPr>
        </p:nvSpPr>
        <p:spPr>
          <a:xfrm>
            <a:off x="6095999" y="4772335"/>
            <a:ext cx="5508622" cy="479392"/>
          </a:xfrm>
        </p:spPr>
        <p:txBody>
          <a:bodyPr anchor="ctr">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36" name="Text Placeholder 7">
            <a:extLst>
              <a:ext uri="{FF2B5EF4-FFF2-40B4-BE49-F238E27FC236}">
                <a16:creationId xmlns:a16="http://schemas.microsoft.com/office/drawing/2014/main" id="{47C34F69-9010-6487-488A-99190313DF95}"/>
              </a:ext>
            </a:extLst>
          </p:cNvPr>
          <p:cNvSpPr>
            <a:spLocks noGrp="1"/>
          </p:cNvSpPr>
          <p:nvPr>
            <p:ph type="body" sz="quarter" idx="48"/>
          </p:nvPr>
        </p:nvSpPr>
        <p:spPr>
          <a:xfrm>
            <a:off x="6095999" y="5408040"/>
            <a:ext cx="5508622" cy="479392"/>
          </a:xfrm>
        </p:spPr>
        <p:txBody>
          <a:bodyPr anchor="ctr">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155" name="Text Placeholder 154">
            <a:extLst>
              <a:ext uri="{FF2B5EF4-FFF2-40B4-BE49-F238E27FC236}">
                <a16:creationId xmlns:a16="http://schemas.microsoft.com/office/drawing/2014/main" id="{92F4F275-6BE5-73A5-5718-4DD03659E426}"/>
              </a:ext>
            </a:extLst>
          </p:cNvPr>
          <p:cNvSpPr>
            <a:spLocks noGrp="1"/>
          </p:cNvSpPr>
          <p:nvPr>
            <p:ph type="body" sz="quarter" idx="49" hasCustomPrompt="1"/>
          </p:nvPr>
        </p:nvSpPr>
        <p:spPr>
          <a:xfrm>
            <a:off x="5554925" y="5467547"/>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57" name="Text Placeholder 156">
            <a:extLst>
              <a:ext uri="{FF2B5EF4-FFF2-40B4-BE49-F238E27FC236}">
                <a16:creationId xmlns:a16="http://schemas.microsoft.com/office/drawing/2014/main" id="{9D58296F-CDAE-270E-EC6F-F77F7F648195}"/>
              </a:ext>
            </a:extLst>
          </p:cNvPr>
          <p:cNvSpPr>
            <a:spLocks noGrp="1"/>
          </p:cNvSpPr>
          <p:nvPr>
            <p:ph type="body" sz="quarter" idx="50" hasCustomPrompt="1"/>
          </p:nvPr>
        </p:nvSpPr>
        <p:spPr>
          <a:xfrm>
            <a:off x="5554925" y="4831869"/>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59" name="Text Placeholder 158">
            <a:extLst>
              <a:ext uri="{FF2B5EF4-FFF2-40B4-BE49-F238E27FC236}">
                <a16:creationId xmlns:a16="http://schemas.microsoft.com/office/drawing/2014/main" id="{21D643C1-238E-1766-151C-8F1C30436079}"/>
              </a:ext>
            </a:extLst>
          </p:cNvPr>
          <p:cNvSpPr>
            <a:spLocks noGrp="1"/>
          </p:cNvSpPr>
          <p:nvPr>
            <p:ph type="body" sz="quarter" idx="51" hasCustomPrompt="1"/>
          </p:nvPr>
        </p:nvSpPr>
        <p:spPr>
          <a:xfrm>
            <a:off x="5554925" y="4196191"/>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61" name="Text Placeholder 160">
            <a:extLst>
              <a:ext uri="{FF2B5EF4-FFF2-40B4-BE49-F238E27FC236}">
                <a16:creationId xmlns:a16="http://schemas.microsoft.com/office/drawing/2014/main" id="{F3BEE4B6-793E-797E-324E-91E9B2D72829}"/>
              </a:ext>
            </a:extLst>
          </p:cNvPr>
          <p:cNvSpPr>
            <a:spLocks noGrp="1"/>
          </p:cNvSpPr>
          <p:nvPr>
            <p:ph type="body" sz="quarter" idx="52" hasCustomPrompt="1"/>
          </p:nvPr>
        </p:nvSpPr>
        <p:spPr>
          <a:xfrm>
            <a:off x="5554925" y="3560513"/>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63" name="Text Placeholder 162">
            <a:extLst>
              <a:ext uri="{FF2B5EF4-FFF2-40B4-BE49-F238E27FC236}">
                <a16:creationId xmlns:a16="http://schemas.microsoft.com/office/drawing/2014/main" id="{A97A2C97-DBB2-39C5-96E5-B11DA3F1715E}"/>
              </a:ext>
            </a:extLst>
          </p:cNvPr>
          <p:cNvSpPr>
            <a:spLocks noGrp="1"/>
          </p:cNvSpPr>
          <p:nvPr>
            <p:ph type="body" sz="quarter" idx="53" hasCustomPrompt="1"/>
          </p:nvPr>
        </p:nvSpPr>
        <p:spPr>
          <a:xfrm>
            <a:off x="5554925" y="2924835"/>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65" name="Text Placeholder 164">
            <a:extLst>
              <a:ext uri="{FF2B5EF4-FFF2-40B4-BE49-F238E27FC236}">
                <a16:creationId xmlns:a16="http://schemas.microsoft.com/office/drawing/2014/main" id="{202122BE-48F9-8908-D226-EED1569501BC}"/>
              </a:ext>
            </a:extLst>
          </p:cNvPr>
          <p:cNvSpPr>
            <a:spLocks noGrp="1"/>
          </p:cNvSpPr>
          <p:nvPr>
            <p:ph type="body" sz="quarter" idx="54" hasCustomPrompt="1"/>
          </p:nvPr>
        </p:nvSpPr>
        <p:spPr>
          <a:xfrm>
            <a:off x="5554925" y="2289157"/>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67" name="Text Placeholder 166">
            <a:extLst>
              <a:ext uri="{FF2B5EF4-FFF2-40B4-BE49-F238E27FC236}">
                <a16:creationId xmlns:a16="http://schemas.microsoft.com/office/drawing/2014/main" id="{47DDC361-8AA7-2141-BE0A-220F99D68116}"/>
              </a:ext>
            </a:extLst>
          </p:cNvPr>
          <p:cNvSpPr>
            <a:spLocks noGrp="1"/>
          </p:cNvSpPr>
          <p:nvPr>
            <p:ph type="body" sz="quarter" idx="55" hasCustomPrompt="1"/>
          </p:nvPr>
        </p:nvSpPr>
        <p:spPr>
          <a:xfrm>
            <a:off x="5554925" y="1653479"/>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69" name="Text Placeholder 168">
            <a:extLst>
              <a:ext uri="{FF2B5EF4-FFF2-40B4-BE49-F238E27FC236}">
                <a16:creationId xmlns:a16="http://schemas.microsoft.com/office/drawing/2014/main" id="{566649C4-3A3B-110B-14FD-F614BA069B8E}"/>
              </a:ext>
            </a:extLst>
          </p:cNvPr>
          <p:cNvSpPr>
            <a:spLocks noGrp="1"/>
          </p:cNvSpPr>
          <p:nvPr>
            <p:ph type="body" sz="quarter" idx="56" hasCustomPrompt="1"/>
          </p:nvPr>
        </p:nvSpPr>
        <p:spPr>
          <a:xfrm>
            <a:off x="5554925" y="1017801"/>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Tree>
    <p:extLst>
      <p:ext uri="{BB962C8B-B14F-4D97-AF65-F5344CB8AC3E}">
        <p14:creationId xmlns:p14="http://schemas.microsoft.com/office/powerpoint/2010/main" val="17660082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S03V2">
    <p:bg>
      <p:bgPr>
        <a:solidFill>
          <a:schemeClr val="accent2"/>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solidFill>
                  <a:schemeClr val="bg1">
                    <a:lumMod val="85000"/>
                  </a:schemeClr>
                </a:solidFill>
              </a:defRPr>
            </a:lvl1pPr>
          </a:lstStyle>
          <a:p>
            <a:fld id="{9B8CCFF5-5E46-46BD-B5F9-D4D844B4C9EE}" type="slidenum">
              <a:rPr lang="en-GB" smtClean="0"/>
              <a:pPr/>
              <a:t>‹N°›</a:t>
            </a:fld>
            <a:endParaRPr lang="en-GB" dirty="0"/>
          </a:p>
        </p:txBody>
      </p: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4200" y="3429000"/>
            <a:ext cx="3495675" cy="2844800"/>
          </a:xfrm>
          <a:prstGeom prst="rect">
            <a:avLst/>
          </a:prstGeom>
        </p:spPr>
        <p:txBody>
          <a:bodyPr anchor="ctr">
            <a:noAutofit/>
          </a:bodyPr>
          <a:lstStyle>
            <a:lvl1pPr>
              <a:defRPr>
                <a:solidFill>
                  <a:schemeClr val="accent4"/>
                </a:solidFill>
              </a:defRPr>
            </a:lvl1pPr>
          </a:lstStyle>
          <a:p>
            <a:r>
              <a:rPr lang="en-US" dirty="0"/>
              <a:t>Click to edit Master title style</a:t>
            </a:r>
            <a:endParaRPr lang="en-ID" dirty="0"/>
          </a:p>
        </p:txBody>
      </p:sp>
      <p:sp>
        <p:nvSpPr>
          <p:cNvPr id="12" name="Text Placeholder 7">
            <a:extLst>
              <a:ext uri="{FF2B5EF4-FFF2-40B4-BE49-F238E27FC236}">
                <a16:creationId xmlns:a16="http://schemas.microsoft.com/office/drawing/2014/main" id="{73DE5B6F-6582-3BB5-FD64-58F4F2D8A9CB}"/>
              </a:ext>
            </a:extLst>
          </p:cNvPr>
          <p:cNvSpPr>
            <a:spLocks noGrp="1"/>
          </p:cNvSpPr>
          <p:nvPr>
            <p:ph type="body" sz="quarter" idx="16"/>
          </p:nvPr>
        </p:nvSpPr>
        <p:spPr>
          <a:xfrm>
            <a:off x="6095999" y="3632725"/>
            <a:ext cx="5508622" cy="479392"/>
          </a:xfrm>
        </p:spPr>
        <p:txBody>
          <a:bodyPr anchor="ctr">
            <a:noAutofit/>
          </a:bodyPr>
          <a:lstStyle>
            <a:lvl1pPr>
              <a:lnSpc>
                <a:spcPct val="100000"/>
              </a:lnSpc>
              <a:spcBef>
                <a:spcPts val="0"/>
              </a:spcBef>
              <a:defRPr sz="1800">
                <a:solidFill>
                  <a:schemeClr val="accent4"/>
                </a:solidFill>
              </a:defRPr>
            </a:lvl1pPr>
          </a:lstStyle>
          <a:p>
            <a:pPr lvl="0"/>
            <a:r>
              <a:rPr lang="en-GB" dirty="0"/>
              <a:t>Click to edit Master text styles</a:t>
            </a:r>
          </a:p>
        </p:txBody>
      </p:sp>
      <p:sp>
        <p:nvSpPr>
          <p:cNvPr id="24" name="Text Placeholder 7">
            <a:extLst>
              <a:ext uri="{FF2B5EF4-FFF2-40B4-BE49-F238E27FC236}">
                <a16:creationId xmlns:a16="http://schemas.microsoft.com/office/drawing/2014/main" id="{8FA5B8D7-FD66-9FC0-F128-F6C95AA2023A}"/>
              </a:ext>
            </a:extLst>
          </p:cNvPr>
          <p:cNvSpPr>
            <a:spLocks noGrp="1"/>
          </p:cNvSpPr>
          <p:nvPr>
            <p:ph type="body" sz="quarter" idx="42"/>
          </p:nvPr>
        </p:nvSpPr>
        <p:spPr>
          <a:xfrm>
            <a:off x="6095999" y="4268430"/>
            <a:ext cx="5508622" cy="479392"/>
          </a:xfrm>
        </p:spPr>
        <p:txBody>
          <a:bodyPr anchor="ctr">
            <a:noAutofit/>
          </a:bodyPr>
          <a:lstStyle>
            <a:lvl1pPr>
              <a:lnSpc>
                <a:spcPct val="100000"/>
              </a:lnSpc>
              <a:spcBef>
                <a:spcPts val="0"/>
              </a:spcBef>
              <a:defRPr sz="1800">
                <a:solidFill>
                  <a:schemeClr val="accent4"/>
                </a:solidFill>
              </a:defRPr>
            </a:lvl1pPr>
          </a:lstStyle>
          <a:p>
            <a:pPr lvl="0"/>
            <a:r>
              <a:rPr lang="en-GB" dirty="0"/>
              <a:t>Click to edit Master text styles</a:t>
            </a:r>
          </a:p>
        </p:txBody>
      </p:sp>
      <p:sp>
        <p:nvSpPr>
          <p:cNvPr id="26" name="Text Placeholder 7">
            <a:extLst>
              <a:ext uri="{FF2B5EF4-FFF2-40B4-BE49-F238E27FC236}">
                <a16:creationId xmlns:a16="http://schemas.microsoft.com/office/drawing/2014/main" id="{850450ED-D8D0-5A18-A7BF-54BBD07E39AB}"/>
              </a:ext>
            </a:extLst>
          </p:cNvPr>
          <p:cNvSpPr>
            <a:spLocks noGrp="1"/>
          </p:cNvSpPr>
          <p:nvPr>
            <p:ph type="body" sz="quarter" idx="43"/>
          </p:nvPr>
        </p:nvSpPr>
        <p:spPr>
          <a:xfrm>
            <a:off x="6095999" y="4904135"/>
            <a:ext cx="5508622" cy="479392"/>
          </a:xfrm>
        </p:spPr>
        <p:txBody>
          <a:bodyPr anchor="ctr">
            <a:noAutofit/>
          </a:bodyPr>
          <a:lstStyle>
            <a:lvl1pPr>
              <a:lnSpc>
                <a:spcPct val="100000"/>
              </a:lnSpc>
              <a:spcBef>
                <a:spcPts val="0"/>
              </a:spcBef>
              <a:defRPr sz="1800">
                <a:solidFill>
                  <a:schemeClr val="accent4"/>
                </a:solidFill>
              </a:defRPr>
            </a:lvl1pPr>
          </a:lstStyle>
          <a:p>
            <a:pPr lvl="0"/>
            <a:r>
              <a:rPr lang="en-GB" dirty="0"/>
              <a:t>Click to edit Master text styles</a:t>
            </a:r>
          </a:p>
        </p:txBody>
      </p:sp>
      <p:sp>
        <p:nvSpPr>
          <p:cNvPr id="28" name="Text Placeholder 7">
            <a:extLst>
              <a:ext uri="{FF2B5EF4-FFF2-40B4-BE49-F238E27FC236}">
                <a16:creationId xmlns:a16="http://schemas.microsoft.com/office/drawing/2014/main" id="{A6325838-C345-2166-5F47-C61FAB44DB94}"/>
              </a:ext>
            </a:extLst>
          </p:cNvPr>
          <p:cNvSpPr>
            <a:spLocks noGrp="1"/>
          </p:cNvSpPr>
          <p:nvPr>
            <p:ph type="body" sz="quarter" idx="44"/>
          </p:nvPr>
        </p:nvSpPr>
        <p:spPr>
          <a:xfrm>
            <a:off x="6095999" y="5539840"/>
            <a:ext cx="5508622" cy="479392"/>
          </a:xfrm>
        </p:spPr>
        <p:txBody>
          <a:bodyPr anchor="ctr">
            <a:noAutofit/>
          </a:bodyPr>
          <a:lstStyle>
            <a:lvl1pPr>
              <a:lnSpc>
                <a:spcPct val="100000"/>
              </a:lnSpc>
              <a:spcBef>
                <a:spcPts val="0"/>
              </a:spcBef>
              <a:defRPr sz="1800">
                <a:solidFill>
                  <a:schemeClr val="accent4"/>
                </a:solidFill>
              </a:defRPr>
            </a:lvl1pPr>
          </a:lstStyle>
          <a:p>
            <a:pPr lvl="0"/>
            <a:r>
              <a:rPr lang="en-GB" dirty="0"/>
              <a:t>Click to edit Master text styles</a:t>
            </a:r>
          </a:p>
        </p:txBody>
      </p:sp>
      <p:sp>
        <p:nvSpPr>
          <p:cNvPr id="163" name="Text Placeholder 162">
            <a:extLst>
              <a:ext uri="{FF2B5EF4-FFF2-40B4-BE49-F238E27FC236}">
                <a16:creationId xmlns:a16="http://schemas.microsoft.com/office/drawing/2014/main" id="{A97A2C97-DBB2-39C5-96E5-B11DA3F1715E}"/>
              </a:ext>
            </a:extLst>
          </p:cNvPr>
          <p:cNvSpPr>
            <a:spLocks noGrp="1"/>
          </p:cNvSpPr>
          <p:nvPr>
            <p:ph type="body" sz="quarter" idx="53" hasCustomPrompt="1"/>
          </p:nvPr>
        </p:nvSpPr>
        <p:spPr>
          <a:xfrm>
            <a:off x="5554925" y="5599455"/>
            <a:ext cx="360000" cy="360000"/>
          </a:xfrm>
          <a:prstGeom prst="ellipse">
            <a:avLst/>
          </a:prstGeom>
          <a:solidFill>
            <a:schemeClr val="accent5"/>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65" name="Text Placeholder 164">
            <a:extLst>
              <a:ext uri="{FF2B5EF4-FFF2-40B4-BE49-F238E27FC236}">
                <a16:creationId xmlns:a16="http://schemas.microsoft.com/office/drawing/2014/main" id="{202122BE-48F9-8908-D226-EED1569501BC}"/>
              </a:ext>
            </a:extLst>
          </p:cNvPr>
          <p:cNvSpPr>
            <a:spLocks noGrp="1"/>
          </p:cNvSpPr>
          <p:nvPr>
            <p:ph type="body" sz="quarter" idx="54" hasCustomPrompt="1"/>
          </p:nvPr>
        </p:nvSpPr>
        <p:spPr>
          <a:xfrm>
            <a:off x="5554925" y="4963777"/>
            <a:ext cx="360000" cy="360000"/>
          </a:xfrm>
          <a:prstGeom prst="ellipse">
            <a:avLst/>
          </a:prstGeom>
          <a:solidFill>
            <a:schemeClr val="accent5"/>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67" name="Text Placeholder 166">
            <a:extLst>
              <a:ext uri="{FF2B5EF4-FFF2-40B4-BE49-F238E27FC236}">
                <a16:creationId xmlns:a16="http://schemas.microsoft.com/office/drawing/2014/main" id="{47DDC361-8AA7-2141-BE0A-220F99D68116}"/>
              </a:ext>
            </a:extLst>
          </p:cNvPr>
          <p:cNvSpPr>
            <a:spLocks noGrp="1"/>
          </p:cNvSpPr>
          <p:nvPr>
            <p:ph type="body" sz="quarter" idx="55" hasCustomPrompt="1"/>
          </p:nvPr>
        </p:nvSpPr>
        <p:spPr>
          <a:xfrm>
            <a:off x="5554925" y="4328099"/>
            <a:ext cx="360000" cy="360000"/>
          </a:xfrm>
          <a:prstGeom prst="ellipse">
            <a:avLst/>
          </a:prstGeom>
          <a:solidFill>
            <a:schemeClr val="accent5"/>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69" name="Text Placeholder 168">
            <a:extLst>
              <a:ext uri="{FF2B5EF4-FFF2-40B4-BE49-F238E27FC236}">
                <a16:creationId xmlns:a16="http://schemas.microsoft.com/office/drawing/2014/main" id="{566649C4-3A3B-110B-14FD-F614BA069B8E}"/>
              </a:ext>
            </a:extLst>
          </p:cNvPr>
          <p:cNvSpPr>
            <a:spLocks noGrp="1"/>
          </p:cNvSpPr>
          <p:nvPr>
            <p:ph type="body" sz="quarter" idx="56" hasCustomPrompt="1"/>
          </p:nvPr>
        </p:nvSpPr>
        <p:spPr>
          <a:xfrm>
            <a:off x="5554925" y="3692421"/>
            <a:ext cx="360000" cy="360000"/>
          </a:xfrm>
          <a:prstGeom prst="ellipse">
            <a:avLst/>
          </a:prstGeom>
          <a:solidFill>
            <a:schemeClr val="accent5"/>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2" name="Picture Placeholder 26">
            <a:extLst>
              <a:ext uri="{FF2B5EF4-FFF2-40B4-BE49-F238E27FC236}">
                <a16:creationId xmlns:a16="http://schemas.microsoft.com/office/drawing/2014/main" id="{377EB581-4A7C-ADA1-8996-2DE94FFA5B10}"/>
              </a:ext>
            </a:extLst>
          </p:cNvPr>
          <p:cNvSpPr>
            <a:spLocks noGrp="1"/>
          </p:cNvSpPr>
          <p:nvPr>
            <p:ph type="pic" sz="quarter" idx="13"/>
          </p:nvPr>
        </p:nvSpPr>
        <p:spPr>
          <a:xfrm>
            <a:off x="0" y="597493"/>
            <a:ext cx="12191999" cy="2326642"/>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Tree>
    <p:extLst>
      <p:ext uri="{BB962C8B-B14F-4D97-AF65-F5344CB8AC3E}">
        <p14:creationId xmlns:p14="http://schemas.microsoft.com/office/powerpoint/2010/main" val="33446007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01FD7C-0B5A-B8DF-9F4E-A7C94B80D38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22F03CD-FC29-66CD-913E-6078D333A00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EB26D0C-B7DD-7ED5-5CEF-E62742DEFCED}"/>
              </a:ext>
            </a:extLst>
          </p:cNvPr>
          <p:cNvSpPr>
            <a:spLocks noGrp="1"/>
          </p:cNvSpPr>
          <p:nvPr>
            <p:ph type="dt" sz="half" idx="10"/>
          </p:nvPr>
        </p:nvSpPr>
        <p:spPr/>
        <p:txBody>
          <a:bodyPr/>
          <a:lstStyle/>
          <a:p>
            <a:fld id="{7B945F53-EA41-4823-AB64-5A61970EE442}" type="datetimeFigureOut">
              <a:rPr lang="fr-FR" smtClean="0"/>
              <a:t>12/03/2025</a:t>
            </a:fld>
            <a:endParaRPr lang="fr-FR"/>
          </a:p>
        </p:txBody>
      </p:sp>
      <p:sp>
        <p:nvSpPr>
          <p:cNvPr id="5" name="Espace réservé du pied de page 4">
            <a:extLst>
              <a:ext uri="{FF2B5EF4-FFF2-40B4-BE49-F238E27FC236}">
                <a16:creationId xmlns:a16="http://schemas.microsoft.com/office/drawing/2014/main" id="{834E8914-F3BF-B326-CE3F-B92B5A06280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210E07F-944E-1EB8-D002-B9A6FE432954}"/>
              </a:ext>
            </a:extLst>
          </p:cNvPr>
          <p:cNvSpPr>
            <a:spLocks noGrp="1"/>
          </p:cNvSpPr>
          <p:nvPr>
            <p:ph type="sldNum" sz="quarter" idx="12"/>
          </p:nvPr>
        </p:nvSpPr>
        <p:spPr/>
        <p:txBody>
          <a:bodyPr/>
          <a:lstStyle/>
          <a:p>
            <a:fld id="{FF994D5E-8416-4112-82BF-431607861D03}" type="slidenum">
              <a:rPr lang="fr-FR" smtClean="0"/>
              <a:t>‹N°›</a:t>
            </a:fld>
            <a:endParaRPr lang="fr-FR"/>
          </a:p>
        </p:txBody>
      </p:sp>
    </p:spTree>
    <p:extLst>
      <p:ext uri="{BB962C8B-B14F-4D97-AF65-F5344CB8AC3E}">
        <p14:creationId xmlns:p14="http://schemas.microsoft.com/office/powerpoint/2010/main" val="13208414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S04V1">
    <p:bg>
      <p:bgPr>
        <a:solidFill>
          <a:schemeClr val="accent4">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lvl1pPr>
          </a:lstStyle>
          <a:p>
            <a:fld id="{9B8CCFF5-5E46-46BD-B5F9-D4D844B4C9EE}" type="slidenum">
              <a:rPr lang="en-GB" smtClean="0"/>
              <a:pPr/>
              <a:t>‹N°›</a:t>
            </a:fld>
            <a:endParaRPr lang="en-GB" dirty="0"/>
          </a:p>
        </p:txBody>
      </p:sp>
      <p:sp>
        <p:nvSpPr>
          <p:cNvPr id="12" name="Text Placeholder 7">
            <a:extLst>
              <a:ext uri="{FF2B5EF4-FFF2-40B4-BE49-F238E27FC236}">
                <a16:creationId xmlns:a16="http://schemas.microsoft.com/office/drawing/2014/main" id="{73DE5B6F-6582-3BB5-FD64-58F4F2D8A9CB}"/>
              </a:ext>
            </a:extLst>
          </p:cNvPr>
          <p:cNvSpPr>
            <a:spLocks noGrp="1"/>
          </p:cNvSpPr>
          <p:nvPr>
            <p:ph type="body" sz="quarter" idx="16"/>
          </p:nvPr>
        </p:nvSpPr>
        <p:spPr>
          <a:xfrm>
            <a:off x="3152513" y="1102660"/>
            <a:ext cx="7012250" cy="785310"/>
          </a:xfrm>
        </p:spPr>
        <p:txBody>
          <a:bodyPr anchor="ctr">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24" name="Text Placeholder 7">
            <a:extLst>
              <a:ext uri="{FF2B5EF4-FFF2-40B4-BE49-F238E27FC236}">
                <a16:creationId xmlns:a16="http://schemas.microsoft.com/office/drawing/2014/main" id="{8FA5B8D7-FD66-9FC0-F128-F6C95AA2023A}"/>
              </a:ext>
            </a:extLst>
          </p:cNvPr>
          <p:cNvSpPr>
            <a:spLocks noGrp="1"/>
          </p:cNvSpPr>
          <p:nvPr>
            <p:ph type="body" sz="quarter" idx="42"/>
          </p:nvPr>
        </p:nvSpPr>
        <p:spPr>
          <a:xfrm>
            <a:off x="3152513" y="2074264"/>
            <a:ext cx="7012250" cy="785310"/>
          </a:xfrm>
        </p:spPr>
        <p:txBody>
          <a:bodyPr anchor="ctr">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26" name="Text Placeholder 7">
            <a:extLst>
              <a:ext uri="{FF2B5EF4-FFF2-40B4-BE49-F238E27FC236}">
                <a16:creationId xmlns:a16="http://schemas.microsoft.com/office/drawing/2014/main" id="{850450ED-D8D0-5A18-A7BF-54BBD07E39AB}"/>
              </a:ext>
            </a:extLst>
          </p:cNvPr>
          <p:cNvSpPr>
            <a:spLocks noGrp="1"/>
          </p:cNvSpPr>
          <p:nvPr>
            <p:ph type="body" sz="quarter" idx="43"/>
          </p:nvPr>
        </p:nvSpPr>
        <p:spPr>
          <a:xfrm>
            <a:off x="3152513" y="3045868"/>
            <a:ext cx="7012250" cy="785310"/>
          </a:xfrm>
        </p:spPr>
        <p:txBody>
          <a:bodyPr anchor="ctr">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28" name="Text Placeholder 7">
            <a:extLst>
              <a:ext uri="{FF2B5EF4-FFF2-40B4-BE49-F238E27FC236}">
                <a16:creationId xmlns:a16="http://schemas.microsoft.com/office/drawing/2014/main" id="{A6325838-C345-2166-5F47-C61FAB44DB94}"/>
              </a:ext>
            </a:extLst>
          </p:cNvPr>
          <p:cNvSpPr>
            <a:spLocks noGrp="1"/>
          </p:cNvSpPr>
          <p:nvPr>
            <p:ph type="body" sz="quarter" idx="44"/>
          </p:nvPr>
        </p:nvSpPr>
        <p:spPr>
          <a:xfrm>
            <a:off x="3152513" y="4017472"/>
            <a:ext cx="7012250" cy="785310"/>
          </a:xfrm>
        </p:spPr>
        <p:txBody>
          <a:bodyPr anchor="ctr">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30" name="Text Placeholder 7">
            <a:extLst>
              <a:ext uri="{FF2B5EF4-FFF2-40B4-BE49-F238E27FC236}">
                <a16:creationId xmlns:a16="http://schemas.microsoft.com/office/drawing/2014/main" id="{7B71EB35-E0C9-FBE8-297A-20127AA437E0}"/>
              </a:ext>
            </a:extLst>
          </p:cNvPr>
          <p:cNvSpPr>
            <a:spLocks noGrp="1"/>
          </p:cNvSpPr>
          <p:nvPr>
            <p:ph type="body" sz="quarter" idx="45"/>
          </p:nvPr>
        </p:nvSpPr>
        <p:spPr>
          <a:xfrm>
            <a:off x="3152513" y="4989077"/>
            <a:ext cx="7012250" cy="785310"/>
          </a:xfrm>
        </p:spPr>
        <p:txBody>
          <a:bodyPr anchor="ctr">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161" name="Text Placeholder 160">
            <a:extLst>
              <a:ext uri="{FF2B5EF4-FFF2-40B4-BE49-F238E27FC236}">
                <a16:creationId xmlns:a16="http://schemas.microsoft.com/office/drawing/2014/main" id="{F3BEE4B6-793E-797E-324E-91E9B2D72829}"/>
              </a:ext>
            </a:extLst>
          </p:cNvPr>
          <p:cNvSpPr>
            <a:spLocks noGrp="1"/>
          </p:cNvSpPr>
          <p:nvPr>
            <p:ph type="body" sz="quarter" idx="52" hasCustomPrompt="1"/>
          </p:nvPr>
        </p:nvSpPr>
        <p:spPr>
          <a:xfrm>
            <a:off x="2611439" y="5201624"/>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63" name="Text Placeholder 162">
            <a:extLst>
              <a:ext uri="{FF2B5EF4-FFF2-40B4-BE49-F238E27FC236}">
                <a16:creationId xmlns:a16="http://schemas.microsoft.com/office/drawing/2014/main" id="{A97A2C97-DBB2-39C5-96E5-B11DA3F1715E}"/>
              </a:ext>
            </a:extLst>
          </p:cNvPr>
          <p:cNvSpPr>
            <a:spLocks noGrp="1"/>
          </p:cNvSpPr>
          <p:nvPr>
            <p:ph type="body" sz="quarter" idx="53" hasCustomPrompt="1"/>
          </p:nvPr>
        </p:nvSpPr>
        <p:spPr>
          <a:xfrm>
            <a:off x="2611439" y="4230046"/>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65" name="Text Placeholder 164">
            <a:extLst>
              <a:ext uri="{FF2B5EF4-FFF2-40B4-BE49-F238E27FC236}">
                <a16:creationId xmlns:a16="http://schemas.microsoft.com/office/drawing/2014/main" id="{202122BE-48F9-8908-D226-EED1569501BC}"/>
              </a:ext>
            </a:extLst>
          </p:cNvPr>
          <p:cNvSpPr>
            <a:spLocks noGrp="1"/>
          </p:cNvSpPr>
          <p:nvPr>
            <p:ph type="body" sz="quarter" idx="54" hasCustomPrompt="1"/>
          </p:nvPr>
        </p:nvSpPr>
        <p:spPr>
          <a:xfrm>
            <a:off x="2611439" y="3258469"/>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67" name="Text Placeholder 166">
            <a:extLst>
              <a:ext uri="{FF2B5EF4-FFF2-40B4-BE49-F238E27FC236}">
                <a16:creationId xmlns:a16="http://schemas.microsoft.com/office/drawing/2014/main" id="{47DDC361-8AA7-2141-BE0A-220F99D68116}"/>
              </a:ext>
            </a:extLst>
          </p:cNvPr>
          <p:cNvSpPr>
            <a:spLocks noGrp="1"/>
          </p:cNvSpPr>
          <p:nvPr>
            <p:ph type="body" sz="quarter" idx="55" hasCustomPrompt="1"/>
          </p:nvPr>
        </p:nvSpPr>
        <p:spPr>
          <a:xfrm>
            <a:off x="2611439" y="2286892"/>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69" name="Text Placeholder 168">
            <a:extLst>
              <a:ext uri="{FF2B5EF4-FFF2-40B4-BE49-F238E27FC236}">
                <a16:creationId xmlns:a16="http://schemas.microsoft.com/office/drawing/2014/main" id="{566649C4-3A3B-110B-14FD-F614BA069B8E}"/>
              </a:ext>
            </a:extLst>
          </p:cNvPr>
          <p:cNvSpPr>
            <a:spLocks noGrp="1"/>
          </p:cNvSpPr>
          <p:nvPr>
            <p:ph type="body" sz="quarter" idx="56" hasCustomPrompt="1"/>
          </p:nvPr>
        </p:nvSpPr>
        <p:spPr>
          <a:xfrm>
            <a:off x="2611439" y="1315315"/>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2" name="Rectangle 1">
            <a:extLst>
              <a:ext uri="{FF2B5EF4-FFF2-40B4-BE49-F238E27FC236}">
                <a16:creationId xmlns:a16="http://schemas.microsoft.com/office/drawing/2014/main" id="{AC8F9F42-299A-CB06-5E78-A53BD80C0CB0}"/>
              </a:ext>
            </a:extLst>
          </p:cNvPr>
          <p:cNvSpPr/>
          <p:nvPr userDrawn="1"/>
        </p:nvSpPr>
        <p:spPr>
          <a:xfrm rot="16200000">
            <a:off x="-1539082" y="2707479"/>
            <a:ext cx="5689603" cy="14430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rot="16200000">
            <a:off x="-1346199" y="2707478"/>
            <a:ext cx="5303837" cy="1443040"/>
          </a:xfrm>
          <a:prstGeom prst="rect">
            <a:avLst/>
          </a:prstGeom>
        </p:spPr>
        <p:txBody>
          <a:bodyPr anchor="ctr">
            <a:noAutofit/>
          </a:bodyPr>
          <a:lstStyle>
            <a:lvl1pPr algn="ctr">
              <a:defRPr>
                <a:solidFill>
                  <a:schemeClr val="accent3"/>
                </a:solidFill>
              </a:defRPr>
            </a:lvl1pPr>
          </a:lstStyle>
          <a:p>
            <a:r>
              <a:rPr lang="en-US" dirty="0"/>
              <a:t>Click to edit Master title style</a:t>
            </a:r>
            <a:endParaRPr lang="en-ID" dirty="0"/>
          </a:p>
        </p:txBody>
      </p:sp>
    </p:spTree>
    <p:extLst>
      <p:ext uri="{BB962C8B-B14F-4D97-AF65-F5344CB8AC3E}">
        <p14:creationId xmlns:p14="http://schemas.microsoft.com/office/powerpoint/2010/main" val="934499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mmary S04V2">
    <p:bg>
      <p:bgPr>
        <a:solidFill>
          <a:schemeClr val="accent2"/>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solidFill>
                  <a:schemeClr val="bg1">
                    <a:lumMod val="85000"/>
                  </a:schemeClr>
                </a:solidFill>
              </a:defRPr>
            </a:lvl1pPr>
          </a:lstStyle>
          <a:p>
            <a:fld id="{9B8CCFF5-5E46-46BD-B5F9-D4D844B4C9EE}" type="slidenum">
              <a:rPr lang="en-GB" smtClean="0"/>
              <a:pPr/>
              <a:t>‹N°›</a:t>
            </a:fld>
            <a:endParaRPr lang="en-GB" dirty="0"/>
          </a:p>
        </p:txBody>
      </p:sp>
      <p:sp>
        <p:nvSpPr>
          <p:cNvPr id="3" name="Title 1">
            <a:extLst>
              <a:ext uri="{FF2B5EF4-FFF2-40B4-BE49-F238E27FC236}">
                <a16:creationId xmlns:a16="http://schemas.microsoft.com/office/drawing/2014/main" id="{7E084216-E482-E3DB-7D84-3EFC4CEDFD6D}"/>
              </a:ext>
            </a:extLst>
          </p:cNvPr>
          <p:cNvSpPr>
            <a:spLocks noGrp="1"/>
          </p:cNvSpPr>
          <p:nvPr>
            <p:ph type="title"/>
          </p:nvPr>
        </p:nvSpPr>
        <p:spPr>
          <a:xfrm>
            <a:off x="587374" y="581528"/>
            <a:ext cx="5508626" cy="1483492"/>
          </a:xfrm>
          <a:prstGeom prst="rect">
            <a:avLst/>
          </a:prstGeom>
        </p:spPr>
        <p:txBody>
          <a:bodyPr anchor="t">
            <a:noAutofit/>
          </a:bodyPr>
          <a:lstStyle>
            <a:lvl1pPr>
              <a:defRPr>
                <a:solidFill>
                  <a:schemeClr val="accent4"/>
                </a:solidFill>
              </a:defRPr>
            </a:lvl1pPr>
          </a:lstStyle>
          <a:p>
            <a:r>
              <a:rPr lang="en-US" dirty="0"/>
              <a:t>Click to edit Master title style</a:t>
            </a:r>
            <a:endParaRPr lang="en-ID" dirty="0"/>
          </a:p>
        </p:txBody>
      </p:sp>
      <p:sp>
        <p:nvSpPr>
          <p:cNvPr id="9" name="Text Placeholder 7">
            <a:extLst>
              <a:ext uri="{FF2B5EF4-FFF2-40B4-BE49-F238E27FC236}">
                <a16:creationId xmlns:a16="http://schemas.microsoft.com/office/drawing/2014/main" id="{74739081-164B-C050-C9AB-AA188B3ADE2A}"/>
              </a:ext>
            </a:extLst>
          </p:cNvPr>
          <p:cNvSpPr>
            <a:spLocks noGrp="1"/>
          </p:cNvSpPr>
          <p:nvPr>
            <p:ph type="body" sz="quarter" idx="16"/>
          </p:nvPr>
        </p:nvSpPr>
        <p:spPr>
          <a:xfrm>
            <a:off x="1128449" y="2428242"/>
            <a:ext cx="10476176" cy="627376"/>
          </a:xfrm>
        </p:spPr>
        <p:txBody>
          <a:bodyPr vert="horz" lIns="91440" tIns="45720" rIns="91440" bIns="45720" rtlCol="0" anchor="ctr">
            <a:noAutofit/>
          </a:bodyPr>
          <a:lstStyle>
            <a:lvl1pPr>
              <a:defRPr lang="en-GB" sz="1800" dirty="0">
                <a:solidFill>
                  <a:schemeClr val="accent4"/>
                </a:solidFill>
              </a:defRPr>
            </a:lvl1pPr>
          </a:lstStyle>
          <a:p>
            <a:pPr lvl="0">
              <a:lnSpc>
                <a:spcPct val="100000"/>
              </a:lnSpc>
              <a:spcBef>
                <a:spcPts val="0"/>
              </a:spcBef>
            </a:pPr>
            <a:r>
              <a:rPr lang="en-GB" dirty="0"/>
              <a:t>Click to edit Master text styles</a:t>
            </a:r>
          </a:p>
        </p:txBody>
      </p:sp>
      <p:sp>
        <p:nvSpPr>
          <p:cNvPr id="11" name="Text Placeholder 168">
            <a:extLst>
              <a:ext uri="{FF2B5EF4-FFF2-40B4-BE49-F238E27FC236}">
                <a16:creationId xmlns:a16="http://schemas.microsoft.com/office/drawing/2014/main" id="{79E798F3-03C7-3035-B122-1F28C719CE7B}"/>
              </a:ext>
            </a:extLst>
          </p:cNvPr>
          <p:cNvSpPr>
            <a:spLocks noGrp="1"/>
          </p:cNvSpPr>
          <p:nvPr>
            <p:ph type="body" sz="quarter" idx="56" hasCustomPrompt="1"/>
          </p:nvPr>
        </p:nvSpPr>
        <p:spPr>
          <a:xfrm>
            <a:off x="587375" y="2561930"/>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32" name="Picture Placeholder 26">
            <a:extLst>
              <a:ext uri="{FF2B5EF4-FFF2-40B4-BE49-F238E27FC236}">
                <a16:creationId xmlns:a16="http://schemas.microsoft.com/office/drawing/2014/main" id="{543F9D1C-E1AD-8672-EB76-F821F113BA95}"/>
              </a:ext>
            </a:extLst>
          </p:cNvPr>
          <p:cNvSpPr>
            <a:spLocks noGrp="1"/>
          </p:cNvSpPr>
          <p:nvPr>
            <p:ph type="pic" sz="quarter" idx="13"/>
          </p:nvPr>
        </p:nvSpPr>
        <p:spPr>
          <a:xfrm>
            <a:off x="7105650" y="584199"/>
            <a:ext cx="5086349" cy="1480821"/>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43" name="Text Placeholder 7">
            <a:extLst>
              <a:ext uri="{FF2B5EF4-FFF2-40B4-BE49-F238E27FC236}">
                <a16:creationId xmlns:a16="http://schemas.microsoft.com/office/drawing/2014/main" id="{45B10319-DFC6-E6E8-3601-5004CC9CB543}"/>
              </a:ext>
            </a:extLst>
          </p:cNvPr>
          <p:cNvSpPr>
            <a:spLocks noGrp="1"/>
          </p:cNvSpPr>
          <p:nvPr>
            <p:ph type="body" sz="quarter" idx="57"/>
          </p:nvPr>
        </p:nvSpPr>
        <p:spPr>
          <a:xfrm>
            <a:off x="1128449" y="3230251"/>
            <a:ext cx="10476176" cy="627376"/>
          </a:xfrm>
        </p:spPr>
        <p:txBody>
          <a:bodyPr vert="horz" lIns="91440" tIns="45720" rIns="91440" bIns="45720" rtlCol="0" anchor="ctr">
            <a:noAutofit/>
          </a:bodyPr>
          <a:lstStyle>
            <a:lvl1pPr>
              <a:defRPr lang="en-GB" sz="1800" dirty="0">
                <a:solidFill>
                  <a:schemeClr val="accent4"/>
                </a:solidFill>
              </a:defRPr>
            </a:lvl1pPr>
          </a:lstStyle>
          <a:p>
            <a:pPr lvl="0">
              <a:lnSpc>
                <a:spcPct val="100000"/>
              </a:lnSpc>
              <a:spcBef>
                <a:spcPts val="0"/>
              </a:spcBef>
            </a:pPr>
            <a:r>
              <a:rPr lang="en-GB" dirty="0"/>
              <a:t>Click to edit Master text styles</a:t>
            </a:r>
          </a:p>
        </p:txBody>
      </p:sp>
      <p:sp>
        <p:nvSpPr>
          <p:cNvPr id="44" name="Text Placeholder 168">
            <a:extLst>
              <a:ext uri="{FF2B5EF4-FFF2-40B4-BE49-F238E27FC236}">
                <a16:creationId xmlns:a16="http://schemas.microsoft.com/office/drawing/2014/main" id="{D2CDE001-AC91-411D-2890-C992BD44CA62}"/>
              </a:ext>
            </a:extLst>
          </p:cNvPr>
          <p:cNvSpPr>
            <a:spLocks noGrp="1"/>
          </p:cNvSpPr>
          <p:nvPr>
            <p:ph type="body" sz="quarter" idx="58" hasCustomPrompt="1"/>
          </p:nvPr>
        </p:nvSpPr>
        <p:spPr>
          <a:xfrm>
            <a:off x="587375" y="3363939"/>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45" name="Text Placeholder 7">
            <a:extLst>
              <a:ext uri="{FF2B5EF4-FFF2-40B4-BE49-F238E27FC236}">
                <a16:creationId xmlns:a16="http://schemas.microsoft.com/office/drawing/2014/main" id="{B2788A5E-CF04-BADA-A513-41386ABD32E9}"/>
              </a:ext>
            </a:extLst>
          </p:cNvPr>
          <p:cNvSpPr>
            <a:spLocks noGrp="1"/>
          </p:cNvSpPr>
          <p:nvPr>
            <p:ph type="body" sz="quarter" idx="59"/>
          </p:nvPr>
        </p:nvSpPr>
        <p:spPr>
          <a:xfrm>
            <a:off x="1128449" y="4032260"/>
            <a:ext cx="10476176" cy="627376"/>
          </a:xfrm>
        </p:spPr>
        <p:txBody>
          <a:bodyPr vert="horz" lIns="91440" tIns="45720" rIns="91440" bIns="45720" rtlCol="0" anchor="ctr">
            <a:noAutofit/>
          </a:bodyPr>
          <a:lstStyle>
            <a:lvl1pPr>
              <a:defRPr lang="en-GB" sz="1800" dirty="0">
                <a:solidFill>
                  <a:schemeClr val="accent4"/>
                </a:solidFill>
              </a:defRPr>
            </a:lvl1pPr>
          </a:lstStyle>
          <a:p>
            <a:pPr lvl="0">
              <a:lnSpc>
                <a:spcPct val="100000"/>
              </a:lnSpc>
              <a:spcBef>
                <a:spcPts val="0"/>
              </a:spcBef>
            </a:pPr>
            <a:r>
              <a:rPr lang="en-GB" dirty="0"/>
              <a:t>Click to edit Master text styles</a:t>
            </a:r>
          </a:p>
        </p:txBody>
      </p:sp>
      <p:sp>
        <p:nvSpPr>
          <p:cNvPr id="46" name="Text Placeholder 168">
            <a:extLst>
              <a:ext uri="{FF2B5EF4-FFF2-40B4-BE49-F238E27FC236}">
                <a16:creationId xmlns:a16="http://schemas.microsoft.com/office/drawing/2014/main" id="{2C399641-5B07-FE9E-2779-866E244DA14F}"/>
              </a:ext>
            </a:extLst>
          </p:cNvPr>
          <p:cNvSpPr>
            <a:spLocks noGrp="1"/>
          </p:cNvSpPr>
          <p:nvPr>
            <p:ph type="body" sz="quarter" idx="60" hasCustomPrompt="1"/>
          </p:nvPr>
        </p:nvSpPr>
        <p:spPr>
          <a:xfrm>
            <a:off x="587375" y="4165948"/>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47" name="Text Placeholder 7">
            <a:extLst>
              <a:ext uri="{FF2B5EF4-FFF2-40B4-BE49-F238E27FC236}">
                <a16:creationId xmlns:a16="http://schemas.microsoft.com/office/drawing/2014/main" id="{D9133CA1-F9D7-9913-2A6A-F4305780FA30}"/>
              </a:ext>
            </a:extLst>
          </p:cNvPr>
          <p:cNvSpPr>
            <a:spLocks noGrp="1"/>
          </p:cNvSpPr>
          <p:nvPr>
            <p:ph type="body" sz="quarter" idx="61"/>
          </p:nvPr>
        </p:nvSpPr>
        <p:spPr>
          <a:xfrm>
            <a:off x="1128449" y="4834269"/>
            <a:ext cx="10476176" cy="627376"/>
          </a:xfrm>
        </p:spPr>
        <p:txBody>
          <a:bodyPr vert="horz" lIns="91440" tIns="45720" rIns="91440" bIns="45720" rtlCol="0" anchor="ctr">
            <a:noAutofit/>
          </a:bodyPr>
          <a:lstStyle>
            <a:lvl1pPr>
              <a:defRPr lang="en-GB" sz="1800" dirty="0">
                <a:solidFill>
                  <a:schemeClr val="accent4"/>
                </a:solidFill>
              </a:defRPr>
            </a:lvl1pPr>
          </a:lstStyle>
          <a:p>
            <a:pPr lvl="0">
              <a:lnSpc>
                <a:spcPct val="100000"/>
              </a:lnSpc>
              <a:spcBef>
                <a:spcPts val="0"/>
              </a:spcBef>
            </a:pPr>
            <a:r>
              <a:rPr lang="en-GB" dirty="0"/>
              <a:t>Click to edit Master text styles</a:t>
            </a:r>
          </a:p>
        </p:txBody>
      </p:sp>
      <p:sp>
        <p:nvSpPr>
          <p:cNvPr id="48" name="Text Placeholder 168">
            <a:extLst>
              <a:ext uri="{FF2B5EF4-FFF2-40B4-BE49-F238E27FC236}">
                <a16:creationId xmlns:a16="http://schemas.microsoft.com/office/drawing/2014/main" id="{3297244C-207C-BE91-A5F3-D323BCCE5A5F}"/>
              </a:ext>
            </a:extLst>
          </p:cNvPr>
          <p:cNvSpPr>
            <a:spLocks noGrp="1"/>
          </p:cNvSpPr>
          <p:nvPr>
            <p:ph type="body" sz="quarter" idx="62" hasCustomPrompt="1"/>
          </p:nvPr>
        </p:nvSpPr>
        <p:spPr>
          <a:xfrm>
            <a:off x="587375" y="4967957"/>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49" name="Text Placeholder 7">
            <a:extLst>
              <a:ext uri="{FF2B5EF4-FFF2-40B4-BE49-F238E27FC236}">
                <a16:creationId xmlns:a16="http://schemas.microsoft.com/office/drawing/2014/main" id="{C86D595C-AE6E-E657-4F04-7ED69DAD40DD}"/>
              </a:ext>
            </a:extLst>
          </p:cNvPr>
          <p:cNvSpPr>
            <a:spLocks noGrp="1"/>
          </p:cNvSpPr>
          <p:nvPr>
            <p:ph type="body" sz="quarter" idx="63"/>
          </p:nvPr>
        </p:nvSpPr>
        <p:spPr>
          <a:xfrm>
            <a:off x="1128449" y="5636278"/>
            <a:ext cx="10476176" cy="627376"/>
          </a:xfrm>
        </p:spPr>
        <p:txBody>
          <a:bodyPr vert="horz" lIns="91440" tIns="45720" rIns="91440" bIns="45720" rtlCol="0" anchor="ctr">
            <a:noAutofit/>
          </a:bodyPr>
          <a:lstStyle>
            <a:lvl1pPr>
              <a:defRPr lang="en-GB" sz="1800" dirty="0">
                <a:solidFill>
                  <a:schemeClr val="accent4"/>
                </a:solidFill>
              </a:defRPr>
            </a:lvl1pPr>
          </a:lstStyle>
          <a:p>
            <a:pPr lvl="0">
              <a:lnSpc>
                <a:spcPct val="100000"/>
              </a:lnSpc>
              <a:spcBef>
                <a:spcPts val="0"/>
              </a:spcBef>
            </a:pPr>
            <a:r>
              <a:rPr lang="en-GB" dirty="0"/>
              <a:t>Click to edit Master text styles</a:t>
            </a:r>
          </a:p>
        </p:txBody>
      </p:sp>
      <p:sp>
        <p:nvSpPr>
          <p:cNvPr id="50" name="Text Placeholder 168">
            <a:extLst>
              <a:ext uri="{FF2B5EF4-FFF2-40B4-BE49-F238E27FC236}">
                <a16:creationId xmlns:a16="http://schemas.microsoft.com/office/drawing/2014/main" id="{7E6722A1-01D4-FCBA-96F2-3243F9570645}"/>
              </a:ext>
            </a:extLst>
          </p:cNvPr>
          <p:cNvSpPr>
            <a:spLocks noGrp="1"/>
          </p:cNvSpPr>
          <p:nvPr>
            <p:ph type="body" sz="quarter" idx="64" hasCustomPrompt="1"/>
          </p:nvPr>
        </p:nvSpPr>
        <p:spPr>
          <a:xfrm>
            <a:off x="587375" y="5769966"/>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Tree>
    <p:extLst>
      <p:ext uri="{BB962C8B-B14F-4D97-AF65-F5344CB8AC3E}">
        <p14:creationId xmlns:p14="http://schemas.microsoft.com/office/powerpoint/2010/main" val="30832151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mmary S04V3">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AC4CD5-7F66-2882-57AB-246EBCE434CA}"/>
              </a:ext>
            </a:extLst>
          </p:cNvPr>
          <p:cNvSpPr/>
          <p:nvPr userDrawn="1"/>
        </p:nvSpPr>
        <p:spPr>
          <a:xfrm>
            <a:off x="587374" y="2339975"/>
            <a:ext cx="2127250" cy="35941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3A36727-830F-1C38-DAC0-B4A812228755}"/>
              </a:ext>
            </a:extLst>
          </p:cNvPr>
          <p:cNvSpPr/>
          <p:nvPr userDrawn="1"/>
        </p:nvSpPr>
        <p:spPr>
          <a:xfrm>
            <a:off x="2810668" y="2339975"/>
            <a:ext cx="2127250" cy="35941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5536C68-FB70-815D-0E0D-83EC09CC3C2C}"/>
              </a:ext>
            </a:extLst>
          </p:cNvPr>
          <p:cNvSpPr/>
          <p:nvPr userDrawn="1"/>
        </p:nvSpPr>
        <p:spPr>
          <a:xfrm>
            <a:off x="5033962" y="2339975"/>
            <a:ext cx="2127250" cy="35941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5537EEA-4D81-400F-C2F0-B085CCE4F3DF}"/>
              </a:ext>
            </a:extLst>
          </p:cNvPr>
          <p:cNvSpPr/>
          <p:nvPr userDrawn="1"/>
        </p:nvSpPr>
        <p:spPr>
          <a:xfrm>
            <a:off x="7257256" y="2339975"/>
            <a:ext cx="2127250" cy="35941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B7183C-3983-532C-77CE-E0FDE6111BF6}"/>
              </a:ext>
            </a:extLst>
          </p:cNvPr>
          <p:cNvSpPr/>
          <p:nvPr userDrawn="1"/>
        </p:nvSpPr>
        <p:spPr>
          <a:xfrm>
            <a:off x="9480550" y="2339975"/>
            <a:ext cx="2127250" cy="35941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solidFill>
                  <a:schemeClr val="bg1">
                    <a:lumMod val="85000"/>
                  </a:schemeClr>
                </a:solidFill>
              </a:defRPr>
            </a:lvl1pPr>
          </a:lstStyle>
          <a:p>
            <a:fld id="{9B8CCFF5-5E46-46BD-B5F9-D4D844B4C9EE}" type="slidenum">
              <a:rPr lang="en-GB" smtClean="0"/>
              <a:pPr/>
              <a:t>‹N°›</a:t>
            </a:fld>
            <a:endParaRPr lang="en-GB" dirty="0"/>
          </a:p>
        </p:txBody>
      </p:sp>
      <p:sp>
        <p:nvSpPr>
          <p:cNvPr id="3" name="Title 1">
            <a:extLst>
              <a:ext uri="{FF2B5EF4-FFF2-40B4-BE49-F238E27FC236}">
                <a16:creationId xmlns:a16="http://schemas.microsoft.com/office/drawing/2014/main" id="{7E084216-E482-E3DB-7D84-3EFC4CEDFD6D}"/>
              </a:ext>
            </a:extLst>
          </p:cNvPr>
          <p:cNvSpPr>
            <a:spLocks noGrp="1"/>
          </p:cNvSpPr>
          <p:nvPr>
            <p:ph type="title"/>
          </p:nvPr>
        </p:nvSpPr>
        <p:spPr>
          <a:xfrm>
            <a:off x="587373" y="581528"/>
            <a:ext cx="11017251" cy="1123447"/>
          </a:xfrm>
          <a:prstGeom prst="rect">
            <a:avLst/>
          </a:prstGeom>
        </p:spPr>
        <p:txBody>
          <a:bodyPr anchor="t">
            <a:noAutofit/>
          </a:bodyPr>
          <a:lstStyle>
            <a:lvl1pPr algn="ctr">
              <a:defRPr>
                <a:solidFill>
                  <a:schemeClr val="accent4"/>
                </a:solidFill>
              </a:defRPr>
            </a:lvl1pPr>
          </a:lstStyle>
          <a:p>
            <a:r>
              <a:rPr lang="en-US" dirty="0"/>
              <a:t>Click to edit Master title style</a:t>
            </a:r>
            <a:endParaRPr lang="en-ID" dirty="0"/>
          </a:p>
        </p:txBody>
      </p:sp>
      <p:sp>
        <p:nvSpPr>
          <p:cNvPr id="9" name="Text Placeholder 7">
            <a:extLst>
              <a:ext uri="{FF2B5EF4-FFF2-40B4-BE49-F238E27FC236}">
                <a16:creationId xmlns:a16="http://schemas.microsoft.com/office/drawing/2014/main" id="{74739081-164B-C050-C9AB-AA188B3ADE2A}"/>
              </a:ext>
            </a:extLst>
          </p:cNvPr>
          <p:cNvSpPr>
            <a:spLocks noGrp="1"/>
          </p:cNvSpPr>
          <p:nvPr>
            <p:ph type="body" sz="quarter" idx="16"/>
          </p:nvPr>
        </p:nvSpPr>
        <p:spPr>
          <a:xfrm>
            <a:off x="687106" y="2787323"/>
            <a:ext cx="1927786" cy="2851478"/>
          </a:xfrm>
        </p:spPr>
        <p:txBody>
          <a:bodyPr vert="horz" lIns="91440" tIns="45720" rIns="91440" bIns="45720" rtlCol="0" anchor="t">
            <a:noAutofit/>
          </a:bodyPr>
          <a:lstStyle>
            <a:lvl1pPr algn="ctr">
              <a:defRPr lang="en-GB" sz="1800" dirty="0">
                <a:solidFill>
                  <a:schemeClr val="accent4"/>
                </a:solidFill>
              </a:defRPr>
            </a:lvl1pPr>
          </a:lstStyle>
          <a:p>
            <a:pPr lvl="0">
              <a:lnSpc>
                <a:spcPct val="100000"/>
              </a:lnSpc>
              <a:spcBef>
                <a:spcPts val="0"/>
              </a:spcBef>
            </a:pPr>
            <a:r>
              <a:rPr lang="en-GB" dirty="0"/>
              <a:t>Click to edit Master text styles</a:t>
            </a:r>
          </a:p>
        </p:txBody>
      </p:sp>
      <p:sp>
        <p:nvSpPr>
          <p:cNvPr id="11" name="Text Placeholder 168">
            <a:extLst>
              <a:ext uri="{FF2B5EF4-FFF2-40B4-BE49-F238E27FC236}">
                <a16:creationId xmlns:a16="http://schemas.microsoft.com/office/drawing/2014/main" id="{79E798F3-03C7-3035-B122-1F28C719CE7B}"/>
              </a:ext>
            </a:extLst>
          </p:cNvPr>
          <p:cNvSpPr>
            <a:spLocks noGrp="1"/>
          </p:cNvSpPr>
          <p:nvPr>
            <p:ph type="body" sz="quarter" idx="56" hasCustomPrompt="1"/>
          </p:nvPr>
        </p:nvSpPr>
        <p:spPr>
          <a:xfrm>
            <a:off x="1470999" y="2160925"/>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43" name="Text Placeholder 7">
            <a:extLst>
              <a:ext uri="{FF2B5EF4-FFF2-40B4-BE49-F238E27FC236}">
                <a16:creationId xmlns:a16="http://schemas.microsoft.com/office/drawing/2014/main" id="{45B10319-DFC6-E6E8-3601-5004CC9CB543}"/>
              </a:ext>
            </a:extLst>
          </p:cNvPr>
          <p:cNvSpPr>
            <a:spLocks noGrp="1"/>
          </p:cNvSpPr>
          <p:nvPr>
            <p:ph type="body" sz="quarter" idx="57"/>
          </p:nvPr>
        </p:nvSpPr>
        <p:spPr>
          <a:xfrm>
            <a:off x="2910400" y="2787323"/>
            <a:ext cx="1927786" cy="2851478"/>
          </a:xfrm>
        </p:spPr>
        <p:txBody>
          <a:bodyPr vert="horz" lIns="91440" tIns="45720" rIns="91440" bIns="45720" rtlCol="0" anchor="t">
            <a:noAutofit/>
          </a:bodyPr>
          <a:lstStyle>
            <a:lvl1pPr algn="ctr">
              <a:defRPr lang="en-GB" sz="1800" dirty="0">
                <a:solidFill>
                  <a:schemeClr val="accent4"/>
                </a:solidFill>
              </a:defRPr>
            </a:lvl1pPr>
          </a:lstStyle>
          <a:p>
            <a:pPr lvl="0">
              <a:lnSpc>
                <a:spcPct val="100000"/>
              </a:lnSpc>
              <a:spcBef>
                <a:spcPts val="0"/>
              </a:spcBef>
            </a:pPr>
            <a:r>
              <a:rPr lang="en-GB" dirty="0"/>
              <a:t>Click to edit Master text styles</a:t>
            </a:r>
          </a:p>
        </p:txBody>
      </p:sp>
      <p:sp>
        <p:nvSpPr>
          <p:cNvPr id="44" name="Text Placeholder 168">
            <a:extLst>
              <a:ext uri="{FF2B5EF4-FFF2-40B4-BE49-F238E27FC236}">
                <a16:creationId xmlns:a16="http://schemas.microsoft.com/office/drawing/2014/main" id="{D2CDE001-AC91-411D-2890-C992BD44CA62}"/>
              </a:ext>
            </a:extLst>
          </p:cNvPr>
          <p:cNvSpPr>
            <a:spLocks noGrp="1"/>
          </p:cNvSpPr>
          <p:nvPr>
            <p:ph type="body" sz="quarter" idx="58" hasCustomPrompt="1"/>
          </p:nvPr>
        </p:nvSpPr>
        <p:spPr>
          <a:xfrm>
            <a:off x="3694293" y="2160925"/>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45" name="Text Placeholder 7">
            <a:extLst>
              <a:ext uri="{FF2B5EF4-FFF2-40B4-BE49-F238E27FC236}">
                <a16:creationId xmlns:a16="http://schemas.microsoft.com/office/drawing/2014/main" id="{B2788A5E-CF04-BADA-A513-41386ABD32E9}"/>
              </a:ext>
            </a:extLst>
          </p:cNvPr>
          <p:cNvSpPr>
            <a:spLocks noGrp="1"/>
          </p:cNvSpPr>
          <p:nvPr>
            <p:ph type="body" sz="quarter" idx="59"/>
          </p:nvPr>
        </p:nvSpPr>
        <p:spPr>
          <a:xfrm>
            <a:off x="5133694" y="2787323"/>
            <a:ext cx="1927786" cy="2851478"/>
          </a:xfrm>
        </p:spPr>
        <p:txBody>
          <a:bodyPr vert="horz" lIns="91440" tIns="45720" rIns="91440" bIns="45720" rtlCol="0" anchor="t">
            <a:noAutofit/>
          </a:bodyPr>
          <a:lstStyle>
            <a:lvl1pPr algn="ctr">
              <a:defRPr lang="en-GB" sz="1800" dirty="0">
                <a:solidFill>
                  <a:schemeClr val="accent4"/>
                </a:solidFill>
              </a:defRPr>
            </a:lvl1pPr>
          </a:lstStyle>
          <a:p>
            <a:pPr lvl="0">
              <a:lnSpc>
                <a:spcPct val="100000"/>
              </a:lnSpc>
              <a:spcBef>
                <a:spcPts val="0"/>
              </a:spcBef>
            </a:pPr>
            <a:r>
              <a:rPr lang="en-GB" dirty="0"/>
              <a:t>Click to edit Master text styles</a:t>
            </a:r>
          </a:p>
        </p:txBody>
      </p:sp>
      <p:sp>
        <p:nvSpPr>
          <p:cNvPr id="46" name="Text Placeholder 168">
            <a:extLst>
              <a:ext uri="{FF2B5EF4-FFF2-40B4-BE49-F238E27FC236}">
                <a16:creationId xmlns:a16="http://schemas.microsoft.com/office/drawing/2014/main" id="{2C399641-5B07-FE9E-2779-866E244DA14F}"/>
              </a:ext>
            </a:extLst>
          </p:cNvPr>
          <p:cNvSpPr>
            <a:spLocks noGrp="1"/>
          </p:cNvSpPr>
          <p:nvPr>
            <p:ph type="body" sz="quarter" idx="60" hasCustomPrompt="1"/>
          </p:nvPr>
        </p:nvSpPr>
        <p:spPr>
          <a:xfrm>
            <a:off x="5917587" y="2160925"/>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47" name="Text Placeholder 7">
            <a:extLst>
              <a:ext uri="{FF2B5EF4-FFF2-40B4-BE49-F238E27FC236}">
                <a16:creationId xmlns:a16="http://schemas.microsoft.com/office/drawing/2014/main" id="{D9133CA1-F9D7-9913-2A6A-F4305780FA30}"/>
              </a:ext>
            </a:extLst>
          </p:cNvPr>
          <p:cNvSpPr>
            <a:spLocks noGrp="1"/>
          </p:cNvSpPr>
          <p:nvPr>
            <p:ph type="body" sz="quarter" idx="61"/>
          </p:nvPr>
        </p:nvSpPr>
        <p:spPr>
          <a:xfrm>
            <a:off x="7356988" y="2787323"/>
            <a:ext cx="1927786" cy="2851478"/>
          </a:xfrm>
        </p:spPr>
        <p:txBody>
          <a:bodyPr vert="horz" lIns="91440" tIns="45720" rIns="91440" bIns="45720" rtlCol="0" anchor="t">
            <a:noAutofit/>
          </a:bodyPr>
          <a:lstStyle>
            <a:lvl1pPr algn="ctr">
              <a:defRPr lang="en-GB" sz="1800" dirty="0">
                <a:solidFill>
                  <a:schemeClr val="accent4"/>
                </a:solidFill>
              </a:defRPr>
            </a:lvl1pPr>
          </a:lstStyle>
          <a:p>
            <a:pPr lvl="0">
              <a:lnSpc>
                <a:spcPct val="100000"/>
              </a:lnSpc>
              <a:spcBef>
                <a:spcPts val="0"/>
              </a:spcBef>
            </a:pPr>
            <a:r>
              <a:rPr lang="en-GB" dirty="0"/>
              <a:t>Click to edit Master text styles</a:t>
            </a:r>
          </a:p>
        </p:txBody>
      </p:sp>
      <p:sp>
        <p:nvSpPr>
          <p:cNvPr id="48" name="Text Placeholder 168">
            <a:extLst>
              <a:ext uri="{FF2B5EF4-FFF2-40B4-BE49-F238E27FC236}">
                <a16:creationId xmlns:a16="http://schemas.microsoft.com/office/drawing/2014/main" id="{3297244C-207C-BE91-A5F3-D323BCCE5A5F}"/>
              </a:ext>
            </a:extLst>
          </p:cNvPr>
          <p:cNvSpPr>
            <a:spLocks noGrp="1"/>
          </p:cNvSpPr>
          <p:nvPr>
            <p:ph type="body" sz="quarter" idx="62" hasCustomPrompt="1"/>
          </p:nvPr>
        </p:nvSpPr>
        <p:spPr>
          <a:xfrm>
            <a:off x="8140881" y="2160925"/>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49" name="Text Placeholder 7">
            <a:extLst>
              <a:ext uri="{FF2B5EF4-FFF2-40B4-BE49-F238E27FC236}">
                <a16:creationId xmlns:a16="http://schemas.microsoft.com/office/drawing/2014/main" id="{C86D595C-AE6E-E657-4F04-7ED69DAD40DD}"/>
              </a:ext>
            </a:extLst>
          </p:cNvPr>
          <p:cNvSpPr>
            <a:spLocks noGrp="1"/>
          </p:cNvSpPr>
          <p:nvPr>
            <p:ph type="body" sz="quarter" idx="63"/>
          </p:nvPr>
        </p:nvSpPr>
        <p:spPr>
          <a:xfrm>
            <a:off x="9580282" y="2787323"/>
            <a:ext cx="1927786" cy="2851478"/>
          </a:xfrm>
        </p:spPr>
        <p:txBody>
          <a:bodyPr vert="horz" lIns="91440" tIns="45720" rIns="91440" bIns="45720" rtlCol="0" anchor="t">
            <a:noAutofit/>
          </a:bodyPr>
          <a:lstStyle>
            <a:lvl1pPr algn="ctr">
              <a:defRPr lang="en-GB" sz="1800" dirty="0">
                <a:solidFill>
                  <a:schemeClr val="accent4"/>
                </a:solidFill>
              </a:defRPr>
            </a:lvl1pPr>
          </a:lstStyle>
          <a:p>
            <a:pPr lvl="0">
              <a:lnSpc>
                <a:spcPct val="100000"/>
              </a:lnSpc>
              <a:spcBef>
                <a:spcPts val="0"/>
              </a:spcBef>
            </a:pPr>
            <a:r>
              <a:rPr lang="en-GB" dirty="0"/>
              <a:t>Click to edit Master text styles</a:t>
            </a:r>
          </a:p>
        </p:txBody>
      </p:sp>
      <p:sp>
        <p:nvSpPr>
          <p:cNvPr id="50" name="Text Placeholder 168">
            <a:extLst>
              <a:ext uri="{FF2B5EF4-FFF2-40B4-BE49-F238E27FC236}">
                <a16:creationId xmlns:a16="http://schemas.microsoft.com/office/drawing/2014/main" id="{7E6722A1-01D4-FCBA-96F2-3243F9570645}"/>
              </a:ext>
            </a:extLst>
          </p:cNvPr>
          <p:cNvSpPr>
            <a:spLocks noGrp="1"/>
          </p:cNvSpPr>
          <p:nvPr>
            <p:ph type="body" sz="quarter" idx="64" hasCustomPrompt="1"/>
          </p:nvPr>
        </p:nvSpPr>
        <p:spPr>
          <a:xfrm>
            <a:off x="10364175" y="2160925"/>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Tree>
    <p:extLst>
      <p:ext uri="{BB962C8B-B14F-4D97-AF65-F5344CB8AC3E}">
        <p14:creationId xmlns:p14="http://schemas.microsoft.com/office/powerpoint/2010/main" val="40846776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act Us S05V1">
    <p:bg>
      <p:bgPr>
        <a:solidFill>
          <a:schemeClr val="accent4">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lvl1pPr>
          </a:lstStyle>
          <a:p>
            <a:fld id="{9B8CCFF5-5E46-46BD-B5F9-D4D844B4C9EE}" type="slidenum">
              <a:rPr lang="en-GB" smtClean="0"/>
              <a:pPr/>
              <a:t>‹N°›</a:t>
            </a:fld>
            <a:endParaRPr lang="en-GB" dirty="0"/>
          </a:p>
        </p:txBody>
      </p: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4200" y="1914526"/>
            <a:ext cx="4502146" cy="3028950"/>
          </a:xfrm>
          <a:prstGeom prst="rect">
            <a:avLst/>
          </a:prstGeom>
        </p:spPr>
        <p:txBody>
          <a:bodyPr anchor="ctr">
            <a:noAutofit/>
          </a:bodyPr>
          <a:lstStyle>
            <a:lvl1pPr>
              <a:defRPr>
                <a:solidFill>
                  <a:schemeClr val="accent1"/>
                </a:solidFill>
              </a:defRPr>
            </a:lvl1pPr>
          </a:lstStyle>
          <a:p>
            <a:r>
              <a:rPr lang="en-US" dirty="0"/>
              <a:t>Click to edit Master title style</a:t>
            </a:r>
            <a:endParaRPr lang="en-ID" dirty="0"/>
          </a:p>
        </p:txBody>
      </p:sp>
      <p:sp>
        <p:nvSpPr>
          <p:cNvPr id="2" name="Text Placeholder 2">
            <a:extLst>
              <a:ext uri="{FF2B5EF4-FFF2-40B4-BE49-F238E27FC236}">
                <a16:creationId xmlns:a16="http://schemas.microsoft.com/office/drawing/2014/main" id="{E4272302-652A-2FD5-D12E-2F9CC28B14FB}"/>
              </a:ext>
            </a:extLst>
          </p:cNvPr>
          <p:cNvSpPr>
            <a:spLocks noGrp="1"/>
          </p:cNvSpPr>
          <p:nvPr>
            <p:ph type="body" sz="quarter" idx="15"/>
          </p:nvPr>
        </p:nvSpPr>
        <p:spPr>
          <a:xfrm>
            <a:off x="6095999" y="1492642"/>
            <a:ext cx="5508625" cy="549515"/>
          </a:xfrm>
        </p:spPr>
        <p:txBody>
          <a:bodyPr>
            <a:noAutofit/>
          </a:bodyPr>
          <a:lstStyle>
            <a:lvl1pP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 name="Text Placeholder 7">
            <a:extLst>
              <a:ext uri="{FF2B5EF4-FFF2-40B4-BE49-F238E27FC236}">
                <a16:creationId xmlns:a16="http://schemas.microsoft.com/office/drawing/2014/main" id="{FC5A2C1F-209A-7C98-EF22-1E3A0CC0300A}"/>
              </a:ext>
            </a:extLst>
          </p:cNvPr>
          <p:cNvSpPr>
            <a:spLocks noGrp="1"/>
          </p:cNvSpPr>
          <p:nvPr>
            <p:ph type="body" sz="quarter" idx="16" hasCustomPrompt="1"/>
          </p:nvPr>
        </p:nvSpPr>
        <p:spPr>
          <a:xfrm>
            <a:off x="6095999" y="909549"/>
            <a:ext cx="5508625" cy="549515"/>
          </a:xfrm>
        </p:spPr>
        <p:txBody>
          <a:bodyPr anchor="b">
            <a:noAutofit/>
          </a:bodyPr>
          <a:lstStyle>
            <a:lvl1pPr>
              <a:lnSpc>
                <a:spcPct val="100000"/>
              </a:lnSpc>
              <a:spcBef>
                <a:spcPts val="0"/>
              </a:spcBef>
              <a:defRPr sz="1800">
                <a:solidFill>
                  <a:schemeClr val="accent1"/>
                </a:solidFill>
              </a:defRPr>
            </a:lvl1pPr>
          </a:lstStyle>
          <a:p>
            <a:pPr lvl="0"/>
            <a:r>
              <a:rPr lang="en-GB" dirty="0"/>
              <a:t>Website</a:t>
            </a:r>
          </a:p>
        </p:txBody>
      </p:sp>
      <p:sp>
        <p:nvSpPr>
          <p:cNvPr id="4" name="Text Placeholder 168">
            <a:extLst>
              <a:ext uri="{FF2B5EF4-FFF2-40B4-BE49-F238E27FC236}">
                <a16:creationId xmlns:a16="http://schemas.microsoft.com/office/drawing/2014/main" id="{11975B7C-8BBE-9A5B-BB68-EAEE7D43D961}"/>
              </a:ext>
            </a:extLst>
          </p:cNvPr>
          <p:cNvSpPr>
            <a:spLocks noGrp="1"/>
          </p:cNvSpPr>
          <p:nvPr>
            <p:ph type="body" sz="quarter" idx="56" hasCustomPrompt="1"/>
          </p:nvPr>
        </p:nvSpPr>
        <p:spPr>
          <a:xfrm>
            <a:off x="5527856" y="1300737"/>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4" name="Text Placeholder 2">
            <a:extLst>
              <a:ext uri="{FF2B5EF4-FFF2-40B4-BE49-F238E27FC236}">
                <a16:creationId xmlns:a16="http://schemas.microsoft.com/office/drawing/2014/main" id="{2978E3E1-665A-D8D4-6A36-8A516701D01C}"/>
              </a:ext>
            </a:extLst>
          </p:cNvPr>
          <p:cNvSpPr>
            <a:spLocks noGrp="1"/>
          </p:cNvSpPr>
          <p:nvPr>
            <p:ph type="body" sz="quarter" idx="57"/>
          </p:nvPr>
        </p:nvSpPr>
        <p:spPr>
          <a:xfrm>
            <a:off x="6095999" y="2794336"/>
            <a:ext cx="5508625" cy="549515"/>
          </a:xfrm>
        </p:spPr>
        <p:txBody>
          <a:bodyPr>
            <a:noAutofit/>
          </a:bodyPr>
          <a:lstStyle>
            <a:lvl1pP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5" name="Text Placeholder 7">
            <a:extLst>
              <a:ext uri="{FF2B5EF4-FFF2-40B4-BE49-F238E27FC236}">
                <a16:creationId xmlns:a16="http://schemas.microsoft.com/office/drawing/2014/main" id="{1A79E3DD-EC0C-F795-027F-B9FDCF090492}"/>
              </a:ext>
            </a:extLst>
          </p:cNvPr>
          <p:cNvSpPr>
            <a:spLocks noGrp="1"/>
          </p:cNvSpPr>
          <p:nvPr>
            <p:ph type="body" sz="quarter" idx="58" hasCustomPrompt="1"/>
          </p:nvPr>
        </p:nvSpPr>
        <p:spPr>
          <a:xfrm>
            <a:off x="6095999" y="2211243"/>
            <a:ext cx="5508625" cy="549515"/>
          </a:xfrm>
        </p:spPr>
        <p:txBody>
          <a:bodyPr anchor="b">
            <a:noAutofit/>
          </a:bodyPr>
          <a:lstStyle>
            <a:lvl1pPr>
              <a:lnSpc>
                <a:spcPct val="100000"/>
              </a:lnSpc>
              <a:spcBef>
                <a:spcPts val="0"/>
              </a:spcBef>
              <a:defRPr sz="1800">
                <a:solidFill>
                  <a:schemeClr val="accent1"/>
                </a:solidFill>
              </a:defRPr>
            </a:lvl1pPr>
          </a:lstStyle>
          <a:p>
            <a:pPr lvl="0"/>
            <a:r>
              <a:rPr lang="en-GB" dirty="0"/>
              <a:t>Email</a:t>
            </a:r>
          </a:p>
        </p:txBody>
      </p:sp>
      <p:sp>
        <p:nvSpPr>
          <p:cNvPr id="16" name="Text Placeholder 168">
            <a:extLst>
              <a:ext uri="{FF2B5EF4-FFF2-40B4-BE49-F238E27FC236}">
                <a16:creationId xmlns:a16="http://schemas.microsoft.com/office/drawing/2014/main" id="{60839CC3-F057-6762-34B6-DE86CFD2B4B1}"/>
              </a:ext>
            </a:extLst>
          </p:cNvPr>
          <p:cNvSpPr>
            <a:spLocks noGrp="1"/>
          </p:cNvSpPr>
          <p:nvPr>
            <p:ph type="body" sz="quarter" idx="59" hasCustomPrompt="1"/>
          </p:nvPr>
        </p:nvSpPr>
        <p:spPr>
          <a:xfrm>
            <a:off x="5527856" y="2602431"/>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7" name="Text Placeholder 2">
            <a:extLst>
              <a:ext uri="{FF2B5EF4-FFF2-40B4-BE49-F238E27FC236}">
                <a16:creationId xmlns:a16="http://schemas.microsoft.com/office/drawing/2014/main" id="{CB5DB924-A38E-40F3-1175-FDA6F2E3B70C}"/>
              </a:ext>
            </a:extLst>
          </p:cNvPr>
          <p:cNvSpPr>
            <a:spLocks noGrp="1"/>
          </p:cNvSpPr>
          <p:nvPr>
            <p:ph type="body" sz="quarter" idx="60"/>
          </p:nvPr>
        </p:nvSpPr>
        <p:spPr>
          <a:xfrm>
            <a:off x="6095999" y="4096030"/>
            <a:ext cx="5508625" cy="549515"/>
          </a:xfrm>
        </p:spPr>
        <p:txBody>
          <a:bodyPr>
            <a:noAutofit/>
          </a:bodyPr>
          <a:lstStyle>
            <a:lvl1pP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8" name="Text Placeholder 7">
            <a:extLst>
              <a:ext uri="{FF2B5EF4-FFF2-40B4-BE49-F238E27FC236}">
                <a16:creationId xmlns:a16="http://schemas.microsoft.com/office/drawing/2014/main" id="{930EB6A9-0224-1171-DACA-AAEFB6FDC9CE}"/>
              </a:ext>
            </a:extLst>
          </p:cNvPr>
          <p:cNvSpPr>
            <a:spLocks noGrp="1"/>
          </p:cNvSpPr>
          <p:nvPr>
            <p:ph type="body" sz="quarter" idx="61" hasCustomPrompt="1"/>
          </p:nvPr>
        </p:nvSpPr>
        <p:spPr>
          <a:xfrm>
            <a:off x="6095999" y="3512937"/>
            <a:ext cx="5508625" cy="549515"/>
          </a:xfrm>
        </p:spPr>
        <p:txBody>
          <a:bodyPr anchor="b">
            <a:noAutofit/>
          </a:bodyPr>
          <a:lstStyle>
            <a:lvl1pPr>
              <a:lnSpc>
                <a:spcPct val="100000"/>
              </a:lnSpc>
              <a:spcBef>
                <a:spcPts val="0"/>
              </a:spcBef>
              <a:defRPr sz="1800">
                <a:solidFill>
                  <a:schemeClr val="accent1"/>
                </a:solidFill>
              </a:defRPr>
            </a:lvl1pPr>
          </a:lstStyle>
          <a:p>
            <a:pPr lvl="0"/>
            <a:r>
              <a:rPr lang="en-GB" dirty="0"/>
              <a:t>Phone Number</a:t>
            </a:r>
          </a:p>
        </p:txBody>
      </p:sp>
      <p:sp>
        <p:nvSpPr>
          <p:cNvPr id="19" name="Text Placeholder 168">
            <a:extLst>
              <a:ext uri="{FF2B5EF4-FFF2-40B4-BE49-F238E27FC236}">
                <a16:creationId xmlns:a16="http://schemas.microsoft.com/office/drawing/2014/main" id="{8D1B978A-B70D-A417-95C0-CF746E5E93EE}"/>
              </a:ext>
            </a:extLst>
          </p:cNvPr>
          <p:cNvSpPr>
            <a:spLocks noGrp="1"/>
          </p:cNvSpPr>
          <p:nvPr>
            <p:ph type="body" sz="quarter" idx="62" hasCustomPrompt="1"/>
          </p:nvPr>
        </p:nvSpPr>
        <p:spPr>
          <a:xfrm>
            <a:off x="5527856" y="3904125"/>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20" name="Text Placeholder 2">
            <a:extLst>
              <a:ext uri="{FF2B5EF4-FFF2-40B4-BE49-F238E27FC236}">
                <a16:creationId xmlns:a16="http://schemas.microsoft.com/office/drawing/2014/main" id="{A1AEADCA-6971-55A1-2ADF-C5648A1FE731}"/>
              </a:ext>
            </a:extLst>
          </p:cNvPr>
          <p:cNvSpPr>
            <a:spLocks noGrp="1"/>
          </p:cNvSpPr>
          <p:nvPr>
            <p:ph type="body" sz="quarter" idx="63"/>
          </p:nvPr>
        </p:nvSpPr>
        <p:spPr>
          <a:xfrm>
            <a:off x="6095999" y="5397723"/>
            <a:ext cx="5508625" cy="549515"/>
          </a:xfrm>
        </p:spPr>
        <p:txBody>
          <a:bodyPr>
            <a:noAutofit/>
          </a:bodyPr>
          <a:lstStyle>
            <a:lvl1pP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1" name="Text Placeholder 7">
            <a:extLst>
              <a:ext uri="{FF2B5EF4-FFF2-40B4-BE49-F238E27FC236}">
                <a16:creationId xmlns:a16="http://schemas.microsoft.com/office/drawing/2014/main" id="{0484C7F3-D302-6CC0-4ED0-1F9B19CD72A8}"/>
              </a:ext>
            </a:extLst>
          </p:cNvPr>
          <p:cNvSpPr>
            <a:spLocks noGrp="1"/>
          </p:cNvSpPr>
          <p:nvPr>
            <p:ph type="body" sz="quarter" idx="64" hasCustomPrompt="1"/>
          </p:nvPr>
        </p:nvSpPr>
        <p:spPr>
          <a:xfrm>
            <a:off x="6095999" y="4814630"/>
            <a:ext cx="5508625" cy="549515"/>
          </a:xfrm>
        </p:spPr>
        <p:txBody>
          <a:bodyPr anchor="b">
            <a:noAutofit/>
          </a:bodyPr>
          <a:lstStyle>
            <a:lvl1pPr>
              <a:lnSpc>
                <a:spcPct val="100000"/>
              </a:lnSpc>
              <a:spcBef>
                <a:spcPts val="0"/>
              </a:spcBef>
              <a:defRPr sz="1800">
                <a:solidFill>
                  <a:schemeClr val="accent1"/>
                </a:solidFill>
              </a:defRPr>
            </a:lvl1pPr>
          </a:lstStyle>
          <a:p>
            <a:pPr lvl="0"/>
            <a:r>
              <a:rPr lang="en-GB" dirty="0"/>
              <a:t>Location</a:t>
            </a:r>
          </a:p>
        </p:txBody>
      </p:sp>
      <p:sp>
        <p:nvSpPr>
          <p:cNvPr id="22" name="Text Placeholder 168">
            <a:extLst>
              <a:ext uri="{FF2B5EF4-FFF2-40B4-BE49-F238E27FC236}">
                <a16:creationId xmlns:a16="http://schemas.microsoft.com/office/drawing/2014/main" id="{240E1128-1AC6-6F41-37ED-6C390F770AA5}"/>
              </a:ext>
            </a:extLst>
          </p:cNvPr>
          <p:cNvSpPr>
            <a:spLocks noGrp="1"/>
          </p:cNvSpPr>
          <p:nvPr>
            <p:ph type="body" sz="quarter" idx="65" hasCustomPrompt="1"/>
          </p:nvPr>
        </p:nvSpPr>
        <p:spPr>
          <a:xfrm>
            <a:off x="5527856" y="5205818"/>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Tree>
    <p:extLst>
      <p:ext uri="{BB962C8B-B14F-4D97-AF65-F5344CB8AC3E}">
        <p14:creationId xmlns:p14="http://schemas.microsoft.com/office/powerpoint/2010/main" val="34256868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act Us S05V2">
    <p:bg>
      <p:bgPr>
        <a:solidFill>
          <a:schemeClr val="accent2"/>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solidFill>
                  <a:schemeClr val="bg1">
                    <a:lumMod val="85000"/>
                  </a:schemeClr>
                </a:solidFill>
              </a:defRPr>
            </a:lvl1pPr>
          </a:lstStyle>
          <a:p>
            <a:fld id="{9B8CCFF5-5E46-46BD-B5F9-D4D844B4C9EE}" type="slidenum">
              <a:rPr lang="en-GB" smtClean="0"/>
              <a:pPr/>
              <a:t>‹N°›</a:t>
            </a:fld>
            <a:endParaRPr lang="en-GB" dirty="0"/>
          </a:p>
        </p:txBody>
      </p:sp>
      <p:sp>
        <p:nvSpPr>
          <p:cNvPr id="2" name="Title 1">
            <a:extLst>
              <a:ext uri="{FF2B5EF4-FFF2-40B4-BE49-F238E27FC236}">
                <a16:creationId xmlns:a16="http://schemas.microsoft.com/office/drawing/2014/main" id="{F71DA8B0-9510-401D-EB48-889A0B56AA90}"/>
              </a:ext>
            </a:extLst>
          </p:cNvPr>
          <p:cNvSpPr>
            <a:spLocks noGrp="1"/>
          </p:cNvSpPr>
          <p:nvPr>
            <p:ph type="title"/>
          </p:nvPr>
        </p:nvSpPr>
        <p:spPr>
          <a:xfrm>
            <a:off x="587374" y="2286000"/>
            <a:ext cx="3492501" cy="2286000"/>
          </a:xfrm>
          <a:prstGeom prst="rect">
            <a:avLst/>
          </a:prstGeom>
        </p:spPr>
        <p:txBody>
          <a:bodyPr anchor="ctr">
            <a:noAutofit/>
          </a:bodyPr>
          <a:lstStyle>
            <a:lvl1pPr>
              <a:defRPr>
                <a:solidFill>
                  <a:schemeClr val="accent4"/>
                </a:solidFill>
              </a:defRPr>
            </a:lvl1pPr>
          </a:lstStyle>
          <a:p>
            <a:r>
              <a:rPr lang="en-US" dirty="0"/>
              <a:t>Click to edit Master title style</a:t>
            </a:r>
            <a:endParaRPr lang="en-ID" dirty="0"/>
          </a:p>
        </p:txBody>
      </p:sp>
      <p:sp>
        <p:nvSpPr>
          <p:cNvPr id="4" name="Text Placeholder 3">
            <a:extLst>
              <a:ext uri="{FF2B5EF4-FFF2-40B4-BE49-F238E27FC236}">
                <a16:creationId xmlns:a16="http://schemas.microsoft.com/office/drawing/2014/main" id="{70EABC1D-0D1D-7F1A-241F-785E2076ECE0}"/>
              </a:ext>
            </a:extLst>
          </p:cNvPr>
          <p:cNvSpPr>
            <a:spLocks noGrp="1"/>
          </p:cNvSpPr>
          <p:nvPr>
            <p:ph type="body" sz="quarter" idx="47"/>
          </p:nvPr>
        </p:nvSpPr>
        <p:spPr>
          <a:xfrm>
            <a:off x="5353316" y="1153611"/>
            <a:ext cx="513817" cy="513817"/>
          </a:xfrm>
          <a:custGeom>
            <a:avLst/>
            <a:gdLst>
              <a:gd name="connsiteX0" fmla="*/ 391447 w 513817"/>
              <a:gd name="connsiteY0" fmla="*/ 270430 h 513817"/>
              <a:gd name="connsiteX1" fmla="*/ 294093 w 513817"/>
              <a:gd name="connsiteY1" fmla="*/ 469872 h 513817"/>
              <a:gd name="connsiteX2" fmla="*/ 472576 w 513817"/>
              <a:gd name="connsiteY2" fmla="*/ 270430 h 513817"/>
              <a:gd name="connsiteX3" fmla="*/ 270430 w 513817"/>
              <a:gd name="connsiteY3" fmla="*/ 270430 h 513817"/>
              <a:gd name="connsiteX4" fmla="*/ 270430 w 513817"/>
              <a:gd name="connsiteY4" fmla="*/ 456351 h 513817"/>
              <a:gd name="connsiteX5" fmla="*/ 364404 w 513817"/>
              <a:gd name="connsiteY5" fmla="*/ 270430 h 513817"/>
              <a:gd name="connsiteX6" fmla="*/ 149413 w 513817"/>
              <a:gd name="connsiteY6" fmla="*/ 270430 h 513817"/>
              <a:gd name="connsiteX7" fmla="*/ 243387 w 513817"/>
              <a:gd name="connsiteY7" fmla="*/ 456351 h 513817"/>
              <a:gd name="connsiteX8" fmla="*/ 243387 w 513817"/>
              <a:gd name="connsiteY8" fmla="*/ 270430 h 513817"/>
              <a:gd name="connsiteX9" fmla="*/ 41241 w 513817"/>
              <a:gd name="connsiteY9" fmla="*/ 270430 h 513817"/>
              <a:gd name="connsiteX10" fmla="*/ 219724 w 513817"/>
              <a:gd name="connsiteY10" fmla="*/ 469872 h 513817"/>
              <a:gd name="connsiteX11" fmla="*/ 122370 w 513817"/>
              <a:gd name="connsiteY11" fmla="*/ 270430 h 513817"/>
              <a:gd name="connsiteX12" fmla="*/ 270430 w 513817"/>
              <a:gd name="connsiteY12" fmla="*/ 57466 h 513817"/>
              <a:gd name="connsiteX13" fmla="*/ 270430 w 513817"/>
              <a:gd name="connsiteY13" fmla="*/ 243387 h 513817"/>
              <a:gd name="connsiteX14" fmla="*/ 364404 w 513817"/>
              <a:gd name="connsiteY14" fmla="*/ 243387 h 513817"/>
              <a:gd name="connsiteX15" fmla="*/ 270430 w 513817"/>
              <a:gd name="connsiteY15" fmla="*/ 57466 h 513817"/>
              <a:gd name="connsiteX16" fmla="*/ 243387 w 513817"/>
              <a:gd name="connsiteY16" fmla="*/ 57466 h 513817"/>
              <a:gd name="connsiteX17" fmla="*/ 149413 w 513817"/>
              <a:gd name="connsiteY17" fmla="*/ 243387 h 513817"/>
              <a:gd name="connsiteX18" fmla="*/ 243387 w 513817"/>
              <a:gd name="connsiteY18" fmla="*/ 243387 h 513817"/>
              <a:gd name="connsiteX19" fmla="*/ 294093 w 513817"/>
              <a:gd name="connsiteY19" fmla="*/ 43945 h 513817"/>
              <a:gd name="connsiteX20" fmla="*/ 391447 w 513817"/>
              <a:gd name="connsiteY20" fmla="*/ 243387 h 513817"/>
              <a:gd name="connsiteX21" fmla="*/ 472576 w 513817"/>
              <a:gd name="connsiteY21" fmla="*/ 243387 h 513817"/>
              <a:gd name="connsiteX22" fmla="*/ 294093 w 513817"/>
              <a:gd name="connsiteY22" fmla="*/ 43945 h 513817"/>
              <a:gd name="connsiteX23" fmla="*/ 219724 w 513817"/>
              <a:gd name="connsiteY23" fmla="*/ 43945 h 513817"/>
              <a:gd name="connsiteX24" fmla="*/ 41241 w 513817"/>
              <a:gd name="connsiteY24" fmla="*/ 243387 h 513817"/>
              <a:gd name="connsiteX25" fmla="*/ 122370 w 513817"/>
              <a:gd name="connsiteY25" fmla="*/ 243387 h 513817"/>
              <a:gd name="connsiteX26" fmla="*/ 219724 w 513817"/>
              <a:gd name="connsiteY26" fmla="*/ 43945 h 513817"/>
              <a:gd name="connsiteX27" fmla="*/ 256909 w 513817"/>
              <a:gd name="connsiteY27" fmla="*/ 0 h 513817"/>
              <a:gd name="connsiteX28" fmla="*/ 513817 w 513817"/>
              <a:gd name="connsiteY28" fmla="*/ 256909 h 513817"/>
              <a:gd name="connsiteX29" fmla="*/ 256909 w 513817"/>
              <a:gd name="connsiteY29" fmla="*/ 513817 h 513817"/>
              <a:gd name="connsiteX30" fmla="*/ 0 w 513817"/>
              <a:gd name="connsiteY30" fmla="*/ 256909 h 513817"/>
              <a:gd name="connsiteX31" fmla="*/ 256909 w 513817"/>
              <a:gd name="connsiteY31" fmla="*/ 0 h 51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3817" h="513817">
                <a:moveTo>
                  <a:pt x="391447" y="270430"/>
                </a:moveTo>
                <a:cubicBezTo>
                  <a:pt x="386715" y="347503"/>
                  <a:pt x="338038" y="415786"/>
                  <a:pt x="294093" y="469872"/>
                </a:cubicBezTo>
                <a:cubicBezTo>
                  <a:pt x="391447" y="452970"/>
                  <a:pt x="466492" y="371165"/>
                  <a:pt x="472576" y="270430"/>
                </a:cubicBezTo>
                <a:close/>
                <a:moveTo>
                  <a:pt x="270430" y="270430"/>
                </a:moveTo>
                <a:lnTo>
                  <a:pt x="270430" y="456351"/>
                </a:lnTo>
                <a:cubicBezTo>
                  <a:pt x="313699" y="402941"/>
                  <a:pt x="358996" y="340066"/>
                  <a:pt x="364404" y="270430"/>
                </a:cubicBezTo>
                <a:close/>
                <a:moveTo>
                  <a:pt x="149413" y="270430"/>
                </a:moveTo>
                <a:cubicBezTo>
                  <a:pt x="154821" y="340066"/>
                  <a:pt x="200118" y="402941"/>
                  <a:pt x="243387" y="456351"/>
                </a:cubicBezTo>
                <a:lnTo>
                  <a:pt x="243387" y="270430"/>
                </a:lnTo>
                <a:close/>
                <a:moveTo>
                  <a:pt x="41241" y="270430"/>
                </a:moveTo>
                <a:cubicBezTo>
                  <a:pt x="47325" y="371165"/>
                  <a:pt x="122370" y="452970"/>
                  <a:pt x="219724" y="469872"/>
                </a:cubicBezTo>
                <a:cubicBezTo>
                  <a:pt x="175780" y="415786"/>
                  <a:pt x="127778" y="347503"/>
                  <a:pt x="122370" y="270430"/>
                </a:cubicBezTo>
                <a:close/>
                <a:moveTo>
                  <a:pt x="270430" y="57466"/>
                </a:moveTo>
                <a:lnTo>
                  <a:pt x="270430" y="243387"/>
                </a:lnTo>
                <a:lnTo>
                  <a:pt x="364404" y="243387"/>
                </a:lnTo>
                <a:cubicBezTo>
                  <a:pt x="358996" y="173075"/>
                  <a:pt x="313699" y="110876"/>
                  <a:pt x="270430" y="57466"/>
                </a:cubicBezTo>
                <a:close/>
                <a:moveTo>
                  <a:pt x="243387" y="57466"/>
                </a:moveTo>
                <a:cubicBezTo>
                  <a:pt x="200118" y="110876"/>
                  <a:pt x="154821" y="173751"/>
                  <a:pt x="149413" y="243387"/>
                </a:cubicBezTo>
                <a:lnTo>
                  <a:pt x="243387" y="243387"/>
                </a:lnTo>
                <a:close/>
                <a:moveTo>
                  <a:pt x="294093" y="43945"/>
                </a:moveTo>
                <a:cubicBezTo>
                  <a:pt x="338038" y="98031"/>
                  <a:pt x="386715" y="166314"/>
                  <a:pt x="391447" y="243387"/>
                </a:cubicBezTo>
                <a:lnTo>
                  <a:pt x="472576" y="243387"/>
                </a:lnTo>
                <a:cubicBezTo>
                  <a:pt x="466492" y="142652"/>
                  <a:pt x="391447" y="60847"/>
                  <a:pt x="294093" y="43945"/>
                </a:cubicBezTo>
                <a:close/>
                <a:moveTo>
                  <a:pt x="219724" y="43945"/>
                </a:moveTo>
                <a:cubicBezTo>
                  <a:pt x="122370" y="60847"/>
                  <a:pt x="47325" y="142652"/>
                  <a:pt x="41241" y="243387"/>
                </a:cubicBezTo>
                <a:lnTo>
                  <a:pt x="122370" y="243387"/>
                </a:lnTo>
                <a:cubicBezTo>
                  <a:pt x="127102" y="166314"/>
                  <a:pt x="175780" y="98031"/>
                  <a:pt x="219724" y="43945"/>
                </a:cubicBezTo>
                <a:close/>
                <a:moveTo>
                  <a:pt x="256909" y="0"/>
                </a:moveTo>
                <a:cubicBezTo>
                  <a:pt x="398884" y="0"/>
                  <a:pt x="513817" y="114933"/>
                  <a:pt x="513817" y="256909"/>
                </a:cubicBezTo>
                <a:cubicBezTo>
                  <a:pt x="513817" y="398884"/>
                  <a:pt x="398884" y="513817"/>
                  <a:pt x="256909" y="513817"/>
                </a:cubicBezTo>
                <a:cubicBezTo>
                  <a:pt x="114933" y="513817"/>
                  <a:pt x="0" y="398884"/>
                  <a:pt x="0" y="256909"/>
                </a:cubicBezTo>
                <a:cubicBezTo>
                  <a:pt x="0" y="114933"/>
                  <a:pt x="114933" y="0"/>
                  <a:pt x="2569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7" name="Text Placeholder 5">
            <a:extLst>
              <a:ext uri="{FF2B5EF4-FFF2-40B4-BE49-F238E27FC236}">
                <a16:creationId xmlns:a16="http://schemas.microsoft.com/office/drawing/2014/main" id="{9E09C495-C35C-659F-DA00-566E7704954A}"/>
              </a:ext>
            </a:extLst>
          </p:cNvPr>
          <p:cNvSpPr>
            <a:spLocks noGrp="1"/>
          </p:cNvSpPr>
          <p:nvPr>
            <p:ph type="body" sz="quarter" idx="43"/>
          </p:nvPr>
        </p:nvSpPr>
        <p:spPr>
          <a:xfrm>
            <a:off x="5339795" y="2428177"/>
            <a:ext cx="540860" cy="594946"/>
          </a:xfrm>
          <a:custGeom>
            <a:avLst/>
            <a:gdLst>
              <a:gd name="connsiteX0" fmla="*/ 270768 w 540860"/>
              <a:gd name="connsiteY0" fmla="*/ 393307 h 594946"/>
              <a:gd name="connsiteX1" fmla="*/ 205527 w 540860"/>
              <a:gd name="connsiteY1" fmla="*/ 419167 h 594946"/>
              <a:gd name="connsiteX2" fmla="*/ 196062 w 540860"/>
              <a:gd name="connsiteY2" fmla="*/ 427956 h 594946"/>
              <a:gd name="connsiteX3" fmla="*/ 62199 w 540860"/>
              <a:gd name="connsiteY3" fmla="*/ 554382 h 594946"/>
              <a:gd name="connsiteX4" fmla="*/ 478661 w 540860"/>
              <a:gd name="connsiteY4" fmla="*/ 554382 h 594946"/>
              <a:gd name="connsiteX5" fmla="*/ 345474 w 540860"/>
              <a:gd name="connsiteY5" fmla="*/ 427956 h 594946"/>
              <a:gd name="connsiteX6" fmla="*/ 336009 w 540860"/>
              <a:gd name="connsiteY6" fmla="*/ 419167 h 594946"/>
              <a:gd name="connsiteX7" fmla="*/ 270768 w 540860"/>
              <a:gd name="connsiteY7" fmla="*/ 393307 h 594946"/>
              <a:gd name="connsiteX8" fmla="*/ 500296 w 540860"/>
              <a:gd name="connsiteY8" fmla="*/ 281247 h 594946"/>
              <a:gd name="connsiteX9" fmla="*/ 365081 w 540860"/>
              <a:gd name="connsiteY9" fmla="*/ 409701 h 594946"/>
              <a:gd name="connsiteX10" fmla="*/ 500296 w 540860"/>
              <a:gd name="connsiteY10" fmla="*/ 538156 h 594946"/>
              <a:gd name="connsiteX11" fmla="*/ 40565 w 540860"/>
              <a:gd name="connsiteY11" fmla="*/ 280571 h 594946"/>
              <a:gd name="connsiteX12" fmla="*/ 40565 w 540860"/>
              <a:gd name="connsiteY12" fmla="*/ 537480 h 594946"/>
              <a:gd name="connsiteX13" fmla="*/ 175780 w 540860"/>
              <a:gd name="connsiteY13" fmla="*/ 409025 h 594946"/>
              <a:gd name="connsiteX14" fmla="*/ 270429 w 540860"/>
              <a:gd name="connsiteY14" fmla="*/ 215668 h 594946"/>
              <a:gd name="connsiteX15" fmla="*/ 248795 w 540860"/>
              <a:gd name="connsiteY15" fmla="*/ 237302 h 594946"/>
              <a:gd name="connsiteX16" fmla="*/ 270429 w 540860"/>
              <a:gd name="connsiteY16" fmla="*/ 258936 h 594946"/>
              <a:gd name="connsiteX17" fmla="*/ 292064 w 540860"/>
              <a:gd name="connsiteY17" fmla="*/ 237302 h 594946"/>
              <a:gd name="connsiteX18" fmla="*/ 270429 w 540860"/>
              <a:gd name="connsiteY18" fmla="*/ 215668 h 594946"/>
              <a:gd name="connsiteX19" fmla="*/ 271105 w 540860"/>
              <a:gd name="connsiteY19" fmla="*/ 147384 h 594946"/>
              <a:gd name="connsiteX20" fmla="*/ 358995 w 540860"/>
              <a:gd name="connsiteY20" fmla="*/ 235274 h 594946"/>
              <a:gd name="connsiteX21" fmla="*/ 358995 w 540860"/>
              <a:gd name="connsiteY21" fmla="*/ 256908 h 594946"/>
              <a:gd name="connsiteX22" fmla="*/ 337361 w 540860"/>
              <a:gd name="connsiteY22" fmla="*/ 278543 h 594946"/>
              <a:gd name="connsiteX23" fmla="*/ 304233 w 540860"/>
              <a:gd name="connsiteY23" fmla="*/ 263669 h 594946"/>
              <a:gd name="connsiteX24" fmla="*/ 248119 w 540860"/>
              <a:gd name="connsiteY24" fmla="*/ 272458 h 594946"/>
              <a:gd name="connsiteX25" fmla="*/ 229865 w 540860"/>
              <a:gd name="connsiteY25" fmla="*/ 219048 h 594946"/>
              <a:gd name="connsiteX26" fmla="*/ 279218 w 540860"/>
              <a:gd name="connsiteY26" fmla="*/ 192005 h 594946"/>
              <a:gd name="connsiteX27" fmla="*/ 315050 w 540860"/>
              <a:gd name="connsiteY27" fmla="*/ 235950 h 594946"/>
              <a:gd name="connsiteX28" fmla="*/ 336685 w 540860"/>
              <a:gd name="connsiteY28" fmla="*/ 257584 h 594946"/>
              <a:gd name="connsiteX29" fmla="*/ 336685 w 540860"/>
              <a:gd name="connsiteY29" fmla="*/ 235950 h 594946"/>
              <a:gd name="connsiteX30" fmla="*/ 271105 w 540860"/>
              <a:gd name="connsiteY30" fmla="*/ 170371 h 594946"/>
              <a:gd name="connsiteX31" fmla="*/ 205526 w 540860"/>
              <a:gd name="connsiteY31" fmla="*/ 235950 h 594946"/>
              <a:gd name="connsiteX32" fmla="*/ 270429 w 540860"/>
              <a:gd name="connsiteY32" fmla="*/ 301529 h 594946"/>
              <a:gd name="connsiteX33" fmla="*/ 303557 w 540860"/>
              <a:gd name="connsiteY33" fmla="*/ 293416 h 594946"/>
              <a:gd name="connsiteX34" fmla="*/ 319107 w 540860"/>
              <a:gd name="connsiteY34" fmla="*/ 298149 h 594946"/>
              <a:gd name="connsiteX35" fmla="*/ 314374 w 540860"/>
              <a:gd name="connsiteY35" fmla="*/ 313698 h 594946"/>
              <a:gd name="connsiteX36" fmla="*/ 270429 w 540860"/>
              <a:gd name="connsiteY36" fmla="*/ 324516 h 594946"/>
              <a:gd name="connsiteX37" fmla="*/ 183216 w 540860"/>
              <a:gd name="connsiteY37" fmla="*/ 235274 h 594946"/>
              <a:gd name="connsiteX38" fmla="*/ 271105 w 540860"/>
              <a:gd name="connsiteY38" fmla="*/ 147384 h 594946"/>
              <a:gd name="connsiteX39" fmla="*/ 135215 w 540860"/>
              <a:gd name="connsiteY39" fmla="*/ 108172 h 594946"/>
              <a:gd name="connsiteX40" fmla="*/ 135215 w 540860"/>
              <a:gd name="connsiteY40" fmla="*/ 333305 h 594946"/>
              <a:gd name="connsiteX41" fmla="*/ 196062 w 540860"/>
              <a:gd name="connsiteY41" fmla="*/ 391447 h 594946"/>
              <a:gd name="connsiteX42" fmla="*/ 344798 w 540860"/>
              <a:gd name="connsiteY42" fmla="*/ 391447 h 594946"/>
              <a:gd name="connsiteX43" fmla="*/ 405645 w 540860"/>
              <a:gd name="connsiteY43" fmla="*/ 333305 h 594946"/>
              <a:gd name="connsiteX44" fmla="*/ 405645 w 540860"/>
              <a:gd name="connsiteY44" fmla="*/ 108172 h 594946"/>
              <a:gd name="connsiteX45" fmla="*/ 270430 w 540860"/>
              <a:gd name="connsiteY45" fmla="*/ 0 h 594946"/>
              <a:gd name="connsiteX46" fmla="*/ 351559 w 540860"/>
              <a:gd name="connsiteY46" fmla="*/ 67608 h 594946"/>
              <a:gd name="connsiteX47" fmla="*/ 446210 w 540860"/>
              <a:gd name="connsiteY47" fmla="*/ 67608 h 594946"/>
              <a:gd name="connsiteX48" fmla="*/ 446210 w 540860"/>
              <a:gd name="connsiteY48" fmla="*/ 126426 h 594946"/>
              <a:gd name="connsiteX49" fmla="*/ 540860 w 540860"/>
              <a:gd name="connsiteY49" fmla="*/ 217020 h 594946"/>
              <a:gd name="connsiteX50" fmla="*/ 540860 w 540860"/>
              <a:gd name="connsiteY50" fmla="*/ 594946 h 594946"/>
              <a:gd name="connsiteX51" fmla="*/ 0 w 540860"/>
              <a:gd name="connsiteY51" fmla="*/ 594946 h 594946"/>
              <a:gd name="connsiteX52" fmla="*/ 0 w 540860"/>
              <a:gd name="connsiteY52" fmla="*/ 217020 h 594946"/>
              <a:gd name="connsiteX53" fmla="*/ 94651 w 540860"/>
              <a:gd name="connsiteY53" fmla="*/ 127102 h 594946"/>
              <a:gd name="connsiteX54" fmla="*/ 94651 w 540860"/>
              <a:gd name="connsiteY54" fmla="*/ 67608 h 594946"/>
              <a:gd name="connsiteX55" fmla="*/ 189301 w 540860"/>
              <a:gd name="connsiteY55" fmla="*/ 67608 h 59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40860" h="594946">
                <a:moveTo>
                  <a:pt x="270768" y="393307"/>
                </a:moveTo>
                <a:cubicBezTo>
                  <a:pt x="247275" y="393307"/>
                  <a:pt x="223781" y="401927"/>
                  <a:pt x="205527" y="419167"/>
                </a:cubicBezTo>
                <a:lnTo>
                  <a:pt x="196062" y="427956"/>
                </a:lnTo>
                <a:lnTo>
                  <a:pt x="62199" y="554382"/>
                </a:lnTo>
                <a:lnTo>
                  <a:pt x="478661" y="554382"/>
                </a:lnTo>
                <a:lnTo>
                  <a:pt x="345474" y="427956"/>
                </a:lnTo>
                <a:lnTo>
                  <a:pt x="336009" y="419167"/>
                </a:lnTo>
                <a:cubicBezTo>
                  <a:pt x="317755" y="401927"/>
                  <a:pt x="294262" y="393307"/>
                  <a:pt x="270768" y="393307"/>
                </a:cubicBezTo>
                <a:close/>
                <a:moveTo>
                  <a:pt x="500296" y="281247"/>
                </a:moveTo>
                <a:lnTo>
                  <a:pt x="365081" y="409701"/>
                </a:lnTo>
                <a:lnTo>
                  <a:pt x="500296" y="538156"/>
                </a:lnTo>
                <a:close/>
                <a:moveTo>
                  <a:pt x="40565" y="280571"/>
                </a:moveTo>
                <a:lnTo>
                  <a:pt x="40565" y="537480"/>
                </a:lnTo>
                <a:lnTo>
                  <a:pt x="175780" y="409025"/>
                </a:lnTo>
                <a:close/>
                <a:moveTo>
                  <a:pt x="270429" y="215668"/>
                </a:moveTo>
                <a:cubicBezTo>
                  <a:pt x="258936" y="215668"/>
                  <a:pt x="248795" y="225133"/>
                  <a:pt x="248795" y="237302"/>
                </a:cubicBezTo>
                <a:cubicBezTo>
                  <a:pt x="248795" y="248795"/>
                  <a:pt x="258260" y="258936"/>
                  <a:pt x="270429" y="258936"/>
                </a:cubicBezTo>
                <a:cubicBezTo>
                  <a:pt x="282599" y="258936"/>
                  <a:pt x="292064" y="249471"/>
                  <a:pt x="292064" y="237302"/>
                </a:cubicBezTo>
                <a:cubicBezTo>
                  <a:pt x="292064" y="225133"/>
                  <a:pt x="282599" y="215668"/>
                  <a:pt x="270429" y="215668"/>
                </a:cubicBezTo>
                <a:close/>
                <a:moveTo>
                  <a:pt x="271105" y="147384"/>
                </a:moveTo>
                <a:cubicBezTo>
                  <a:pt x="319783" y="147384"/>
                  <a:pt x="358995" y="186596"/>
                  <a:pt x="358995" y="235274"/>
                </a:cubicBezTo>
                <a:lnTo>
                  <a:pt x="358995" y="256908"/>
                </a:lnTo>
                <a:cubicBezTo>
                  <a:pt x="358995" y="269078"/>
                  <a:pt x="349530" y="278543"/>
                  <a:pt x="337361" y="278543"/>
                </a:cubicBezTo>
                <a:cubicBezTo>
                  <a:pt x="324515" y="278543"/>
                  <a:pt x="312346" y="273134"/>
                  <a:pt x="304233" y="263669"/>
                </a:cubicBezTo>
                <a:cubicBezTo>
                  <a:pt x="290035" y="279895"/>
                  <a:pt x="266373" y="283275"/>
                  <a:pt x="248119" y="272458"/>
                </a:cubicBezTo>
                <a:cubicBezTo>
                  <a:pt x="229865" y="261641"/>
                  <a:pt x="222428" y="238654"/>
                  <a:pt x="229865" y="219048"/>
                </a:cubicBezTo>
                <a:cubicBezTo>
                  <a:pt x="237302" y="199442"/>
                  <a:pt x="258260" y="187949"/>
                  <a:pt x="279218" y="192005"/>
                </a:cubicBezTo>
                <a:cubicBezTo>
                  <a:pt x="300177" y="196061"/>
                  <a:pt x="315050" y="214315"/>
                  <a:pt x="315050" y="235950"/>
                </a:cubicBezTo>
                <a:cubicBezTo>
                  <a:pt x="315050" y="248119"/>
                  <a:pt x="324515" y="257584"/>
                  <a:pt x="336685" y="257584"/>
                </a:cubicBezTo>
                <a:lnTo>
                  <a:pt x="336685" y="235950"/>
                </a:lnTo>
                <a:cubicBezTo>
                  <a:pt x="336685" y="199442"/>
                  <a:pt x="306937" y="170371"/>
                  <a:pt x="271105" y="170371"/>
                </a:cubicBezTo>
                <a:cubicBezTo>
                  <a:pt x="235273" y="170371"/>
                  <a:pt x="205526" y="200118"/>
                  <a:pt x="205526" y="235950"/>
                </a:cubicBezTo>
                <a:cubicBezTo>
                  <a:pt x="204850" y="271782"/>
                  <a:pt x="234597" y="301529"/>
                  <a:pt x="270429" y="301529"/>
                </a:cubicBezTo>
                <a:cubicBezTo>
                  <a:pt x="281923" y="301529"/>
                  <a:pt x="293416" y="298825"/>
                  <a:pt x="303557" y="293416"/>
                </a:cubicBezTo>
                <a:cubicBezTo>
                  <a:pt x="308966" y="290712"/>
                  <a:pt x="315726" y="292740"/>
                  <a:pt x="319107" y="298149"/>
                </a:cubicBezTo>
                <a:cubicBezTo>
                  <a:pt x="321811" y="303557"/>
                  <a:pt x="319783" y="310318"/>
                  <a:pt x="314374" y="313698"/>
                </a:cubicBezTo>
                <a:cubicBezTo>
                  <a:pt x="300853" y="320459"/>
                  <a:pt x="285979" y="324516"/>
                  <a:pt x="270429" y="324516"/>
                </a:cubicBezTo>
                <a:cubicBezTo>
                  <a:pt x="221752" y="323840"/>
                  <a:pt x="182540" y="284627"/>
                  <a:pt x="183216" y="235274"/>
                </a:cubicBezTo>
                <a:cubicBezTo>
                  <a:pt x="183216" y="186596"/>
                  <a:pt x="222428" y="147384"/>
                  <a:pt x="271105" y="147384"/>
                </a:cubicBezTo>
                <a:close/>
                <a:moveTo>
                  <a:pt x="135215" y="108172"/>
                </a:moveTo>
                <a:lnTo>
                  <a:pt x="135215" y="333305"/>
                </a:lnTo>
                <a:lnTo>
                  <a:pt x="196062" y="391447"/>
                </a:lnTo>
                <a:cubicBezTo>
                  <a:pt x="240007" y="357644"/>
                  <a:pt x="300853" y="357644"/>
                  <a:pt x="344798" y="391447"/>
                </a:cubicBezTo>
                <a:lnTo>
                  <a:pt x="405645" y="333305"/>
                </a:lnTo>
                <a:lnTo>
                  <a:pt x="405645" y="108172"/>
                </a:lnTo>
                <a:close/>
                <a:moveTo>
                  <a:pt x="270430" y="0"/>
                </a:moveTo>
                <a:lnTo>
                  <a:pt x="351559" y="67608"/>
                </a:lnTo>
                <a:lnTo>
                  <a:pt x="446210" y="67608"/>
                </a:lnTo>
                <a:lnTo>
                  <a:pt x="446210" y="126426"/>
                </a:lnTo>
                <a:lnTo>
                  <a:pt x="540860" y="217020"/>
                </a:lnTo>
                <a:lnTo>
                  <a:pt x="540860" y="594946"/>
                </a:lnTo>
                <a:lnTo>
                  <a:pt x="0" y="594946"/>
                </a:lnTo>
                <a:lnTo>
                  <a:pt x="0" y="217020"/>
                </a:lnTo>
                <a:lnTo>
                  <a:pt x="94651" y="127102"/>
                </a:lnTo>
                <a:lnTo>
                  <a:pt x="94651" y="67608"/>
                </a:lnTo>
                <a:lnTo>
                  <a:pt x="189301" y="67608"/>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8" name="Text Placeholder 7">
            <a:extLst>
              <a:ext uri="{FF2B5EF4-FFF2-40B4-BE49-F238E27FC236}">
                <a16:creationId xmlns:a16="http://schemas.microsoft.com/office/drawing/2014/main" id="{8630586E-4471-526A-42E2-0496F61DF90A}"/>
              </a:ext>
            </a:extLst>
          </p:cNvPr>
          <p:cNvSpPr>
            <a:spLocks noGrp="1"/>
          </p:cNvSpPr>
          <p:nvPr>
            <p:ph type="body" sz="quarter" idx="48"/>
          </p:nvPr>
        </p:nvSpPr>
        <p:spPr>
          <a:xfrm>
            <a:off x="5340136" y="3783872"/>
            <a:ext cx="539842" cy="541115"/>
          </a:xfrm>
          <a:custGeom>
            <a:avLst/>
            <a:gdLst>
              <a:gd name="connsiteX0" fmla="*/ 417472 w 539842"/>
              <a:gd name="connsiteY0" fmla="*/ 321135 h 541115"/>
              <a:gd name="connsiteX1" fmla="*/ 438431 w 539842"/>
              <a:gd name="connsiteY1" fmla="*/ 329924 h 541115"/>
              <a:gd name="connsiteX2" fmla="*/ 531729 w 539842"/>
              <a:gd name="connsiteY2" fmla="*/ 423222 h 541115"/>
              <a:gd name="connsiteX3" fmla="*/ 539842 w 539842"/>
              <a:gd name="connsiteY3" fmla="*/ 444181 h 541115"/>
              <a:gd name="connsiteX4" fmla="*/ 531053 w 539842"/>
              <a:gd name="connsiteY4" fmla="*/ 465139 h 541115"/>
              <a:gd name="connsiteX5" fmla="*/ 520912 w 539842"/>
              <a:gd name="connsiteY5" fmla="*/ 475280 h 541115"/>
              <a:gd name="connsiteX6" fmla="*/ 386373 w 539842"/>
              <a:gd name="connsiteY6" fmla="*/ 340741 h 541115"/>
              <a:gd name="connsiteX7" fmla="*/ 396514 w 539842"/>
              <a:gd name="connsiteY7" fmla="*/ 329924 h 541115"/>
              <a:gd name="connsiteX8" fmla="*/ 417472 w 539842"/>
              <a:gd name="connsiteY8" fmla="*/ 321135 h 541115"/>
              <a:gd name="connsiteX9" fmla="*/ 44956 w 539842"/>
              <a:gd name="connsiteY9" fmla="*/ 39888 h 541115"/>
              <a:gd name="connsiteX10" fmla="*/ 179495 w 539842"/>
              <a:gd name="connsiteY10" fmla="*/ 174427 h 541115"/>
              <a:gd name="connsiteX11" fmla="*/ 158536 w 539842"/>
              <a:gd name="connsiteY11" fmla="*/ 194709 h 541115"/>
              <a:gd name="connsiteX12" fmla="*/ 154480 w 539842"/>
              <a:gd name="connsiteY12" fmla="*/ 204850 h 541115"/>
              <a:gd name="connsiteX13" fmla="*/ 158536 w 539842"/>
              <a:gd name="connsiteY13" fmla="*/ 214991 h 541115"/>
              <a:gd name="connsiteX14" fmla="*/ 326203 w 539842"/>
              <a:gd name="connsiteY14" fmla="*/ 381982 h 541115"/>
              <a:gd name="connsiteX15" fmla="*/ 336344 w 539842"/>
              <a:gd name="connsiteY15" fmla="*/ 386038 h 541115"/>
              <a:gd name="connsiteX16" fmla="*/ 346485 w 539842"/>
              <a:gd name="connsiteY16" fmla="*/ 381982 h 541115"/>
              <a:gd name="connsiteX17" fmla="*/ 366767 w 539842"/>
              <a:gd name="connsiteY17" fmla="*/ 361024 h 541115"/>
              <a:gd name="connsiteX18" fmla="*/ 500630 w 539842"/>
              <a:gd name="connsiteY18" fmla="*/ 495563 h 541115"/>
              <a:gd name="connsiteX19" fmla="*/ 482376 w 539842"/>
              <a:gd name="connsiteY19" fmla="*/ 513817 h 541115"/>
              <a:gd name="connsiteX20" fmla="*/ 413417 w 539842"/>
              <a:gd name="connsiteY20" fmla="*/ 540860 h 541115"/>
              <a:gd name="connsiteX21" fmla="*/ 305245 w 539842"/>
              <a:gd name="connsiteY21" fmla="*/ 509084 h 541115"/>
              <a:gd name="connsiteX22" fmla="*/ 262652 w 539842"/>
              <a:gd name="connsiteY22" fmla="*/ 482041 h 541115"/>
              <a:gd name="connsiteX23" fmla="*/ 56449 w 539842"/>
              <a:gd name="connsiteY23" fmla="*/ 269077 h 541115"/>
              <a:gd name="connsiteX24" fmla="*/ 15885 w 539842"/>
              <a:gd name="connsiteY24" fmla="*/ 198090 h 541115"/>
              <a:gd name="connsiteX25" fmla="*/ 335 w 539842"/>
              <a:gd name="connsiteY25" fmla="*/ 110200 h 541115"/>
              <a:gd name="connsiteX26" fmla="*/ 22645 w 539842"/>
              <a:gd name="connsiteY26" fmla="*/ 62198 h 541115"/>
              <a:gd name="connsiteX27" fmla="*/ 44956 w 539842"/>
              <a:gd name="connsiteY27" fmla="*/ 39888 h 541115"/>
              <a:gd name="connsiteX28" fmla="*/ 97013 w 539842"/>
              <a:gd name="connsiteY28" fmla="*/ 0 h 541115"/>
              <a:gd name="connsiteX29" fmla="*/ 117296 w 539842"/>
              <a:gd name="connsiteY29" fmla="*/ 8789 h 541115"/>
              <a:gd name="connsiteX30" fmla="*/ 210594 w 539842"/>
              <a:gd name="connsiteY30" fmla="*/ 101411 h 541115"/>
              <a:gd name="connsiteX31" fmla="*/ 219383 w 539842"/>
              <a:gd name="connsiteY31" fmla="*/ 122370 h 541115"/>
              <a:gd name="connsiteX32" fmla="*/ 210594 w 539842"/>
              <a:gd name="connsiteY32" fmla="*/ 143328 h 541115"/>
              <a:gd name="connsiteX33" fmla="*/ 200453 w 539842"/>
              <a:gd name="connsiteY33" fmla="*/ 153469 h 541115"/>
              <a:gd name="connsiteX34" fmla="*/ 65914 w 539842"/>
              <a:gd name="connsiteY34" fmla="*/ 18930 h 541115"/>
              <a:gd name="connsiteX35" fmla="*/ 76055 w 539842"/>
              <a:gd name="connsiteY35" fmla="*/ 8789 h 541115"/>
              <a:gd name="connsiteX36" fmla="*/ 97013 w 539842"/>
              <a:gd name="connsiteY36" fmla="*/ 0 h 54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39842" h="541115">
                <a:moveTo>
                  <a:pt x="417472" y="321135"/>
                </a:moveTo>
                <a:cubicBezTo>
                  <a:pt x="425585" y="321135"/>
                  <a:pt x="433022" y="324515"/>
                  <a:pt x="438431" y="329924"/>
                </a:cubicBezTo>
                <a:lnTo>
                  <a:pt x="531729" y="423222"/>
                </a:lnTo>
                <a:cubicBezTo>
                  <a:pt x="537138" y="428631"/>
                  <a:pt x="539842" y="436068"/>
                  <a:pt x="539842" y="444181"/>
                </a:cubicBezTo>
                <a:cubicBezTo>
                  <a:pt x="539842" y="452294"/>
                  <a:pt x="536462" y="459730"/>
                  <a:pt x="531053" y="465139"/>
                </a:cubicBezTo>
                <a:lnTo>
                  <a:pt x="520912" y="475280"/>
                </a:lnTo>
                <a:lnTo>
                  <a:pt x="386373" y="340741"/>
                </a:lnTo>
                <a:lnTo>
                  <a:pt x="396514" y="329924"/>
                </a:lnTo>
                <a:cubicBezTo>
                  <a:pt x="401923" y="324515"/>
                  <a:pt x="409360" y="321135"/>
                  <a:pt x="417472" y="321135"/>
                </a:cubicBezTo>
                <a:close/>
                <a:moveTo>
                  <a:pt x="44956" y="39888"/>
                </a:moveTo>
                <a:lnTo>
                  <a:pt x="179495" y="174427"/>
                </a:lnTo>
                <a:lnTo>
                  <a:pt x="158536" y="194709"/>
                </a:lnTo>
                <a:cubicBezTo>
                  <a:pt x="155832" y="197413"/>
                  <a:pt x="154480" y="201470"/>
                  <a:pt x="154480" y="204850"/>
                </a:cubicBezTo>
                <a:cubicBezTo>
                  <a:pt x="154480" y="208231"/>
                  <a:pt x="155832" y="212287"/>
                  <a:pt x="158536" y="214991"/>
                </a:cubicBezTo>
                <a:lnTo>
                  <a:pt x="326203" y="381982"/>
                </a:lnTo>
                <a:cubicBezTo>
                  <a:pt x="328907" y="384686"/>
                  <a:pt x="332964" y="386038"/>
                  <a:pt x="336344" y="386038"/>
                </a:cubicBezTo>
                <a:cubicBezTo>
                  <a:pt x="339724" y="386038"/>
                  <a:pt x="343781" y="384686"/>
                  <a:pt x="346485" y="381982"/>
                </a:cubicBezTo>
                <a:lnTo>
                  <a:pt x="366767" y="361024"/>
                </a:lnTo>
                <a:lnTo>
                  <a:pt x="500630" y="495563"/>
                </a:lnTo>
                <a:lnTo>
                  <a:pt x="482376" y="513817"/>
                </a:lnTo>
                <a:cubicBezTo>
                  <a:pt x="464798" y="532747"/>
                  <a:pt x="439107" y="542888"/>
                  <a:pt x="413417" y="540860"/>
                </a:cubicBezTo>
                <a:cubicBezTo>
                  <a:pt x="374880" y="538155"/>
                  <a:pt x="339048" y="525986"/>
                  <a:pt x="305245" y="509084"/>
                </a:cubicBezTo>
                <a:cubicBezTo>
                  <a:pt x="290371" y="500971"/>
                  <a:pt x="276173" y="492182"/>
                  <a:pt x="262652" y="482041"/>
                </a:cubicBezTo>
                <a:cubicBezTo>
                  <a:pt x="181523" y="424575"/>
                  <a:pt x="111887" y="352235"/>
                  <a:pt x="56449" y="269077"/>
                </a:cubicBezTo>
                <a:cubicBezTo>
                  <a:pt x="40899" y="246767"/>
                  <a:pt x="26702" y="223104"/>
                  <a:pt x="15885" y="198090"/>
                </a:cubicBezTo>
                <a:cubicBezTo>
                  <a:pt x="5743" y="169694"/>
                  <a:pt x="-1693" y="140623"/>
                  <a:pt x="335" y="110200"/>
                </a:cubicBezTo>
                <a:cubicBezTo>
                  <a:pt x="1011" y="91946"/>
                  <a:pt x="9124" y="75044"/>
                  <a:pt x="22645" y="62198"/>
                </a:cubicBezTo>
                <a:cubicBezTo>
                  <a:pt x="28054" y="56790"/>
                  <a:pt x="36167" y="48677"/>
                  <a:pt x="44956" y="39888"/>
                </a:cubicBezTo>
                <a:close/>
                <a:moveTo>
                  <a:pt x="97013" y="0"/>
                </a:moveTo>
                <a:cubicBezTo>
                  <a:pt x="104450" y="0"/>
                  <a:pt x="111887" y="3380"/>
                  <a:pt x="117296" y="8789"/>
                </a:cubicBezTo>
                <a:lnTo>
                  <a:pt x="210594" y="101411"/>
                </a:lnTo>
                <a:cubicBezTo>
                  <a:pt x="216003" y="106820"/>
                  <a:pt x="219383" y="114257"/>
                  <a:pt x="219383" y="122370"/>
                </a:cubicBezTo>
                <a:cubicBezTo>
                  <a:pt x="219383" y="130482"/>
                  <a:pt x="216003" y="137919"/>
                  <a:pt x="210594" y="143328"/>
                </a:cubicBezTo>
                <a:lnTo>
                  <a:pt x="200453" y="153469"/>
                </a:lnTo>
                <a:lnTo>
                  <a:pt x="65914" y="18930"/>
                </a:lnTo>
                <a:lnTo>
                  <a:pt x="76055" y="8789"/>
                </a:lnTo>
                <a:cubicBezTo>
                  <a:pt x="81464" y="3380"/>
                  <a:pt x="89577" y="0"/>
                  <a:pt x="97013"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10" name="Text Placeholder 8">
            <a:extLst>
              <a:ext uri="{FF2B5EF4-FFF2-40B4-BE49-F238E27FC236}">
                <a16:creationId xmlns:a16="http://schemas.microsoft.com/office/drawing/2014/main" id="{C330A9FE-7797-515F-FC7E-E41B780AA108}"/>
              </a:ext>
            </a:extLst>
          </p:cNvPr>
          <p:cNvSpPr>
            <a:spLocks noGrp="1"/>
          </p:cNvSpPr>
          <p:nvPr>
            <p:ph type="body" sz="quarter" idx="49"/>
          </p:nvPr>
        </p:nvSpPr>
        <p:spPr>
          <a:xfrm>
            <a:off x="5468711" y="5085735"/>
            <a:ext cx="283026" cy="459731"/>
          </a:xfrm>
          <a:custGeom>
            <a:avLst/>
            <a:gdLst>
              <a:gd name="connsiteX0" fmla="*/ 141514 w 283026"/>
              <a:gd name="connsiteY0" fmla="*/ 81129 h 459731"/>
              <a:gd name="connsiteX1" fmla="*/ 80667 w 283026"/>
              <a:gd name="connsiteY1" fmla="*/ 141976 h 459731"/>
              <a:gd name="connsiteX2" fmla="*/ 141514 w 283026"/>
              <a:gd name="connsiteY2" fmla="*/ 202823 h 459731"/>
              <a:gd name="connsiteX3" fmla="*/ 202361 w 283026"/>
              <a:gd name="connsiteY3" fmla="*/ 141976 h 459731"/>
              <a:gd name="connsiteX4" fmla="*/ 141514 w 283026"/>
              <a:gd name="connsiteY4" fmla="*/ 81129 h 459731"/>
              <a:gd name="connsiteX5" fmla="*/ 141514 w 283026"/>
              <a:gd name="connsiteY5" fmla="*/ 0 h 459731"/>
              <a:gd name="connsiteX6" fmla="*/ 258475 w 283026"/>
              <a:gd name="connsiteY6" fmla="*/ 62199 h 459731"/>
              <a:gd name="connsiteX7" fmla="*/ 273348 w 283026"/>
              <a:gd name="connsiteY7" fmla="*/ 194034 h 459731"/>
              <a:gd name="connsiteX8" fmla="*/ 209121 w 283026"/>
              <a:gd name="connsiteY8" fmla="*/ 336009 h 459731"/>
              <a:gd name="connsiteX9" fmla="*/ 153683 w 283026"/>
              <a:gd name="connsiteY9" fmla="*/ 452294 h 459731"/>
              <a:gd name="connsiteX10" fmla="*/ 141514 w 283026"/>
              <a:gd name="connsiteY10" fmla="*/ 459731 h 459731"/>
              <a:gd name="connsiteX11" fmla="*/ 129344 w 283026"/>
              <a:gd name="connsiteY11" fmla="*/ 452294 h 459731"/>
              <a:gd name="connsiteX12" fmla="*/ 73906 w 283026"/>
              <a:gd name="connsiteY12" fmla="*/ 336009 h 459731"/>
              <a:gd name="connsiteX13" fmla="*/ 9679 w 283026"/>
              <a:gd name="connsiteY13" fmla="*/ 194034 h 459731"/>
              <a:gd name="connsiteX14" fmla="*/ 24553 w 283026"/>
              <a:gd name="connsiteY14" fmla="*/ 62199 h 459731"/>
              <a:gd name="connsiteX15" fmla="*/ 141514 w 283026"/>
              <a:gd name="connsiteY15" fmla="*/ 0 h 45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3026" h="459731">
                <a:moveTo>
                  <a:pt x="141514" y="81129"/>
                </a:moveTo>
                <a:cubicBezTo>
                  <a:pt x="107710" y="81129"/>
                  <a:pt x="80667" y="108172"/>
                  <a:pt x="80667" y="141976"/>
                </a:cubicBezTo>
                <a:cubicBezTo>
                  <a:pt x="80667" y="175780"/>
                  <a:pt x="107710" y="202823"/>
                  <a:pt x="141514" y="202823"/>
                </a:cubicBezTo>
                <a:cubicBezTo>
                  <a:pt x="175318" y="202823"/>
                  <a:pt x="202361" y="175780"/>
                  <a:pt x="202361" y="141976"/>
                </a:cubicBezTo>
                <a:cubicBezTo>
                  <a:pt x="202361" y="108172"/>
                  <a:pt x="175318" y="81129"/>
                  <a:pt x="141514" y="81129"/>
                </a:cubicBezTo>
                <a:close/>
                <a:moveTo>
                  <a:pt x="141514" y="0"/>
                </a:moveTo>
                <a:cubicBezTo>
                  <a:pt x="188163" y="0"/>
                  <a:pt x="232108" y="22987"/>
                  <a:pt x="258475" y="62199"/>
                </a:cubicBezTo>
                <a:cubicBezTo>
                  <a:pt x="284842" y="100735"/>
                  <a:pt x="290250" y="150089"/>
                  <a:pt x="273348" y="194034"/>
                </a:cubicBezTo>
                <a:lnTo>
                  <a:pt x="209121" y="336009"/>
                </a:lnTo>
                <a:lnTo>
                  <a:pt x="153683" y="452294"/>
                </a:lnTo>
                <a:cubicBezTo>
                  <a:pt x="151655" y="457027"/>
                  <a:pt x="146922" y="459731"/>
                  <a:pt x="141514" y="459731"/>
                </a:cubicBezTo>
                <a:cubicBezTo>
                  <a:pt x="136105" y="459731"/>
                  <a:pt x="131373" y="457027"/>
                  <a:pt x="129344" y="452294"/>
                </a:cubicBezTo>
                <a:lnTo>
                  <a:pt x="73906" y="336009"/>
                </a:lnTo>
                <a:lnTo>
                  <a:pt x="9679" y="194034"/>
                </a:lnTo>
                <a:cubicBezTo>
                  <a:pt x="-7223" y="150089"/>
                  <a:pt x="-1814" y="100735"/>
                  <a:pt x="24553" y="62199"/>
                </a:cubicBezTo>
                <a:cubicBezTo>
                  <a:pt x="50920" y="22987"/>
                  <a:pt x="94865" y="0"/>
                  <a:pt x="141514"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21" name="Text Placeholder 7">
            <a:extLst>
              <a:ext uri="{FF2B5EF4-FFF2-40B4-BE49-F238E27FC236}">
                <a16:creationId xmlns:a16="http://schemas.microsoft.com/office/drawing/2014/main" id="{2D3F431A-1CD5-ADF5-D23C-D9622D860125}"/>
              </a:ext>
            </a:extLst>
          </p:cNvPr>
          <p:cNvSpPr>
            <a:spLocks noGrp="1"/>
          </p:cNvSpPr>
          <p:nvPr>
            <p:ph type="body" sz="quarter" idx="16"/>
          </p:nvPr>
        </p:nvSpPr>
        <p:spPr>
          <a:xfrm>
            <a:off x="6095999" y="1074807"/>
            <a:ext cx="5508625" cy="671424"/>
          </a:xfrm>
        </p:spPr>
        <p:txBody>
          <a:bodyPr vert="horz" lIns="91440" tIns="45720" rIns="91440" bIns="45720" rtlCol="0" anchor="ctr">
            <a:noAutofit/>
          </a:bodyPr>
          <a:lstStyle>
            <a:lvl1pPr>
              <a:defRPr lang="en-GB" sz="1800" dirty="0">
                <a:solidFill>
                  <a:schemeClr val="accent4"/>
                </a:solidFill>
              </a:defRPr>
            </a:lvl1pPr>
          </a:lstStyle>
          <a:p>
            <a:pPr lvl="0">
              <a:lnSpc>
                <a:spcPct val="100000"/>
              </a:lnSpc>
              <a:spcBef>
                <a:spcPts val="0"/>
              </a:spcBef>
            </a:pPr>
            <a:r>
              <a:rPr lang="en-GB" dirty="0"/>
              <a:t>Click to edit Master text styles</a:t>
            </a:r>
          </a:p>
        </p:txBody>
      </p:sp>
      <p:sp>
        <p:nvSpPr>
          <p:cNvPr id="23" name="Text Placeholder 7">
            <a:extLst>
              <a:ext uri="{FF2B5EF4-FFF2-40B4-BE49-F238E27FC236}">
                <a16:creationId xmlns:a16="http://schemas.microsoft.com/office/drawing/2014/main" id="{42A07A53-E234-8A27-BD75-C5B48A4A1BDA}"/>
              </a:ext>
            </a:extLst>
          </p:cNvPr>
          <p:cNvSpPr>
            <a:spLocks noGrp="1"/>
          </p:cNvSpPr>
          <p:nvPr>
            <p:ph type="body" sz="quarter" idx="58"/>
          </p:nvPr>
        </p:nvSpPr>
        <p:spPr>
          <a:xfrm>
            <a:off x="6095999" y="2376501"/>
            <a:ext cx="5508625" cy="671424"/>
          </a:xfrm>
        </p:spPr>
        <p:txBody>
          <a:bodyPr vert="horz" lIns="91440" tIns="45720" rIns="91440" bIns="45720" rtlCol="0" anchor="ctr">
            <a:noAutofit/>
          </a:bodyPr>
          <a:lstStyle>
            <a:lvl1pPr>
              <a:defRPr lang="en-GB" sz="1800" dirty="0">
                <a:solidFill>
                  <a:schemeClr val="accent4"/>
                </a:solidFill>
              </a:defRPr>
            </a:lvl1pPr>
          </a:lstStyle>
          <a:p>
            <a:pPr lvl="0">
              <a:lnSpc>
                <a:spcPct val="100000"/>
              </a:lnSpc>
              <a:spcBef>
                <a:spcPts val="0"/>
              </a:spcBef>
            </a:pPr>
            <a:r>
              <a:rPr lang="en-GB" dirty="0"/>
              <a:t>Click to edit Master text styles</a:t>
            </a:r>
          </a:p>
        </p:txBody>
      </p:sp>
      <p:sp>
        <p:nvSpPr>
          <p:cNvPr id="25" name="Text Placeholder 7">
            <a:extLst>
              <a:ext uri="{FF2B5EF4-FFF2-40B4-BE49-F238E27FC236}">
                <a16:creationId xmlns:a16="http://schemas.microsoft.com/office/drawing/2014/main" id="{CE68A361-B39F-829A-628A-B79C9A12A035}"/>
              </a:ext>
            </a:extLst>
          </p:cNvPr>
          <p:cNvSpPr>
            <a:spLocks noGrp="1"/>
          </p:cNvSpPr>
          <p:nvPr>
            <p:ph type="body" sz="quarter" idx="61"/>
          </p:nvPr>
        </p:nvSpPr>
        <p:spPr>
          <a:xfrm>
            <a:off x="6095999" y="3678195"/>
            <a:ext cx="5508625" cy="671424"/>
          </a:xfrm>
        </p:spPr>
        <p:txBody>
          <a:bodyPr vert="horz" lIns="91440" tIns="45720" rIns="91440" bIns="45720" rtlCol="0" anchor="ctr">
            <a:noAutofit/>
          </a:bodyPr>
          <a:lstStyle>
            <a:lvl1pPr>
              <a:defRPr lang="en-GB" sz="1800" dirty="0">
                <a:solidFill>
                  <a:schemeClr val="accent4"/>
                </a:solidFill>
              </a:defRPr>
            </a:lvl1pPr>
          </a:lstStyle>
          <a:p>
            <a:pPr lvl="0">
              <a:lnSpc>
                <a:spcPct val="100000"/>
              </a:lnSpc>
              <a:spcBef>
                <a:spcPts val="0"/>
              </a:spcBef>
            </a:pPr>
            <a:r>
              <a:rPr lang="en-GB" dirty="0"/>
              <a:t>Click to edit Master text styles</a:t>
            </a:r>
          </a:p>
        </p:txBody>
      </p:sp>
      <p:sp>
        <p:nvSpPr>
          <p:cNvPr id="27" name="Text Placeholder 7">
            <a:extLst>
              <a:ext uri="{FF2B5EF4-FFF2-40B4-BE49-F238E27FC236}">
                <a16:creationId xmlns:a16="http://schemas.microsoft.com/office/drawing/2014/main" id="{267FF01B-56BD-FCDB-1D56-E88E5CB6952D}"/>
              </a:ext>
            </a:extLst>
          </p:cNvPr>
          <p:cNvSpPr>
            <a:spLocks noGrp="1"/>
          </p:cNvSpPr>
          <p:nvPr>
            <p:ph type="body" sz="quarter" idx="64"/>
          </p:nvPr>
        </p:nvSpPr>
        <p:spPr>
          <a:xfrm>
            <a:off x="6095999" y="4979888"/>
            <a:ext cx="5508625" cy="671424"/>
          </a:xfrm>
        </p:spPr>
        <p:txBody>
          <a:bodyPr vert="horz" lIns="91440" tIns="45720" rIns="91440" bIns="45720" rtlCol="0" anchor="ctr">
            <a:noAutofit/>
          </a:bodyPr>
          <a:lstStyle>
            <a:lvl1pPr>
              <a:defRPr lang="en-GB" sz="1800" dirty="0">
                <a:solidFill>
                  <a:schemeClr val="accent4"/>
                </a:solidFill>
              </a:defRPr>
            </a:lvl1pPr>
          </a:lstStyle>
          <a:p>
            <a:pPr lvl="0">
              <a:lnSpc>
                <a:spcPct val="100000"/>
              </a:lnSpc>
              <a:spcBef>
                <a:spcPts val="0"/>
              </a:spcBef>
            </a:pPr>
            <a:r>
              <a:rPr lang="en-GB" dirty="0"/>
              <a:t>Click to edit Master text styles</a:t>
            </a:r>
          </a:p>
        </p:txBody>
      </p:sp>
    </p:spTree>
    <p:extLst>
      <p:ext uri="{BB962C8B-B14F-4D97-AF65-F5344CB8AC3E}">
        <p14:creationId xmlns:p14="http://schemas.microsoft.com/office/powerpoint/2010/main" val="9226646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S06V1">
    <p:bg>
      <p:bgPr>
        <a:solidFill>
          <a:schemeClr val="accent4">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lvl1pPr>
          </a:lstStyle>
          <a:p>
            <a:fld id="{9B8CCFF5-5E46-46BD-B5F9-D4D844B4C9EE}" type="slidenum">
              <a:rPr lang="en-GB" smtClean="0"/>
              <a:pPr/>
              <a:t>‹N°›</a:t>
            </a:fld>
            <a:endParaRPr lang="en-GB" dirty="0"/>
          </a:p>
        </p:txBody>
      </p:sp>
      <p:sp>
        <p:nvSpPr>
          <p:cNvPr id="8" name="Rectangle 7">
            <a:extLst>
              <a:ext uri="{FF2B5EF4-FFF2-40B4-BE49-F238E27FC236}">
                <a16:creationId xmlns:a16="http://schemas.microsoft.com/office/drawing/2014/main" id="{AF118CC7-AD0D-E2A7-B4FE-6298056F4179}"/>
              </a:ext>
            </a:extLst>
          </p:cNvPr>
          <p:cNvSpPr/>
          <p:nvPr userDrawn="1"/>
        </p:nvSpPr>
        <p:spPr>
          <a:xfrm>
            <a:off x="2027237" y="2521601"/>
            <a:ext cx="10164763" cy="181480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B69D37BC-681A-8776-19B2-5DB2C776E820}"/>
              </a:ext>
            </a:extLst>
          </p:cNvPr>
          <p:cNvSpPr>
            <a:spLocks noGrp="1"/>
          </p:cNvSpPr>
          <p:nvPr>
            <p:ph type="title"/>
          </p:nvPr>
        </p:nvSpPr>
        <p:spPr>
          <a:xfrm>
            <a:off x="2238375" y="2648607"/>
            <a:ext cx="9366248" cy="1560790"/>
          </a:xfrm>
          <a:prstGeom prst="rect">
            <a:avLst/>
          </a:prstGeom>
        </p:spPr>
        <p:txBody>
          <a:bodyPr anchor="ctr">
            <a:noAutofit/>
          </a:bodyPr>
          <a:lstStyle>
            <a:lvl1pPr algn="l">
              <a:defRPr>
                <a:solidFill>
                  <a:schemeClr val="accent3"/>
                </a:solidFill>
              </a:defRPr>
            </a:lvl1pPr>
          </a:lstStyle>
          <a:p>
            <a:r>
              <a:rPr lang="en-US" dirty="0"/>
              <a:t>Click to edit Master title style</a:t>
            </a:r>
            <a:endParaRPr lang="en-ID" dirty="0"/>
          </a:p>
        </p:txBody>
      </p:sp>
      <p:sp>
        <p:nvSpPr>
          <p:cNvPr id="10" name="Text Placeholder 7">
            <a:extLst>
              <a:ext uri="{FF2B5EF4-FFF2-40B4-BE49-F238E27FC236}">
                <a16:creationId xmlns:a16="http://schemas.microsoft.com/office/drawing/2014/main" id="{C382A0A6-B96F-7023-9000-FE9480699DBA}"/>
              </a:ext>
            </a:extLst>
          </p:cNvPr>
          <p:cNvSpPr>
            <a:spLocks noGrp="1"/>
          </p:cNvSpPr>
          <p:nvPr>
            <p:ph type="body" sz="quarter" idx="16"/>
          </p:nvPr>
        </p:nvSpPr>
        <p:spPr>
          <a:xfrm>
            <a:off x="2238374" y="4518965"/>
            <a:ext cx="9366249" cy="988063"/>
          </a:xfrm>
        </p:spPr>
        <p:txBody>
          <a:bodyPr vert="horz" lIns="91440" tIns="45720" rIns="91440" bIns="45720" rtlCol="0" anchor="t">
            <a:noAutofit/>
          </a:bodyPr>
          <a:lstStyle>
            <a:lvl1pPr>
              <a:defRPr lang="en-GB" sz="1800" dirty="0">
                <a:solidFill>
                  <a:schemeClr val="accent1"/>
                </a:solidFill>
                <a:latin typeface="+mj-lt"/>
                <a:ea typeface="+mj-ea"/>
                <a:cs typeface="+mj-cs"/>
              </a:defRPr>
            </a:lvl1pPr>
          </a:lstStyle>
          <a:p>
            <a:pPr lvl="0">
              <a:lnSpc>
                <a:spcPct val="90000"/>
              </a:lnSpc>
              <a:spcBef>
                <a:spcPct val="0"/>
              </a:spcBef>
            </a:pPr>
            <a:r>
              <a:rPr lang="en-GB" dirty="0"/>
              <a:t>Click to edit Master text styles</a:t>
            </a:r>
          </a:p>
        </p:txBody>
      </p:sp>
    </p:spTree>
    <p:extLst>
      <p:ext uri="{BB962C8B-B14F-4D97-AF65-F5344CB8AC3E}">
        <p14:creationId xmlns:p14="http://schemas.microsoft.com/office/powerpoint/2010/main" val="16096911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S06V2">
    <p:bg>
      <p:bgPr>
        <a:solidFill>
          <a:schemeClr val="accent2"/>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solidFill>
                  <a:schemeClr val="bg1">
                    <a:lumMod val="85000"/>
                  </a:schemeClr>
                </a:solidFill>
              </a:defRPr>
            </a:lvl1pPr>
          </a:lstStyle>
          <a:p>
            <a:fld id="{9B8CCFF5-5E46-46BD-B5F9-D4D844B4C9EE}" type="slidenum">
              <a:rPr lang="en-GB" smtClean="0"/>
              <a:pPr/>
              <a:t>‹N°›</a:t>
            </a:fld>
            <a:endParaRPr lang="en-GB" dirty="0"/>
          </a:p>
        </p:txBody>
      </p:sp>
      <p:sp>
        <p:nvSpPr>
          <p:cNvPr id="2" name="Rectangle 1">
            <a:extLst>
              <a:ext uri="{FF2B5EF4-FFF2-40B4-BE49-F238E27FC236}">
                <a16:creationId xmlns:a16="http://schemas.microsoft.com/office/drawing/2014/main" id="{111ED082-D88A-07F1-E97E-984CDCCF5EBD}"/>
              </a:ext>
            </a:extLst>
          </p:cNvPr>
          <p:cNvSpPr/>
          <p:nvPr userDrawn="1"/>
        </p:nvSpPr>
        <p:spPr>
          <a:xfrm>
            <a:off x="1" y="2331757"/>
            <a:ext cx="12192000" cy="181480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a:extLst>
              <a:ext uri="{FF2B5EF4-FFF2-40B4-BE49-F238E27FC236}">
                <a16:creationId xmlns:a16="http://schemas.microsoft.com/office/drawing/2014/main" id="{E6821D33-C8BD-C248-5B1F-5F976863705F}"/>
              </a:ext>
            </a:extLst>
          </p:cNvPr>
          <p:cNvSpPr>
            <a:spLocks noGrp="1"/>
          </p:cNvSpPr>
          <p:nvPr>
            <p:ph type="title"/>
          </p:nvPr>
        </p:nvSpPr>
        <p:spPr>
          <a:xfrm>
            <a:off x="587377" y="2331752"/>
            <a:ext cx="11017248" cy="1814807"/>
          </a:xfrm>
          <a:prstGeom prst="rect">
            <a:avLst/>
          </a:prstGeom>
        </p:spPr>
        <p:txBody>
          <a:bodyPr anchor="ctr">
            <a:noAutofit/>
          </a:bodyPr>
          <a:lstStyle>
            <a:lvl1pPr algn="ctr">
              <a:defRPr>
                <a:solidFill>
                  <a:schemeClr val="accent3"/>
                </a:solidFill>
              </a:defRPr>
            </a:lvl1pPr>
          </a:lstStyle>
          <a:p>
            <a:r>
              <a:rPr lang="en-US" dirty="0"/>
              <a:t>Click to edit Master title style</a:t>
            </a:r>
            <a:endParaRPr lang="en-ID" dirty="0"/>
          </a:p>
        </p:txBody>
      </p:sp>
      <p:sp>
        <p:nvSpPr>
          <p:cNvPr id="7" name="Text Placeholder 7">
            <a:extLst>
              <a:ext uri="{FF2B5EF4-FFF2-40B4-BE49-F238E27FC236}">
                <a16:creationId xmlns:a16="http://schemas.microsoft.com/office/drawing/2014/main" id="{D5B7F7C9-F432-5175-B3F5-B8D6E4D8FE6D}"/>
              </a:ext>
            </a:extLst>
          </p:cNvPr>
          <p:cNvSpPr>
            <a:spLocks noGrp="1"/>
          </p:cNvSpPr>
          <p:nvPr>
            <p:ph type="body" sz="quarter" idx="16"/>
          </p:nvPr>
        </p:nvSpPr>
        <p:spPr>
          <a:xfrm>
            <a:off x="587376" y="4329121"/>
            <a:ext cx="11017248" cy="988063"/>
          </a:xfrm>
        </p:spPr>
        <p:txBody>
          <a:bodyPr vert="horz" lIns="91440" tIns="45720" rIns="91440" bIns="45720" rtlCol="0" anchor="t">
            <a:noAutofit/>
          </a:bodyPr>
          <a:lstStyle>
            <a:lvl1pPr algn="ctr">
              <a:defRPr lang="en-GB" sz="1800" dirty="0">
                <a:solidFill>
                  <a:schemeClr val="accent4"/>
                </a:solidFill>
              </a:defRPr>
            </a:lvl1pPr>
          </a:lstStyle>
          <a:p>
            <a:pPr lvl="0">
              <a:lnSpc>
                <a:spcPct val="100000"/>
              </a:lnSpc>
              <a:spcBef>
                <a:spcPts val="0"/>
              </a:spcBef>
            </a:pPr>
            <a:r>
              <a:rPr lang="en-GB" dirty="0"/>
              <a:t>Click to edit Master text styles</a:t>
            </a:r>
          </a:p>
        </p:txBody>
      </p:sp>
    </p:spTree>
    <p:extLst>
      <p:ext uri="{BB962C8B-B14F-4D97-AF65-F5344CB8AC3E}">
        <p14:creationId xmlns:p14="http://schemas.microsoft.com/office/powerpoint/2010/main" val="39935684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S06V3">
    <p:bg>
      <p:bgPr>
        <a:solidFill>
          <a:schemeClr val="accent4">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F118CC7-AD0D-E2A7-B4FE-6298056F4179}"/>
              </a:ext>
            </a:extLst>
          </p:cNvPr>
          <p:cNvSpPr/>
          <p:nvPr userDrawn="1"/>
        </p:nvSpPr>
        <p:spPr>
          <a:xfrm>
            <a:off x="0" y="2521601"/>
            <a:ext cx="7000875" cy="181480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B69D37BC-681A-8776-19B2-5DB2C776E820}"/>
              </a:ext>
            </a:extLst>
          </p:cNvPr>
          <p:cNvSpPr>
            <a:spLocks noGrp="1"/>
          </p:cNvSpPr>
          <p:nvPr>
            <p:ph type="title"/>
          </p:nvPr>
        </p:nvSpPr>
        <p:spPr>
          <a:xfrm>
            <a:off x="587376" y="2648607"/>
            <a:ext cx="5508624" cy="1560790"/>
          </a:xfrm>
          <a:prstGeom prst="rect">
            <a:avLst/>
          </a:prstGeom>
        </p:spPr>
        <p:txBody>
          <a:bodyPr anchor="ctr">
            <a:noAutofit/>
          </a:bodyPr>
          <a:lstStyle>
            <a:lvl1pPr algn="l">
              <a:defRPr>
                <a:solidFill>
                  <a:schemeClr val="accent3"/>
                </a:solidFill>
              </a:defRPr>
            </a:lvl1pPr>
          </a:lstStyle>
          <a:p>
            <a:r>
              <a:rPr lang="en-US" dirty="0"/>
              <a:t>Click to edit Master title style</a:t>
            </a:r>
            <a:endParaRPr lang="en-ID" dirty="0"/>
          </a:p>
        </p:txBody>
      </p:sp>
      <p:sp>
        <p:nvSpPr>
          <p:cNvPr id="10" name="Text Placeholder 7">
            <a:extLst>
              <a:ext uri="{FF2B5EF4-FFF2-40B4-BE49-F238E27FC236}">
                <a16:creationId xmlns:a16="http://schemas.microsoft.com/office/drawing/2014/main" id="{C382A0A6-B96F-7023-9000-FE9480699DBA}"/>
              </a:ext>
            </a:extLst>
          </p:cNvPr>
          <p:cNvSpPr>
            <a:spLocks noGrp="1"/>
          </p:cNvSpPr>
          <p:nvPr>
            <p:ph type="body" sz="quarter" idx="16"/>
          </p:nvPr>
        </p:nvSpPr>
        <p:spPr>
          <a:xfrm>
            <a:off x="587375" y="4518965"/>
            <a:ext cx="5508625" cy="988063"/>
          </a:xfrm>
        </p:spPr>
        <p:txBody>
          <a:bodyPr vert="horz" lIns="91440" tIns="45720" rIns="91440" bIns="45720" rtlCol="0" anchor="t">
            <a:noAutofit/>
          </a:bodyPr>
          <a:lstStyle>
            <a:lvl1pPr>
              <a:defRPr lang="en-GB" sz="1800" dirty="0">
                <a:solidFill>
                  <a:schemeClr val="accent1"/>
                </a:solidFill>
                <a:latin typeface="+mj-lt"/>
                <a:ea typeface="+mj-ea"/>
                <a:cs typeface="+mj-cs"/>
              </a:defRPr>
            </a:lvl1pPr>
          </a:lstStyle>
          <a:p>
            <a:pPr lvl="0">
              <a:lnSpc>
                <a:spcPct val="90000"/>
              </a:lnSpc>
              <a:spcBef>
                <a:spcPct val="0"/>
              </a:spcBef>
            </a:pPr>
            <a:r>
              <a:rPr lang="en-GB" dirty="0"/>
              <a:t>Click to edit Master text styles</a:t>
            </a:r>
          </a:p>
        </p:txBody>
      </p:sp>
      <p:sp>
        <p:nvSpPr>
          <p:cNvPr id="2" name="Picture Placeholder 26">
            <a:extLst>
              <a:ext uri="{FF2B5EF4-FFF2-40B4-BE49-F238E27FC236}">
                <a16:creationId xmlns:a16="http://schemas.microsoft.com/office/drawing/2014/main" id="{6F1EB15C-587F-5A6C-DEFE-35EB4CEDC703}"/>
              </a:ext>
            </a:extLst>
          </p:cNvPr>
          <p:cNvSpPr>
            <a:spLocks noGrp="1"/>
          </p:cNvSpPr>
          <p:nvPr>
            <p:ph type="pic" sz="quarter" idx="13"/>
          </p:nvPr>
        </p:nvSpPr>
        <p:spPr>
          <a:xfrm>
            <a:off x="7004052" y="0"/>
            <a:ext cx="4603748" cy="6273800"/>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6" name="Slide Number Placeholder 8">
            <a:extLst>
              <a:ext uri="{FF2B5EF4-FFF2-40B4-BE49-F238E27FC236}">
                <a16:creationId xmlns:a16="http://schemas.microsoft.com/office/drawing/2014/main" id="{65165153-0E0A-A728-AACE-3BB6F8733E21}"/>
              </a:ext>
            </a:extLst>
          </p:cNvPr>
          <p:cNvSpPr>
            <a:spLocks noGrp="1" noRot="1" noMove="1" noResize="1" noEditPoints="1" noAdjustHandles="1" noChangeArrowheads="1" noChangeShapeType="1"/>
          </p:cNvSpPr>
          <p:nvPr>
            <p:ph type="sldNum" sz="quarter" idx="41"/>
          </p:nvPr>
        </p:nvSpPr>
        <p:spPr>
          <a:xfrm>
            <a:off x="11415713" y="6091237"/>
            <a:ext cx="377814" cy="365125"/>
          </a:xfrm>
        </p:spPr>
        <p:txBody>
          <a:bodyPr/>
          <a:lstStyle>
            <a:lvl1pPr algn="ctr">
              <a:defRPr/>
            </a:lvl1pPr>
          </a:lstStyle>
          <a:p>
            <a:fld id="{9B8CCFF5-5E46-46BD-B5F9-D4D844B4C9EE}" type="slidenum">
              <a:rPr lang="en-GB" smtClean="0"/>
              <a:pPr/>
              <a:t>‹N°›</a:t>
            </a:fld>
            <a:endParaRPr lang="en-GB" dirty="0"/>
          </a:p>
        </p:txBody>
      </p:sp>
    </p:spTree>
    <p:extLst>
      <p:ext uri="{BB962C8B-B14F-4D97-AF65-F5344CB8AC3E}">
        <p14:creationId xmlns:p14="http://schemas.microsoft.com/office/powerpoint/2010/main" val="30774292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 Text Box T20V1">
    <p:bg>
      <p:bgPr>
        <a:solidFill>
          <a:schemeClr val="accent4">
            <a:alpha val="30000"/>
          </a:schemeClr>
        </a:solidFill>
        <a:effectLst/>
      </p:bgPr>
    </p:bg>
    <p:spTree>
      <p:nvGrpSpPr>
        <p:cNvPr id="1" name=""/>
        <p:cNvGrpSpPr/>
        <p:nvPr/>
      </p:nvGrpSpPr>
      <p:grpSpPr>
        <a:xfrm>
          <a:off x="0" y="0"/>
          <a:ext cx="0" cy="0"/>
          <a:chOff x="0" y="0"/>
          <a:chExt cx="0" cy="0"/>
        </a:xfrm>
      </p:grpSpPr>
      <p:sp>
        <p:nvSpPr>
          <p:cNvPr id="3" name="Picture Placeholder 26">
            <a:extLst>
              <a:ext uri="{FF2B5EF4-FFF2-40B4-BE49-F238E27FC236}">
                <a16:creationId xmlns:a16="http://schemas.microsoft.com/office/drawing/2014/main" id="{543F9D1C-E1AD-8672-EB76-F821F113BA95}"/>
              </a:ext>
            </a:extLst>
          </p:cNvPr>
          <p:cNvSpPr>
            <a:spLocks noGrp="1"/>
          </p:cNvSpPr>
          <p:nvPr>
            <p:ph type="pic" sz="quarter" idx="13"/>
          </p:nvPr>
        </p:nvSpPr>
        <p:spPr>
          <a:xfrm>
            <a:off x="587377" y="0"/>
            <a:ext cx="4603748" cy="5810247"/>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lvl1pPr>
          </a:lstStyle>
          <a:p>
            <a:fld id="{9B8CCFF5-5E46-46BD-B5F9-D4D844B4C9EE}" type="slidenum">
              <a:rPr lang="en-GB" smtClean="0"/>
              <a:pPr/>
              <a:t>‹N°›</a:t>
            </a:fld>
            <a:endParaRPr lang="en-GB" dirty="0"/>
          </a:p>
        </p:txBody>
      </p: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6095999" y="584200"/>
            <a:ext cx="5508623" cy="1814807"/>
          </a:xfrm>
          <a:prstGeom prst="rect">
            <a:avLst/>
          </a:prstGeom>
        </p:spPr>
        <p:txBody>
          <a:bodyPr anchor="b">
            <a:noAutofit/>
          </a:bodyPr>
          <a:lstStyle>
            <a:lvl1pPr>
              <a:defRPr>
                <a:solidFill>
                  <a:schemeClr val="accent1"/>
                </a:solidFill>
              </a:defRPr>
            </a:lvl1pPr>
          </a:lstStyle>
          <a:p>
            <a:r>
              <a:rPr lang="en-US" dirty="0"/>
              <a:t>Click to edit Master title style</a:t>
            </a:r>
            <a:endParaRPr lang="en-ID" dirty="0"/>
          </a:p>
        </p:txBody>
      </p:sp>
      <p:sp>
        <p:nvSpPr>
          <p:cNvPr id="10" name="Text Placeholder 2">
            <a:extLst>
              <a:ext uri="{FF2B5EF4-FFF2-40B4-BE49-F238E27FC236}">
                <a16:creationId xmlns:a16="http://schemas.microsoft.com/office/drawing/2014/main" id="{587112E7-D99B-8306-2F89-298B66A1FBAB}"/>
              </a:ext>
            </a:extLst>
          </p:cNvPr>
          <p:cNvSpPr>
            <a:spLocks noGrp="1"/>
          </p:cNvSpPr>
          <p:nvPr>
            <p:ph type="body" sz="quarter" idx="15"/>
          </p:nvPr>
        </p:nvSpPr>
        <p:spPr>
          <a:xfrm>
            <a:off x="6095999" y="3273874"/>
            <a:ext cx="5508622" cy="2536374"/>
          </a:xfrm>
        </p:spPr>
        <p:txBody>
          <a:bodyPr>
            <a:noAutofit/>
          </a:bodyPr>
          <a:lstStyle>
            <a:lvl1pP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73DE5B6F-6582-3BB5-FD64-58F4F2D8A9CB}"/>
              </a:ext>
            </a:extLst>
          </p:cNvPr>
          <p:cNvSpPr>
            <a:spLocks noGrp="1"/>
          </p:cNvSpPr>
          <p:nvPr>
            <p:ph type="body" sz="quarter" idx="16"/>
          </p:nvPr>
        </p:nvSpPr>
        <p:spPr>
          <a:xfrm>
            <a:off x="6095999" y="2880296"/>
            <a:ext cx="5508622" cy="360000"/>
          </a:xfrm>
        </p:spPr>
        <p:txBody>
          <a:bodyPr anchor="b">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Tree>
    <p:extLst>
      <p:ext uri="{BB962C8B-B14F-4D97-AF65-F5344CB8AC3E}">
        <p14:creationId xmlns:p14="http://schemas.microsoft.com/office/powerpoint/2010/main" val="4684233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 Text Box T20V2">
    <p:bg>
      <p:bgPr>
        <a:solidFill>
          <a:schemeClr val="accent2"/>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solidFill>
                  <a:schemeClr val="bg1">
                    <a:lumMod val="85000"/>
                  </a:schemeClr>
                </a:solidFill>
              </a:defRPr>
            </a:lvl1pPr>
          </a:lstStyle>
          <a:p>
            <a:fld id="{9B8CCFF5-5E46-46BD-B5F9-D4D844B4C9EE}" type="slidenum">
              <a:rPr lang="en-GB" smtClean="0"/>
              <a:pPr/>
              <a:t>‹N°›</a:t>
            </a:fld>
            <a:endParaRPr lang="en-GB" dirty="0"/>
          </a:p>
        </p:txBody>
      </p: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6" y="584200"/>
            <a:ext cx="5508624" cy="1814807"/>
          </a:xfrm>
          <a:prstGeom prst="rect">
            <a:avLst/>
          </a:prstGeom>
        </p:spPr>
        <p:txBody>
          <a:bodyPr vert="horz" lIns="91440" tIns="45720" rIns="91440" bIns="45720" rtlCol="0" anchor="b">
            <a:noAutofit/>
          </a:bodyPr>
          <a:lstStyle>
            <a:lvl1pPr>
              <a:defRPr lang="en-ID" dirty="0">
                <a:solidFill>
                  <a:schemeClr val="accent4"/>
                </a:solidFill>
              </a:defRPr>
            </a:lvl1pPr>
          </a:lstStyle>
          <a:p>
            <a:pPr lvl="0"/>
            <a:r>
              <a:rPr lang="en-US" dirty="0"/>
              <a:t>Click to edit Master title style</a:t>
            </a:r>
            <a:endParaRPr lang="en-ID" dirty="0"/>
          </a:p>
        </p:txBody>
      </p:sp>
      <p:sp>
        <p:nvSpPr>
          <p:cNvPr id="10" name="Text Placeholder 2">
            <a:extLst>
              <a:ext uri="{FF2B5EF4-FFF2-40B4-BE49-F238E27FC236}">
                <a16:creationId xmlns:a16="http://schemas.microsoft.com/office/drawing/2014/main" id="{587112E7-D99B-8306-2F89-298B66A1FBAB}"/>
              </a:ext>
            </a:extLst>
          </p:cNvPr>
          <p:cNvSpPr>
            <a:spLocks noGrp="1"/>
          </p:cNvSpPr>
          <p:nvPr>
            <p:ph type="body" sz="quarter" idx="15"/>
          </p:nvPr>
        </p:nvSpPr>
        <p:spPr>
          <a:xfrm>
            <a:off x="587375" y="3273874"/>
            <a:ext cx="5508623" cy="2536374"/>
          </a:xfrm>
        </p:spPr>
        <p:txBody>
          <a:bodyPr>
            <a:noAutofit/>
          </a:bodyPr>
          <a:lstStyle>
            <a:lvl1pPr>
              <a:lnSpc>
                <a:spcPct val="100000"/>
              </a:lnSpc>
              <a:spcBef>
                <a:spcPts val="0"/>
              </a:spcBef>
              <a:defRPr sz="16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73DE5B6F-6582-3BB5-FD64-58F4F2D8A9CB}"/>
              </a:ext>
            </a:extLst>
          </p:cNvPr>
          <p:cNvSpPr>
            <a:spLocks noGrp="1"/>
          </p:cNvSpPr>
          <p:nvPr>
            <p:ph type="body" sz="quarter" idx="16"/>
          </p:nvPr>
        </p:nvSpPr>
        <p:spPr>
          <a:xfrm>
            <a:off x="587375" y="2880296"/>
            <a:ext cx="5508623" cy="360000"/>
          </a:xfrm>
        </p:spPr>
        <p:txBody>
          <a:bodyPr anchor="b">
            <a:noAutofit/>
          </a:bodyPr>
          <a:lstStyle>
            <a:lvl1pPr>
              <a:lnSpc>
                <a:spcPct val="100000"/>
              </a:lnSpc>
              <a:spcBef>
                <a:spcPts val="0"/>
              </a:spcBef>
              <a:defRPr sz="1800">
                <a:solidFill>
                  <a:schemeClr val="accent4"/>
                </a:solidFill>
              </a:defRPr>
            </a:lvl1pPr>
          </a:lstStyle>
          <a:p>
            <a:pPr lvl="0"/>
            <a:r>
              <a:rPr lang="en-GB" dirty="0"/>
              <a:t>Click to edit Master text styles</a:t>
            </a:r>
          </a:p>
        </p:txBody>
      </p:sp>
      <p:sp>
        <p:nvSpPr>
          <p:cNvPr id="2" name="Picture Placeholder 26">
            <a:extLst>
              <a:ext uri="{FF2B5EF4-FFF2-40B4-BE49-F238E27FC236}">
                <a16:creationId xmlns:a16="http://schemas.microsoft.com/office/drawing/2014/main" id="{543F9D1C-E1AD-8672-EB76-F821F113BA95}"/>
              </a:ext>
            </a:extLst>
          </p:cNvPr>
          <p:cNvSpPr>
            <a:spLocks noGrp="1"/>
          </p:cNvSpPr>
          <p:nvPr>
            <p:ph type="pic" sz="quarter" idx="13"/>
          </p:nvPr>
        </p:nvSpPr>
        <p:spPr>
          <a:xfrm>
            <a:off x="7000877" y="0"/>
            <a:ext cx="4603748" cy="5810247"/>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Tree>
    <p:extLst>
      <p:ext uri="{BB962C8B-B14F-4D97-AF65-F5344CB8AC3E}">
        <p14:creationId xmlns:p14="http://schemas.microsoft.com/office/powerpoint/2010/main" val="34504674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EE7D59-6E8C-D378-A48D-F6E014F9666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05B73BF-C078-9BA7-32FB-DEAA109B25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2970D1-D616-28F8-1ED3-0CB89560B362}"/>
              </a:ext>
            </a:extLst>
          </p:cNvPr>
          <p:cNvSpPr>
            <a:spLocks noGrp="1"/>
          </p:cNvSpPr>
          <p:nvPr>
            <p:ph type="dt" sz="half" idx="10"/>
          </p:nvPr>
        </p:nvSpPr>
        <p:spPr/>
        <p:txBody>
          <a:bodyPr/>
          <a:lstStyle/>
          <a:p>
            <a:fld id="{7B945F53-EA41-4823-AB64-5A61970EE442}" type="datetimeFigureOut">
              <a:rPr lang="fr-FR" smtClean="0"/>
              <a:t>12/03/2025</a:t>
            </a:fld>
            <a:endParaRPr lang="fr-FR"/>
          </a:p>
        </p:txBody>
      </p:sp>
      <p:sp>
        <p:nvSpPr>
          <p:cNvPr id="5" name="Espace réservé du pied de page 4">
            <a:extLst>
              <a:ext uri="{FF2B5EF4-FFF2-40B4-BE49-F238E27FC236}">
                <a16:creationId xmlns:a16="http://schemas.microsoft.com/office/drawing/2014/main" id="{D8901541-0DA3-AC30-37C0-96AA3E2FD07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5EDD5AF-FA77-AB68-0D06-E0BC145C0A87}"/>
              </a:ext>
            </a:extLst>
          </p:cNvPr>
          <p:cNvSpPr>
            <a:spLocks noGrp="1"/>
          </p:cNvSpPr>
          <p:nvPr>
            <p:ph type="sldNum" sz="quarter" idx="12"/>
          </p:nvPr>
        </p:nvSpPr>
        <p:spPr/>
        <p:txBody>
          <a:bodyPr/>
          <a:lstStyle/>
          <a:p>
            <a:fld id="{FF994D5E-8416-4112-82BF-431607861D03}" type="slidenum">
              <a:rPr lang="fr-FR" smtClean="0"/>
              <a:t>‹N°›</a:t>
            </a:fld>
            <a:endParaRPr lang="fr-FR"/>
          </a:p>
        </p:txBody>
      </p:sp>
    </p:spTree>
    <p:extLst>
      <p:ext uri="{BB962C8B-B14F-4D97-AF65-F5344CB8AC3E}">
        <p14:creationId xmlns:p14="http://schemas.microsoft.com/office/powerpoint/2010/main" val="28745978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Text Boxes T21V1">
    <p:bg>
      <p:bgPr>
        <a:solidFill>
          <a:schemeClr val="accent4">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lvl1pPr>
          </a:lstStyle>
          <a:p>
            <a:fld id="{9B8CCFF5-5E46-46BD-B5F9-D4D844B4C9EE}" type="slidenum">
              <a:rPr lang="en-GB" smtClean="0"/>
              <a:pPr/>
              <a:t>‹N°›</a:t>
            </a:fld>
            <a:endParaRPr lang="en-GB" dirty="0"/>
          </a:p>
        </p:txBody>
      </p:sp>
      <p:sp>
        <p:nvSpPr>
          <p:cNvPr id="2" name="Title 1">
            <a:extLst>
              <a:ext uri="{FF2B5EF4-FFF2-40B4-BE49-F238E27FC236}">
                <a16:creationId xmlns:a16="http://schemas.microsoft.com/office/drawing/2014/main" id="{4F7B7E32-5AB6-1DCD-4485-34DB48A11438}"/>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accent1"/>
                </a:solidFill>
              </a:defRPr>
            </a:lvl1pPr>
          </a:lstStyle>
          <a:p>
            <a:r>
              <a:rPr lang="en-US" dirty="0"/>
              <a:t>Click to edit Master title style</a:t>
            </a:r>
            <a:endParaRPr lang="en-ID" dirty="0"/>
          </a:p>
        </p:txBody>
      </p:sp>
      <p:sp>
        <p:nvSpPr>
          <p:cNvPr id="4" name="Text Placeholder 2">
            <a:extLst>
              <a:ext uri="{FF2B5EF4-FFF2-40B4-BE49-F238E27FC236}">
                <a16:creationId xmlns:a16="http://schemas.microsoft.com/office/drawing/2014/main" id="{613682AA-42F7-2983-8EAD-2F0777378C25}"/>
              </a:ext>
            </a:extLst>
          </p:cNvPr>
          <p:cNvSpPr>
            <a:spLocks noGrp="1"/>
          </p:cNvSpPr>
          <p:nvPr>
            <p:ph type="body" sz="quarter" idx="15"/>
          </p:nvPr>
        </p:nvSpPr>
        <p:spPr>
          <a:xfrm>
            <a:off x="8112125" y="2388845"/>
            <a:ext cx="3492500" cy="3509105"/>
          </a:xfrm>
        </p:spPr>
        <p:txBody>
          <a:bodyPr>
            <a:noAutofit/>
          </a:bodyPr>
          <a:lstStyle>
            <a:lvl1pP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8" name="Text Placeholder 7">
            <a:extLst>
              <a:ext uri="{FF2B5EF4-FFF2-40B4-BE49-F238E27FC236}">
                <a16:creationId xmlns:a16="http://schemas.microsoft.com/office/drawing/2014/main" id="{EF262105-7E59-422C-EF94-28CEA7AAE23E}"/>
              </a:ext>
            </a:extLst>
          </p:cNvPr>
          <p:cNvSpPr>
            <a:spLocks noGrp="1"/>
          </p:cNvSpPr>
          <p:nvPr>
            <p:ph type="body" sz="quarter" idx="16"/>
          </p:nvPr>
        </p:nvSpPr>
        <p:spPr>
          <a:xfrm>
            <a:off x="8112125" y="1678983"/>
            <a:ext cx="3492500" cy="676285"/>
          </a:xfrm>
        </p:spPr>
        <p:txBody>
          <a:bodyPr anchor="b">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9" name="Picture Placeholder 26">
            <a:extLst>
              <a:ext uri="{FF2B5EF4-FFF2-40B4-BE49-F238E27FC236}">
                <a16:creationId xmlns:a16="http://schemas.microsoft.com/office/drawing/2014/main" id="{E75BB433-74C9-80B2-7B18-F61B4CDC00FF}"/>
              </a:ext>
            </a:extLst>
          </p:cNvPr>
          <p:cNvSpPr>
            <a:spLocks noGrp="1"/>
          </p:cNvSpPr>
          <p:nvPr>
            <p:ph type="pic" sz="quarter" idx="13"/>
          </p:nvPr>
        </p:nvSpPr>
        <p:spPr>
          <a:xfrm>
            <a:off x="0" y="3618709"/>
            <a:ext cx="7105649" cy="2279245"/>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11" name="Text Placeholder 2">
            <a:extLst>
              <a:ext uri="{FF2B5EF4-FFF2-40B4-BE49-F238E27FC236}">
                <a16:creationId xmlns:a16="http://schemas.microsoft.com/office/drawing/2014/main" id="{DBC0F091-80A4-963B-826B-F8094B7EBFE4}"/>
              </a:ext>
            </a:extLst>
          </p:cNvPr>
          <p:cNvSpPr>
            <a:spLocks noGrp="1"/>
          </p:cNvSpPr>
          <p:nvPr>
            <p:ph type="body" sz="quarter" idx="42"/>
          </p:nvPr>
        </p:nvSpPr>
        <p:spPr>
          <a:xfrm>
            <a:off x="603252" y="2388845"/>
            <a:ext cx="6518274" cy="1036581"/>
          </a:xfrm>
        </p:spPr>
        <p:txBody>
          <a:bodyPr>
            <a:noAutofit/>
          </a:bodyPr>
          <a:lstStyle>
            <a:lvl1pP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D6261884-CC88-5CA0-6802-655360C1F0AA}"/>
              </a:ext>
            </a:extLst>
          </p:cNvPr>
          <p:cNvSpPr>
            <a:spLocks noGrp="1"/>
          </p:cNvSpPr>
          <p:nvPr>
            <p:ph type="body" sz="quarter" idx="43"/>
          </p:nvPr>
        </p:nvSpPr>
        <p:spPr>
          <a:xfrm>
            <a:off x="603252" y="1678983"/>
            <a:ext cx="6518274" cy="676285"/>
          </a:xfrm>
        </p:spPr>
        <p:txBody>
          <a:bodyPr anchor="b">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Tree>
    <p:extLst>
      <p:ext uri="{BB962C8B-B14F-4D97-AF65-F5344CB8AC3E}">
        <p14:creationId xmlns:p14="http://schemas.microsoft.com/office/powerpoint/2010/main" val="14399519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Text Boxes T21V2">
    <p:bg>
      <p:bgPr>
        <a:solidFill>
          <a:schemeClr val="accent2"/>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solidFill>
                  <a:schemeClr val="bg1">
                    <a:lumMod val="85000"/>
                  </a:schemeClr>
                </a:solidFill>
              </a:defRPr>
            </a:lvl1pPr>
          </a:lstStyle>
          <a:p>
            <a:fld id="{9B8CCFF5-5E46-46BD-B5F9-D4D844B4C9EE}" type="slidenum">
              <a:rPr lang="en-GB" smtClean="0"/>
              <a:pPr/>
              <a:t>‹N°›</a:t>
            </a:fld>
            <a:endParaRPr lang="en-GB" dirty="0"/>
          </a:p>
        </p:txBody>
      </p: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accent4"/>
                </a:solidFill>
              </a:defRPr>
            </a:lvl1pPr>
          </a:lstStyle>
          <a:p>
            <a:r>
              <a:rPr lang="en-US" dirty="0"/>
              <a:t>Click to edit Master title style</a:t>
            </a:r>
            <a:endParaRPr lang="en-ID" dirty="0"/>
          </a:p>
        </p:txBody>
      </p:sp>
      <p:sp>
        <p:nvSpPr>
          <p:cNvPr id="10" name="Text Placeholder 2">
            <a:extLst>
              <a:ext uri="{FF2B5EF4-FFF2-40B4-BE49-F238E27FC236}">
                <a16:creationId xmlns:a16="http://schemas.microsoft.com/office/drawing/2014/main" id="{587112E7-D99B-8306-2F89-298B66A1FBAB}"/>
              </a:ext>
            </a:extLst>
          </p:cNvPr>
          <p:cNvSpPr>
            <a:spLocks noGrp="1"/>
          </p:cNvSpPr>
          <p:nvPr>
            <p:ph type="body" sz="quarter" idx="15"/>
          </p:nvPr>
        </p:nvSpPr>
        <p:spPr>
          <a:xfrm>
            <a:off x="587376" y="2388845"/>
            <a:ext cx="3492500" cy="3509105"/>
          </a:xfrm>
        </p:spPr>
        <p:txBody>
          <a:bodyPr>
            <a:noAutofit/>
          </a:bodyPr>
          <a:lstStyle>
            <a:lvl1pPr>
              <a:lnSpc>
                <a:spcPct val="100000"/>
              </a:lnSpc>
              <a:spcBef>
                <a:spcPts val="0"/>
              </a:spcBef>
              <a:defRPr sz="16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73DE5B6F-6582-3BB5-FD64-58F4F2D8A9CB}"/>
              </a:ext>
            </a:extLst>
          </p:cNvPr>
          <p:cNvSpPr>
            <a:spLocks noGrp="1"/>
          </p:cNvSpPr>
          <p:nvPr>
            <p:ph type="body" sz="quarter" idx="16"/>
          </p:nvPr>
        </p:nvSpPr>
        <p:spPr>
          <a:xfrm>
            <a:off x="587376" y="1678983"/>
            <a:ext cx="3492500" cy="676285"/>
          </a:xfrm>
        </p:spPr>
        <p:txBody>
          <a:bodyPr anchor="b">
            <a:noAutofit/>
          </a:bodyPr>
          <a:lstStyle>
            <a:lvl1pPr>
              <a:lnSpc>
                <a:spcPct val="100000"/>
              </a:lnSpc>
              <a:spcBef>
                <a:spcPts val="0"/>
              </a:spcBef>
              <a:defRPr sz="1800">
                <a:solidFill>
                  <a:schemeClr val="accent4"/>
                </a:solidFill>
              </a:defRPr>
            </a:lvl1pPr>
          </a:lstStyle>
          <a:p>
            <a:pPr lvl="0"/>
            <a:r>
              <a:rPr lang="en-GB" dirty="0"/>
              <a:t>Click to edit Master text styles</a:t>
            </a:r>
          </a:p>
        </p:txBody>
      </p:sp>
      <p:sp>
        <p:nvSpPr>
          <p:cNvPr id="2" name="Picture Placeholder 26">
            <a:extLst>
              <a:ext uri="{FF2B5EF4-FFF2-40B4-BE49-F238E27FC236}">
                <a16:creationId xmlns:a16="http://schemas.microsoft.com/office/drawing/2014/main" id="{543F9D1C-E1AD-8672-EB76-F821F113BA95}"/>
              </a:ext>
            </a:extLst>
          </p:cNvPr>
          <p:cNvSpPr>
            <a:spLocks noGrp="1"/>
          </p:cNvSpPr>
          <p:nvPr>
            <p:ph type="pic" sz="quarter" idx="13"/>
          </p:nvPr>
        </p:nvSpPr>
        <p:spPr>
          <a:xfrm>
            <a:off x="5086349" y="3618709"/>
            <a:ext cx="7105649" cy="2279245"/>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13" name="Text Placeholder 2">
            <a:extLst>
              <a:ext uri="{FF2B5EF4-FFF2-40B4-BE49-F238E27FC236}">
                <a16:creationId xmlns:a16="http://schemas.microsoft.com/office/drawing/2014/main" id="{36A296F5-B603-FA73-73FE-A503AD477A81}"/>
              </a:ext>
            </a:extLst>
          </p:cNvPr>
          <p:cNvSpPr>
            <a:spLocks noGrp="1"/>
          </p:cNvSpPr>
          <p:nvPr>
            <p:ph type="body" sz="quarter" idx="42"/>
          </p:nvPr>
        </p:nvSpPr>
        <p:spPr>
          <a:xfrm>
            <a:off x="5086349" y="2388845"/>
            <a:ext cx="6518274" cy="1036581"/>
          </a:xfrm>
        </p:spPr>
        <p:txBody>
          <a:bodyPr>
            <a:noAutofit/>
          </a:bodyPr>
          <a:lstStyle>
            <a:lvl1pPr>
              <a:lnSpc>
                <a:spcPct val="100000"/>
              </a:lnSpc>
              <a:spcBef>
                <a:spcPts val="0"/>
              </a:spcBef>
              <a:defRPr sz="16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4" name="Text Placeholder 7">
            <a:extLst>
              <a:ext uri="{FF2B5EF4-FFF2-40B4-BE49-F238E27FC236}">
                <a16:creationId xmlns:a16="http://schemas.microsoft.com/office/drawing/2014/main" id="{72863943-AD97-E692-119C-AB1DE8016EBA}"/>
              </a:ext>
            </a:extLst>
          </p:cNvPr>
          <p:cNvSpPr>
            <a:spLocks noGrp="1"/>
          </p:cNvSpPr>
          <p:nvPr>
            <p:ph type="body" sz="quarter" idx="43"/>
          </p:nvPr>
        </p:nvSpPr>
        <p:spPr>
          <a:xfrm>
            <a:off x="5086349" y="1678983"/>
            <a:ext cx="6518274" cy="676285"/>
          </a:xfrm>
        </p:spPr>
        <p:txBody>
          <a:bodyPr anchor="b">
            <a:noAutofit/>
          </a:bodyPr>
          <a:lstStyle>
            <a:lvl1pPr>
              <a:lnSpc>
                <a:spcPct val="100000"/>
              </a:lnSpc>
              <a:spcBef>
                <a:spcPts val="0"/>
              </a:spcBef>
              <a:defRPr sz="1800">
                <a:solidFill>
                  <a:schemeClr val="accent4"/>
                </a:solidFill>
              </a:defRPr>
            </a:lvl1pPr>
          </a:lstStyle>
          <a:p>
            <a:pPr lvl="0"/>
            <a:r>
              <a:rPr lang="en-GB" dirty="0"/>
              <a:t>Click to edit Master text styles</a:t>
            </a:r>
          </a:p>
        </p:txBody>
      </p:sp>
    </p:spTree>
    <p:extLst>
      <p:ext uri="{BB962C8B-B14F-4D97-AF65-F5344CB8AC3E}">
        <p14:creationId xmlns:p14="http://schemas.microsoft.com/office/powerpoint/2010/main" val="10807188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Text Boxes T21V3">
    <p:bg>
      <p:bgPr>
        <a:solidFill>
          <a:schemeClr val="accent4">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lvl1pPr>
          </a:lstStyle>
          <a:p>
            <a:fld id="{9B8CCFF5-5E46-46BD-B5F9-D4D844B4C9EE}" type="slidenum">
              <a:rPr lang="en-GB" smtClean="0"/>
              <a:pPr/>
              <a:t>‹N°›</a:t>
            </a:fld>
            <a:endParaRPr lang="en-GB" dirty="0"/>
          </a:p>
        </p:txBody>
      </p: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6" y="584201"/>
            <a:ext cx="5508624" cy="1387474"/>
          </a:xfrm>
          <a:prstGeom prst="rect">
            <a:avLst/>
          </a:prstGeom>
        </p:spPr>
        <p:txBody>
          <a:bodyPr anchor="b">
            <a:noAutofit/>
          </a:bodyPr>
          <a:lstStyle>
            <a:lvl1pPr>
              <a:defRPr>
                <a:solidFill>
                  <a:schemeClr val="accent1"/>
                </a:solidFill>
              </a:defRPr>
            </a:lvl1pPr>
          </a:lstStyle>
          <a:p>
            <a:r>
              <a:rPr lang="en-US" dirty="0"/>
              <a:t>Click to edit Master title style</a:t>
            </a:r>
            <a:endParaRPr lang="en-ID" dirty="0"/>
          </a:p>
        </p:txBody>
      </p:sp>
      <p:sp>
        <p:nvSpPr>
          <p:cNvPr id="10" name="Text Placeholder 2">
            <a:extLst>
              <a:ext uri="{FF2B5EF4-FFF2-40B4-BE49-F238E27FC236}">
                <a16:creationId xmlns:a16="http://schemas.microsoft.com/office/drawing/2014/main" id="{587112E7-D99B-8306-2F89-298B66A1FBAB}"/>
              </a:ext>
            </a:extLst>
          </p:cNvPr>
          <p:cNvSpPr>
            <a:spLocks noGrp="1"/>
          </p:cNvSpPr>
          <p:nvPr>
            <p:ph type="body" sz="quarter" idx="15"/>
          </p:nvPr>
        </p:nvSpPr>
        <p:spPr>
          <a:xfrm>
            <a:off x="587376" y="2983362"/>
            <a:ext cx="2637790" cy="2925313"/>
          </a:xfrm>
        </p:spPr>
        <p:txBody>
          <a:bodyPr>
            <a:noAutofit/>
          </a:bodyPr>
          <a:lstStyle>
            <a:lvl1pP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73DE5B6F-6582-3BB5-FD64-58F4F2D8A9CB}"/>
              </a:ext>
            </a:extLst>
          </p:cNvPr>
          <p:cNvSpPr>
            <a:spLocks noGrp="1"/>
          </p:cNvSpPr>
          <p:nvPr>
            <p:ph type="body" sz="quarter" idx="16"/>
          </p:nvPr>
        </p:nvSpPr>
        <p:spPr>
          <a:xfrm>
            <a:off x="587376" y="2273500"/>
            <a:ext cx="2637790" cy="676285"/>
          </a:xfrm>
        </p:spPr>
        <p:txBody>
          <a:bodyPr anchor="b">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2" name="Picture Placeholder 26">
            <a:extLst>
              <a:ext uri="{FF2B5EF4-FFF2-40B4-BE49-F238E27FC236}">
                <a16:creationId xmlns:a16="http://schemas.microsoft.com/office/drawing/2014/main" id="{543F9D1C-E1AD-8672-EB76-F821F113BA95}"/>
              </a:ext>
            </a:extLst>
          </p:cNvPr>
          <p:cNvSpPr>
            <a:spLocks noGrp="1"/>
          </p:cNvSpPr>
          <p:nvPr>
            <p:ph type="pic" sz="quarter" idx="13"/>
          </p:nvPr>
        </p:nvSpPr>
        <p:spPr>
          <a:xfrm>
            <a:off x="7105650" y="949324"/>
            <a:ext cx="5086350" cy="4959352"/>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8" name="Text Placeholder 2">
            <a:extLst>
              <a:ext uri="{FF2B5EF4-FFF2-40B4-BE49-F238E27FC236}">
                <a16:creationId xmlns:a16="http://schemas.microsoft.com/office/drawing/2014/main" id="{371B5842-5065-088B-D59A-76727E85CF81}"/>
              </a:ext>
            </a:extLst>
          </p:cNvPr>
          <p:cNvSpPr>
            <a:spLocks noGrp="1"/>
          </p:cNvSpPr>
          <p:nvPr>
            <p:ph type="body" sz="quarter" idx="42"/>
          </p:nvPr>
        </p:nvSpPr>
        <p:spPr>
          <a:xfrm>
            <a:off x="3458210" y="2983362"/>
            <a:ext cx="2637790" cy="2925313"/>
          </a:xfrm>
        </p:spPr>
        <p:txBody>
          <a:bodyPr>
            <a:noAutofit/>
          </a:bodyPr>
          <a:lstStyle>
            <a:lvl1pP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F7E343EC-ED78-194A-BA39-D29CD79A9296}"/>
              </a:ext>
            </a:extLst>
          </p:cNvPr>
          <p:cNvSpPr>
            <a:spLocks noGrp="1"/>
          </p:cNvSpPr>
          <p:nvPr>
            <p:ph type="body" sz="quarter" idx="43"/>
          </p:nvPr>
        </p:nvSpPr>
        <p:spPr>
          <a:xfrm>
            <a:off x="3458210" y="2273500"/>
            <a:ext cx="2637790" cy="676285"/>
          </a:xfrm>
        </p:spPr>
        <p:txBody>
          <a:bodyPr anchor="b">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Tree>
    <p:extLst>
      <p:ext uri="{BB962C8B-B14F-4D97-AF65-F5344CB8AC3E}">
        <p14:creationId xmlns:p14="http://schemas.microsoft.com/office/powerpoint/2010/main" val="12400499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Text Boxes T21V4">
    <p:bg>
      <p:bgPr>
        <a:solidFill>
          <a:schemeClr val="accent2"/>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solidFill>
                  <a:schemeClr val="bg1">
                    <a:lumMod val="85000"/>
                  </a:schemeClr>
                </a:solidFill>
              </a:defRPr>
            </a:lvl1pPr>
          </a:lstStyle>
          <a:p>
            <a:fld id="{9B8CCFF5-5E46-46BD-B5F9-D4D844B4C9EE}" type="slidenum">
              <a:rPr lang="en-GB" smtClean="0"/>
              <a:pPr/>
              <a:t>‹N°›</a:t>
            </a:fld>
            <a:endParaRPr lang="en-GB" dirty="0"/>
          </a:p>
        </p:txBody>
      </p: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6096000" y="584201"/>
            <a:ext cx="5508624" cy="1387474"/>
          </a:xfrm>
          <a:prstGeom prst="rect">
            <a:avLst/>
          </a:prstGeom>
        </p:spPr>
        <p:txBody>
          <a:bodyPr anchor="b">
            <a:noAutofit/>
          </a:bodyPr>
          <a:lstStyle>
            <a:lvl1pPr>
              <a:defRPr>
                <a:solidFill>
                  <a:schemeClr val="accent4"/>
                </a:solidFill>
              </a:defRPr>
            </a:lvl1pPr>
          </a:lstStyle>
          <a:p>
            <a:r>
              <a:rPr lang="en-US" dirty="0"/>
              <a:t>Click to edit Master title style</a:t>
            </a:r>
            <a:endParaRPr lang="en-ID" dirty="0"/>
          </a:p>
        </p:txBody>
      </p:sp>
      <p:sp>
        <p:nvSpPr>
          <p:cNvPr id="10" name="Text Placeholder 2">
            <a:extLst>
              <a:ext uri="{FF2B5EF4-FFF2-40B4-BE49-F238E27FC236}">
                <a16:creationId xmlns:a16="http://schemas.microsoft.com/office/drawing/2014/main" id="{587112E7-D99B-8306-2F89-298B66A1FBAB}"/>
              </a:ext>
            </a:extLst>
          </p:cNvPr>
          <p:cNvSpPr>
            <a:spLocks noGrp="1"/>
          </p:cNvSpPr>
          <p:nvPr>
            <p:ph type="body" sz="quarter" idx="15"/>
          </p:nvPr>
        </p:nvSpPr>
        <p:spPr>
          <a:xfrm>
            <a:off x="6096000" y="2983362"/>
            <a:ext cx="2637790" cy="2925313"/>
          </a:xfrm>
        </p:spPr>
        <p:txBody>
          <a:bodyPr>
            <a:noAutofit/>
          </a:bodyPr>
          <a:lstStyle>
            <a:lvl1pPr>
              <a:lnSpc>
                <a:spcPct val="100000"/>
              </a:lnSpc>
              <a:spcBef>
                <a:spcPts val="0"/>
              </a:spcBef>
              <a:defRPr sz="16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73DE5B6F-6582-3BB5-FD64-58F4F2D8A9CB}"/>
              </a:ext>
            </a:extLst>
          </p:cNvPr>
          <p:cNvSpPr>
            <a:spLocks noGrp="1"/>
          </p:cNvSpPr>
          <p:nvPr>
            <p:ph type="body" sz="quarter" idx="16"/>
          </p:nvPr>
        </p:nvSpPr>
        <p:spPr>
          <a:xfrm>
            <a:off x="6096000" y="2273500"/>
            <a:ext cx="2637790" cy="676285"/>
          </a:xfrm>
        </p:spPr>
        <p:txBody>
          <a:bodyPr anchor="b">
            <a:noAutofit/>
          </a:bodyPr>
          <a:lstStyle>
            <a:lvl1pPr>
              <a:lnSpc>
                <a:spcPct val="100000"/>
              </a:lnSpc>
              <a:spcBef>
                <a:spcPts val="0"/>
              </a:spcBef>
              <a:defRPr sz="1800">
                <a:solidFill>
                  <a:schemeClr val="accent4"/>
                </a:solidFill>
              </a:defRPr>
            </a:lvl1pPr>
          </a:lstStyle>
          <a:p>
            <a:pPr lvl="0"/>
            <a:r>
              <a:rPr lang="en-GB" dirty="0"/>
              <a:t>Click to edit Master text styles</a:t>
            </a:r>
          </a:p>
        </p:txBody>
      </p:sp>
      <p:sp>
        <p:nvSpPr>
          <p:cNvPr id="2" name="Picture Placeholder 26">
            <a:extLst>
              <a:ext uri="{FF2B5EF4-FFF2-40B4-BE49-F238E27FC236}">
                <a16:creationId xmlns:a16="http://schemas.microsoft.com/office/drawing/2014/main" id="{543F9D1C-E1AD-8672-EB76-F821F113BA95}"/>
              </a:ext>
            </a:extLst>
          </p:cNvPr>
          <p:cNvSpPr>
            <a:spLocks noGrp="1"/>
          </p:cNvSpPr>
          <p:nvPr>
            <p:ph type="pic" sz="quarter" idx="13"/>
          </p:nvPr>
        </p:nvSpPr>
        <p:spPr>
          <a:xfrm>
            <a:off x="0" y="949324"/>
            <a:ext cx="5086350" cy="4959352"/>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8" name="Text Placeholder 2">
            <a:extLst>
              <a:ext uri="{FF2B5EF4-FFF2-40B4-BE49-F238E27FC236}">
                <a16:creationId xmlns:a16="http://schemas.microsoft.com/office/drawing/2014/main" id="{371B5842-5065-088B-D59A-76727E85CF81}"/>
              </a:ext>
            </a:extLst>
          </p:cNvPr>
          <p:cNvSpPr>
            <a:spLocks noGrp="1"/>
          </p:cNvSpPr>
          <p:nvPr>
            <p:ph type="body" sz="quarter" idx="42"/>
          </p:nvPr>
        </p:nvSpPr>
        <p:spPr>
          <a:xfrm>
            <a:off x="8966834" y="2983362"/>
            <a:ext cx="2637790" cy="2925313"/>
          </a:xfrm>
        </p:spPr>
        <p:txBody>
          <a:bodyPr>
            <a:noAutofit/>
          </a:bodyPr>
          <a:lstStyle>
            <a:lvl1pPr>
              <a:lnSpc>
                <a:spcPct val="100000"/>
              </a:lnSpc>
              <a:spcBef>
                <a:spcPts val="0"/>
              </a:spcBef>
              <a:defRPr sz="16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F7E343EC-ED78-194A-BA39-D29CD79A9296}"/>
              </a:ext>
            </a:extLst>
          </p:cNvPr>
          <p:cNvSpPr>
            <a:spLocks noGrp="1"/>
          </p:cNvSpPr>
          <p:nvPr>
            <p:ph type="body" sz="quarter" idx="43"/>
          </p:nvPr>
        </p:nvSpPr>
        <p:spPr>
          <a:xfrm>
            <a:off x="8966834" y="2273500"/>
            <a:ext cx="2637790" cy="676285"/>
          </a:xfrm>
        </p:spPr>
        <p:txBody>
          <a:bodyPr anchor="b">
            <a:noAutofit/>
          </a:bodyPr>
          <a:lstStyle>
            <a:lvl1pPr>
              <a:lnSpc>
                <a:spcPct val="100000"/>
              </a:lnSpc>
              <a:spcBef>
                <a:spcPts val="0"/>
              </a:spcBef>
              <a:defRPr sz="1800">
                <a:solidFill>
                  <a:schemeClr val="accent4"/>
                </a:solidFill>
              </a:defRPr>
            </a:lvl1pPr>
          </a:lstStyle>
          <a:p>
            <a:pPr lvl="0"/>
            <a:r>
              <a:rPr lang="en-GB" dirty="0"/>
              <a:t>Click to edit Master text styles</a:t>
            </a:r>
          </a:p>
        </p:txBody>
      </p:sp>
    </p:spTree>
    <p:extLst>
      <p:ext uri="{BB962C8B-B14F-4D97-AF65-F5344CB8AC3E}">
        <p14:creationId xmlns:p14="http://schemas.microsoft.com/office/powerpoint/2010/main" val="9977633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Text Boxes T22V1">
    <p:bg>
      <p:bgPr>
        <a:solidFill>
          <a:schemeClr val="accent4">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lvl1pPr>
          </a:lstStyle>
          <a:p>
            <a:fld id="{9B8CCFF5-5E46-46BD-B5F9-D4D844B4C9EE}" type="slidenum">
              <a:rPr lang="en-GB" smtClean="0"/>
              <a:pPr/>
              <a:t>‹N°›</a:t>
            </a:fld>
            <a:endParaRPr lang="en-GB" dirty="0"/>
          </a:p>
        </p:txBody>
      </p:sp>
      <p:sp>
        <p:nvSpPr>
          <p:cNvPr id="10" name="Text Placeholder 2">
            <a:extLst>
              <a:ext uri="{FF2B5EF4-FFF2-40B4-BE49-F238E27FC236}">
                <a16:creationId xmlns:a16="http://schemas.microsoft.com/office/drawing/2014/main" id="{587112E7-D99B-8306-2F89-298B66A1FBAB}"/>
              </a:ext>
            </a:extLst>
          </p:cNvPr>
          <p:cNvSpPr>
            <a:spLocks noGrp="1"/>
          </p:cNvSpPr>
          <p:nvPr>
            <p:ph type="body" sz="quarter" idx="15"/>
          </p:nvPr>
        </p:nvSpPr>
        <p:spPr>
          <a:xfrm>
            <a:off x="587375" y="2834789"/>
            <a:ext cx="3279775" cy="3032607"/>
          </a:xfrm>
        </p:spPr>
        <p:txBody>
          <a:bodyPr>
            <a:noAutofit/>
          </a:bodyPr>
          <a:lstStyle>
            <a:lvl1pP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73DE5B6F-6582-3BB5-FD64-58F4F2D8A9CB}"/>
              </a:ext>
            </a:extLst>
          </p:cNvPr>
          <p:cNvSpPr>
            <a:spLocks noGrp="1"/>
          </p:cNvSpPr>
          <p:nvPr>
            <p:ph type="body" sz="quarter" idx="16"/>
          </p:nvPr>
        </p:nvSpPr>
        <p:spPr>
          <a:xfrm>
            <a:off x="587375" y="2124927"/>
            <a:ext cx="3279775" cy="676285"/>
          </a:xfrm>
        </p:spPr>
        <p:txBody>
          <a:bodyPr anchor="b">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3" name="Title 1">
            <a:extLst>
              <a:ext uri="{FF2B5EF4-FFF2-40B4-BE49-F238E27FC236}">
                <a16:creationId xmlns:a16="http://schemas.microsoft.com/office/drawing/2014/main" id="{2C1A1BF8-2516-9190-523E-B9A3A426EA14}"/>
              </a:ext>
            </a:extLst>
          </p:cNvPr>
          <p:cNvSpPr>
            <a:spLocks noGrp="1"/>
          </p:cNvSpPr>
          <p:nvPr>
            <p:ph type="title"/>
          </p:nvPr>
        </p:nvSpPr>
        <p:spPr>
          <a:xfrm>
            <a:off x="587375" y="584200"/>
            <a:ext cx="11017248" cy="1245650"/>
          </a:xfrm>
          <a:prstGeom prst="rect">
            <a:avLst/>
          </a:prstGeom>
        </p:spPr>
        <p:txBody>
          <a:bodyPr anchor="t">
            <a:noAutofit/>
          </a:bodyPr>
          <a:lstStyle>
            <a:lvl1pPr>
              <a:defRPr>
                <a:solidFill>
                  <a:schemeClr val="accent1"/>
                </a:solidFill>
              </a:defRPr>
            </a:lvl1pPr>
          </a:lstStyle>
          <a:p>
            <a:r>
              <a:rPr lang="en-US" dirty="0"/>
              <a:t>Click to edit Master title style</a:t>
            </a:r>
            <a:endParaRPr lang="en-ID" dirty="0"/>
          </a:p>
        </p:txBody>
      </p:sp>
      <p:sp>
        <p:nvSpPr>
          <p:cNvPr id="15" name="Text Placeholder 2">
            <a:extLst>
              <a:ext uri="{FF2B5EF4-FFF2-40B4-BE49-F238E27FC236}">
                <a16:creationId xmlns:a16="http://schemas.microsoft.com/office/drawing/2014/main" id="{78BE6E01-04B1-2837-5659-D84A237B009E}"/>
              </a:ext>
            </a:extLst>
          </p:cNvPr>
          <p:cNvSpPr>
            <a:spLocks noGrp="1"/>
          </p:cNvSpPr>
          <p:nvPr>
            <p:ph type="body" sz="quarter" idx="42"/>
          </p:nvPr>
        </p:nvSpPr>
        <p:spPr>
          <a:xfrm>
            <a:off x="4456112" y="2834789"/>
            <a:ext cx="3279775" cy="3032607"/>
          </a:xfrm>
        </p:spPr>
        <p:txBody>
          <a:bodyPr>
            <a:noAutofit/>
          </a:bodyPr>
          <a:lstStyle>
            <a:lvl1pP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6" name="Text Placeholder 7">
            <a:extLst>
              <a:ext uri="{FF2B5EF4-FFF2-40B4-BE49-F238E27FC236}">
                <a16:creationId xmlns:a16="http://schemas.microsoft.com/office/drawing/2014/main" id="{E02456DD-655E-9311-EA31-3DEE9863EC3C}"/>
              </a:ext>
            </a:extLst>
          </p:cNvPr>
          <p:cNvSpPr>
            <a:spLocks noGrp="1"/>
          </p:cNvSpPr>
          <p:nvPr>
            <p:ph type="body" sz="quarter" idx="43"/>
          </p:nvPr>
        </p:nvSpPr>
        <p:spPr>
          <a:xfrm>
            <a:off x="4456112" y="2124927"/>
            <a:ext cx="3279775" cy="676285"/>
          </a:xfrm>
        </p:spPr>
        <p:txBody>
          <a:bodyPr anchor="b">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17" name="Text Placeholder 2">
            <a:extLst>
              <a:ext uri="{FF2B5EF4-FFF2-40B4-BE49-F238E27FC236}">
                <a16:creationId xmlns:a16="http://schemas.microsoft.com/office/drawing/2014/main" id="{6CC28C03-36A3-6CD4-D84A-B54B80535E7B}"/>
              </a:ext>
            </a:extLst>
          </p:cNvPr>
          <p:cNvSpPr>
            <a:spLocks noGrp="1"/>
          </p:cNvSpPr>
          <p:nvPr>
            <p:ph type="body" sz="quarter" idx="44"/>
          </p:nvPr>
        </p:nvSpPr>
        <p:spPr>
          <a:xfrm>
            <a:off x="8324849" y="2834789"/>
            <a:ext cx="3279775" cy="3032607"/>
          </a:xfrm>
        </p:spPr>
        <p:txBody>
          <a:bodyPr>
            <a:noAutofit/>
          </a:bodyPr>
          <a:lstStyle>
            <a:lvl1pP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8" name="Text Placeholder 7">
            <a:extLst>
              <a:ext uri="{FF2B5EF4-FFF2-40B4-BE49-F238E27FC236}">
                <a16:creationId xmlns:a16="http://schemas.microsoft.com/office/drawing/2014/main" id="{5B83974A-7069-0E64-AC78-4BB0AA6C31FA}"/>
              </a:ext>
            </a:extLst>
          </p:cNvPr>
          <p:cNvSpPr>
            <a:spLocks noGrp="1"/>
          </p:cNvSpPr>
          <p:nvPr>
            <p:ph type="body" sz="quarter" idx="45"/>
          </p:nvPr>
        </p:nvSpPr>
        <p:spPr>
          <a:xfrm>
            <a:off x="8324849" y="2124927"/>
            <a:ext cx="3279775" cy="676285"/>
          </a:xfrm>
        </p:spPr>
        <p:txBody>
          <a:bodyPr anchor="b">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Tree>
    <p:extLst>
      <p:ext uri="{BB962C8B-B14F-4D97-AF65-F5344CB8AC3E}">
        <p14:creationId xmlns:p14="http://schemas.microsoft.com/office/powerpoint/2010/main" val="42523942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Text Boxes T22V2">
    <p:bg>
      <p:bgPr>
        <a:solidFill>
          <a:schemeClr val="accent2"/>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solidFill>
                  <a:schemeClr val="bg1">
                    <a:lumMod val="85000"/>
                  </a:schemeClr>
                </a:solidFill>
              </a:defRPr>
            </a:lvl1pPr>
          </a:lstStyle>
          <a:p>
            <a:fld id="{9B8CCFF5-5E46-46BD-B5F9-D4D844B4C9EE}" type="slidenum">
              <a:rPr lang="en-GB" smtClean="0"/>
              <a:pPr/>
              <a:t>‹N°›</a:t>
            </a:fld>
            <a:endParaRPr lang="en-GB" dirty="0"/>
          </a:p>
        </p:txBody>
      </p:sp>
      <p:sp>
        <p:nvSpPr>
          <p:cNvPr id="18" name="Text Placeholder 2">
            <a:extLst>
              <a:ext uri="{FF2B5EF4-FFF2-40B4-BE49-F238E27FC236}">
                <a16:creationId xmlns:a16="http://schemas.microsoft.com/office/drawing/2014/main" id="{A1A28796-A0E1-D417-F6BA-221D9E81D397}"/>
              </a:ext>
            </a:extLst>
          </p:cNvPr>
          <p:cNvSpPr>
            <a:spLocks noGrp="1"/>
          </p:cNvSpPr>
          <p:nvPr>
            <p:ph type="body" sz="quarter" idx="15"/>
          </p:nvPr>
        </p:nvSpPr>
        <p:spPr>
          <a:xfrm>
            <a:off x="587375" y="2834789"/>
            <a:ext cx="3279775" cy="3032607"/>
          </a:xfrm>
        </p:spPr>
        <p:txBody>
          <a:bodyPr>
            <a:noAutofit/>
          </a:bodyPr>
          <a:lstStyle>
            <a:lvl1pPr>
              <a:lnSpc>
                <a:spcPct val="100000"/>
              </a:lnSpc>
              <a:spcBef>
                <a:spcPts val="0"/>
              </a:spcBef>
              <a:defRPr sz="16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9" name="Text Placeholder 7">
            <a:extLst>
              <a:ext uri="{FF2B5EF4-FFF2-40B4-BE49-F238E27FC236}">
                <a16:creationId xmlns:a16="http://schemas.microsoft.com/office/drawing/2014/main" id="{377E2356-42A4-92CD-71AF-8E6E5F9210CF}"/>
              </a:ext>
            </a:extLst>
          </p:cNvPr>
          <p:cNvSpPr>
            <a:spLocks noGrp="1"/>
          </p:cNvSpPr>
          <p:nvPr>
            <p:ph type="body" sz="quarter" idx="16"/>
          </p:nvPr>
        </p:nvSpPr>
        <p:spPr>
          <a:xfrm>
            <a:off x="587375" y="2124927"/>
            <a:ext cx="3279775" cy="676285"/>
          </a:xfrm>
        </p:spPr>
        <p:txBody>
          <a:bodyPr anchor="b">
            <a:noAutofit/>
          </a:bodyPr>
          <a:lstStyle>
            <a:lvl1pPr>
              <a:lnSpc>
                <a:spcPct val="100000"/>
              </a:lnSpc>
              <a:spcBef>
                <a:spcPts val="0"/>
              </a:spcBef>
              <a:defRPr sz="1800">
                <a:solidFill>
                  <a:schemeClr val="accent4"/>
                </a:solidFill>
              </a:defRPr>
            </a:lvl1pPr>
          </a:lstStyle>
          <a:p>
            <a:pPr lvl="0"/>
            <a:r>
              <a:rPr lang="en-GB" dirty="0"/>
              <a:t>Click to edit Master text styles</a:t>
            </a:r>
          </a:p>
        </p:txBody>
      </p:sp>
      <p:sp>
        <p:nvSpPr>
          <p:cNvPr id="20" name="Title 1">
            <a:extLst>
              <a:ext uri="{FF2B5EF4-FFF2-40B4-BE49-F238E27FC236}">
                <a16:creationId xmlns:a16="http://schemas.microsoft.com/office/drawing/2014/main" id="{DAC5711C-CB2E-D5C5-5FEF-637F5BCB9ABC}"/>
              </a:ext>
            </a:extLst>
          </p:cNvPr>
          <p:cNvSpPr>
            <a:spLocks noGrp="1"/>
          </p:cNvSpPr>
          <p:nvPr>
            <p:ph type="title"/>
          </p:nvPr>
        </p:nvSpPr>
        <p:spPr>
          <a:xfrm>
            <a:off x="587375" y="584200"/>
            <a:ext cx="11017248" cy="1245650"/>
          </a:xfrm>
          <a:prstGeom prst="rect">
            <a:avLst/>
          </a:prstGeom>
        </p:spPr>
        <p:txBody>
          <a:bodyPr anchor="t">
            <a:noAutofit/>
          </a:bodyPr>
          <a:lstStyle>
            <a:lvl1pPr>
              <a:defRPr>
                <a:solidFill>
                  <a:schemeClr val="accent4"/>
                </a:solidFill>
              </a:defRPr>
            </a:lvl1pPr>
          </a:lstStyle>
          <a:p>
            <a:r>
              <a:rPr lang="en-US" dirty="0"/>
              <a:t>Click to edit Master title style</a:t>
            </a:r>
            <a:endParaRPr lang="en-ID" dirty="0"/>
          </a:p>
        </p:txBody>
      </p:sp>
      <p:sp>
        <p:nvSpPr>
          <p:cNvPr id="21" name="Text Placeholder 2">
            <a:extLst>
              <a:ext uri="{FF2B5EF4-FFF2-40B4-BE49-F238E27FC236}">
                <a16:creationId xmlns:a16="http://schemas.microsoft.com/office/drawing/2014/main" id="{6C3B6A69-A785-EB95-64E9-4D5FC03F79DD}"/>
              </a:ext>
            </a:extLst>
          </p:cNvPr>
          <p:cNvSpPr>
            <a:spLocks noGrp="1"/>
          </p:cNvSpPr>
          <p:nvPr>
            <p:ph type="body" sz="quarter" idx="42"/>
          </p:nvPr>
        </p:nvSpPr>
        <p:spPr>
          <a:xfrm>
            <a:off x="4456112" y="2834789"/>
            <a:ext cx="3279775" cy="3032607"/>
          </a:xfrm>
        </p:spPr>
        <p:txBody>
          <a:bodyPr>
            <a:noAutofit/>
          </a:bodyPr>
          <a:lstStyle>
            <a:lvl1pPr>
              <a:lnSpc>
                <a:spcPct val="100000"/>
              </a:lnSpc>
              <a:spcBef>
                <a:spcPts val="0"/>
              </a:spcBef>
              <a:defRPr sz="16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2" name="Text Placeholder 7">
            <a:extLst>
              <a:ext uri="{FF2B5EF4-FFF2-40B4-BE49-F238E27FC236}">
                <a16:creationId xmlns:a16="http://schemas.microsoft.com/office/drawing/2014/main" id="{DC0356D8-6F32-4554-3B38-9CFE923CDA07}"/>
              </a:ext>
            </a:extLst>
          </p:cNvPr>
          <p:cNvSpPr>
            <a:spLocks noGrp="1"/>
          </p:cNvSpPr>
          <p:nvPr>
            <p:ph type="body" sz="quarter" idx="43"/>
          </p:nvPr>
        </p:nvSpPr>
        <p:spPr>
          <a:xfrm>
            <a:off x="4456112" y="2124927"/>
            <a:ext cx="3279775" cy="676285"/>
          </a:xfrm>
        </p:spPr>
        <p:txBody>
          <a:bodyPr anchor="b">
            <a:noAutofit/>
          </a:bodyPr>
          <a:lstStyle>
            <a:lvl1pPr>
              <a:lnSpc>
                <a:spcPct val="100000"/>
              </a:lnSpc>
              <a:spcBef>
                <a:spcPts val="0"/>
              </a:spcBef>
              <a:defRPr sz="1800">
                <a:solidFill>
                  <a:schemeClr val="accent4"/>
                </a:solidFill>
              </a:defRPr>
            </a:lvl1pPr>
          </a:lstStyle>
          <a:p>
            <a:pPr lvl="0"/>
            <a:r>
              <a:rPr lang="en-GB" dirty="0"/>
              <a:t>Click to edit Master text styles</a:t>
            </a:r>
          </a:p>
        </p:txBody>
      </p:sp>
      <p:sp>
        <p:nvSpPr>
          <p:cNvPr id="23" name="Text Placeholder 2">
            <a:extLst>
              <a:ext uri="{FF2B5EF4-FFF2-40B4-BE49-F238E27FC236}">
                <a16:creationId xmlns:a16="http://schemas.microsoft.com/office/drawing/2014/main" id="{1B00A252-79E4-C601-2EA6-790B7EEE8145}"/>
              </a:ext>
            </a:extLst>
          </p:cNvPr>
          <p:cNvSpPr>
            <a:spLocks noGrp="1"/>
          </p:cNvSpPr>
          <p:nvPr>
            <p:ph type="body" sz="quarter" idx="44"/>
          </p:nvPr>
        </p:nvSpPr>
        <p:spPr>
          <a:xfrm>
            <a:off x="8324849" y="2834789"/>
            <a:ext cx="3279775" cy="3032607"/>
          </a:xfrm>
        </p:spPr>
        <p:txBody>
          <a:bodyPr>
            <a:noAutofit/>
          </a:bodyPr>
          <a:lstStyle>
            <a:lvl1pPr>
              <a:lnSpc>
                <a:spcPct val="100000"/>
              </a:lnSpc>
              <a:spcBef>
                <a:spcPts val="0"/>
              </a:spcBef>
              <a:defRPr sz="16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4" name="Text Placeholder 7">
            <a:extLst>
              <a:ext uri="{FF2B5EF4-FFF2-40B4-BE49-F238E27FC236}">
                <a16:creationId xmlns:a16="http://schemas.microsoft.com/office/drawing/2014/main" id="{8F89D1A3-049A-D8C6-8E11-B4BCD9CB5E8A}"/>
              </a:ext>
            </a:extLst>
          </p:cNvPr>
          <p:cNvSpPr>
            <a:spLocks noGrp="1"/>
          </p:cNvSpPr>
          <p:nvPr>
            <p:ph type="body" sz="quarter" idx="45"/>
          </p:nvPr>
        </p:nvSpPr>
        <p:spPr>
          <a:xfrm>
            <a:off x="8324849" y="2124927"/>
            <a:ext cx="3279775" cy="676285"/>
          </a:xfrm>
        </p:spPr>
        <p:txBody>
          <a:bodyPr anchor="b">
            <a:noAutofit/>
          </a:bodyPr>
          <a:lstStyle>
            <a:lvl1pPr>
              <a:lnSpc>
                <a:spcPct val="100000"/>
              </a:lnSpc>
              <a:spcBef>
                <a:spcPts val="0"/>
              </a:spcBef>
              <a:defRPr sz="1800">
                <a:solidFill>
                  <a:schemeClr val="accent4"/>
                </a:solidFill>
              </a:defRPr>
            </a:lvl1pPr>
          </a:lstStyle>
          <a:p>
            <a:pPr lvl="0"/>
            <a:r>
              <a:rPr lang="en-GB" dirty="0"/>
              <a:t>Click to edit Master text styles</a:t>
            </a:r>
          </a:p>
        </p:txBody>
      </p:sp>
    </p:spTree>
    <p:extLst>
      <p:ext uri="{BB962C8B-B14F-4D97-AF65-F5344CB8AC3E}">
        <p14:creationId xmlns:p14="http://schemas.microsoft.com/office/powerpoint/2010/main" val="16246699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Text Boxes T22V3">
    <p:bg>
      <p:bgPr>
        <a:solidFill>
          <a:schemeClr val="accent4">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lvl1pPr>
          </a:lstStyle>
          <a:p>
            <a:fld id="{9B8CCFF5-5E46-46BD-B5F9-D4D844B4C9EE}" type="slidenum">
              <a:rPr lang="en-GB" smtClean="0"/>
              <a:pPr/>
              <a:t>‹N°›</a:t>
            </a:fld>
            <a:endParaRPr lang="en-GB" dirty="0"/>
          </a:p>
        </p:txBody>
      </p:sp>
      <p:sp>
        <p:nvSpPr>
          <p:cNvPr id="2" name="Picture Placeholder 26">
            <a:extLst>
              <a:ext uri="{FF2B5EF4-FFF2-40B4-BE49-F238E27FC236}">
                <a16:creationId xmlns:a16="http://schemas.microsoft.com/office/drawing/2014/main" id="{C3627B10-2E26-62B7-0979-55ABB5E51632}"/>
              </a:ext>
            </a:extLst>
          </p:cNvPr>
          <p:cNvSpPr>
            <a:spLocks noGrp="1"/>
          </p:cNvSpPr>
          <p:nvPr>
            <p:ph type="pic" sz="quarter" idx="13"/>
          </p:nvPr>
        </p:nvSpPr>
        <p:spPr>
          <a:xfrm>
            <a:off x="0" y="949324"/>
            <a:ext cx="4079875" cy="4959352"/>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4" name="Title 1">
            <a:extLst>
              <a:ext uri="{FF2B5EF4-FFF2-40B4-BE49-F238E27FC236}">
                <a16:creationId xmlns:a16="http://schemas.microsoft.com/office/drawing/2014/main" id="{D47A62C0-C52B-384A-0871-39A5E52F2670}"/>
              </a:ext>
            </a:extLst>
          </p:cNvPr>
          <p:cNvSpPr>
            <a:spLocks noGrp="1"/>
          </p:cNvSpPr>
          <p:nvPr>
            <p:ph type="title"/>
          </p:nvPr>
        </p:nvSpPr>
        <p:spPr>
          <a:xfrm>
            <a:off x="5086351" y="584201"/>
            <a:ext cx="6518273" cy="1387474"/>
          </a:xfrm>
          <a:prstGeom prst="rect">
            <a:avLst/>
          </a:prstGeom>
        </p:spPr>
        <p:txBody>
          <a:bodyPr anchor="b">
            <a:noAutofit/>
          </a:bodyPr>
          <a:lstStyle>
            <a:lvl1pPr>
              <a:defRPr>
                <a:solidFill>
                  <a:schemeClr val="accent1"/>
                </a:solidFill>
              </a:defRPr>
            </a:lvl1pPr>
          </a:lstStyle>
          <a:p>
            <a:r>
              <a:rPr lang="en-US" dirty="0"/>
              <a:t>Click to edit Master title style</a:t>
            </a:r>
            <a:endParaRPr lang="en-ID" dirty="0"/>
          </a:p>
        </p:txBody>
      </p:sp>
      <p:sp>
        <p:nvSpPr>
          <p:cNvPr id="7" name="Text Placeholder 2">
            <a:extLst>
              <a:ext uri="{FF2B5EF4-FFF2-40B4-BE49-F238E27FC236}">
                <a16:creationId xmlns:a16="http://schemas.microsoft.com/office/drawing/2014/main" id="{BF888B37-5891-CB7F-D8BE-9A710297C2DB}"/>
              </a:ext>
            </a:extLst>
          </p:cNvPr>
          <p:cNvSpPr>
            <a:spLocks noGrp="1"/>
          </p:cNvSpPr>
          <p:nvPr>
            <p:ph type="body" sz="quarter" idx="15"/>
          </p:nvPr>
        </p:nvSpPr>
        <p:spPr>
          <a:xfrm>
            <a:off x="5086351" y="4682623"/>
            <a:ext cx="2973069" cy="1226051"/>
          </a:xfrm>
        </p:spPr>
        <p:txBody>
          <a:bodyPr vert="horz" lIns="91440" tIns="45720" rIns="91440" bIns="45720" rtlCol="0">
            <a:noAutofit/>
          </a:bodyPr>
          <a:lstStyle>
            <a:lvl1pPr>
              <a:defRPr lang="en-US" sz="1600" b="0" dirty="0">
                <a:solidFill>
                  <a:schemeClr val="tx1">
                    <a:lumMod val="65000"/>
                    <a:lumOff val="35000"/>
                  </a:schemeClr>
                </a:solidFill>
              </a:defRPr>
            </a:lvl1pPr>
          </a:lstStyle>
          <a:p>
            <a:pPr lvl="0">
              <a:lnSpc>
                <a:spcPct val="100000"/>
              </a:lnSpc>
              <a:spcBef>
                <a:spcPts val="0"/>
              </a:spcBef>
            </a:pPr>
            <a:r>
              <a:rPr lang="en-US" dirty="0"/>
              <a:t>Click to edit Master text styles</a:t>
            </a:r>
          </a:p>
        </p:txBody>
      </p:sp>
      <p:sp>
        <p:nvSpPr>
          <p:cNvPr id="8" name="Text Placeholder 7">
            <a:extLst>
              <a:ext uri="{FF2B5EF4-FFF2-40B4-BE49-F238E27FC236}">
                <a16:creationId xmlns:a16="http://schemas.microsoft.com/office/drawing/2014/main" id="{2605F581-9FF7-6E70-5517-8EE148E77DAB}"/>
              </a:ext>
            </a:extLst>
          </p:cNvPr>
          <p:cNvSpPr>
            <a:spLocks noGrp="1"/>
          </p:cNvSpPr>
          <p:nvPr>
            <p:ph type="body" sz="quarter" idx="16"/>
          </p:nvPr>
        </p:nvSpPr>
        <p:spPr>
          <a:xfrm>
            <a:off x="5086351" y="3972760"/>
            <a:ext cx="2973069" cy="676285"/>
          </a:xfrm>
        </p:spPr>
        <p:txBody>
          <a:bodyPr anchor="b">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9" name="Text Placeholder 2">
            <a:extLst>
              <a:ext uri="{FF2B5EF4-FFF2-40B4-BE49-F238E27FC236}">
                <a16:creationId xmlns:a16="http://schemas.microsoft.com/office/drawing/2014/main" id="{BA6F955D-F8D8-A543-76BC-4E7A1DF85B22}"/>
              </a:ext>
            </a:extLst>
          </p:cNvPr>
          <p:cNvSpPr>
            <a:spLocks noGrp="1"/>
          </p:cNvSpPr>
          <p:nvPr>
            <p:ph type="body" sz="quarter" idx="42"/>
          </p:nvPr>
        </p:nvSpPr>
        <p:spPr>
          <a:xfrm>
            <a:off x="8631555" y="4682623"/>
            <a:ext cx="2973069" cy="1226051"/>
          </a:xfrm>
        </p:spPr>
        <p:txBody>
          <a:bodyPr vert="horz" lIns="91440" tIns="45720" rIns="91440" bIns="45720" rtlCol="0">
            <a:noAutofit/>
          </a:bodyPr>
          <a:lstStyle>
            <a:lvl1pPr>
              <a:defRPr lang="en-US" sz="1600" b="0" dirty="0">
                <a:solidFill>
                  <a:schemeClr val="tx1">
                    <a:lumMod val="65000"/>
                    <a:lumOff val="35000"/>
                  </a:schemeClr>
                </a:solidFill>
              </a:defRPr>
            </a:lvl1pPr>
          </a:lstStyle>
          <a:p>
            <a:pPr lvl="0">
              <a:lnSpc>
                <a:spcPct val="100000"/>
              </a:lnSpc>
              <a:spcBef>
                <a:spcPts val="0"/>
              </a:spcBef>
            </a:pPr>
            <a:r>
              <a:rPr lang="en-US" dirty="0"/>
              <a:t>Click to edit Master text styles</a:t>
            </a:r>
          </a:p>
        </p:txBody>
      </p:sp>
      <p:sp>
        <p:nvSpPr>
          <p:cNvPr id="11" name="Text Placeholder 7">
            <a:extLst>
              <a:ext uri="{FF2B5EF4-FFF2-40B4-BE49-F238E27FC236}">
                <a16:creationId xmlns:a16="http://schemas.microsoft.com/office/drawing/2014/main" id="{C0D73513-5E9B-9BB1-8289-DD050016BF6C}"/>
              </a:ext>
            </a:extLst>
          </p:cNvPr>
          <p:cNvSpPr>
            <a:spLocks noGrp="1"/>
          </p:cNvSpPr>
          <p:nvPr>
            <p:ph type="body" sz="quarter" idx="43"/>
          </p:nvPr>
        </p:nvSpPr>
        <p:spPr>
          <a:xfrm>
            <a:off x="8631555" y="3972760"/>
            <a:ext cx="2973069" cy="676285"/>
          </a:xfrm>
        </p:spPr>
        <p:txBody>
          <a:bodyPr anchor="b">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13" name="Text Placeholder 2">
            <a:extLst>
              <a:ext uri="{FF2B5EF4-FFF2-40B4-BE49-F238E27FC236}">
                <a16:creationId xmlns:a16="http://schemas.microsoft.com/office/drawing/2014/main" id="{E6C2F815-44BD-C326-F3C6-E6CF8B8B7FB0}"/>
              </a:ext>
            </a:extLst>
          </p:cNvPr>
          <p:cNvSpPr>
            <a:spLocks noGrp="1"/>
          </p:cNvSpPr>
          <p:nvPr>
            <p:ph type="body" sz="quarter" idx="44"/>
          </p:nvPr>
        </p:nvSpPr>
        <p:spPr>
          <a:xfrm>
            <a:off x="5086351" y="2581212"/>
            <a:ext cx="6518274" cy="931561"/>
          </a:xfrm>
        </p:spPr>
        <p:txBody>
          <a:bodyPr vert="horz" lIns="91440" tIns="45720" rIns="91440" bIns="45720" rtlCol="0">
            <a:noAutofit/>
          </a:bodyPr>
          <a:lstStyle>
            <a:lvl1pPr>
              <a:defRPr lang="en-US" sz="1600" b="0" dirty="0">
                <a:solidFill>
                  <a:schemeClr val="tx1">
                    <a:lumMod val="65000"/>
                    <a:lumOff val="35000"/>
                  </a:schemeClr>
                </a:solidFill>
              </a:defRPr>
            </a:lvl1pPr>
          </a:lstStyle>
          <a:p>
            <a:pPr lvl="0">
              <a:lnSpc>
                <a:spcPct val="100000"/>
              </a:lnSpc>
              <a:spcBef>
                <a:spcPts val="0"/>
              </a:spcBef>
            </a:pPr>
            <a:r>
              <a:rPr lang="en-US" dirty="0"/>
              <a:t>Click to edit Master text styles</a:t>
            </a:r>
          </a:p>
        </p:txBody>
      </p:sp>
      <p:sp>
        <p:nvSpPr>
          <p:cNvPr id="14" name="Text Placeholder 7">
            <a:extLst>
              <a:ext uri="{FF2B5EF4-FFF2-40B4-BE49-F238E27FC236}">
                <a16:creationId xmlns:a16="http://schemas.microsoft.com/office/drawing/2014/main" id="{BCF6A181-69D2-4179-2A93-2CDD71F886BB}"/>
              </a:ext>
            </a:extLst>
          </p:cNvPr>
          <p:cNvSpPr>
            <a:spLocks noGrp="1"/>
          </p:cNvSpPr>
          <p:nvPr>
            <p:ph type="body" sz="quarter" idx="45"/>
          </p:nvPr>
        </p:nvSpPr>
        <p:spPr>
          <a:xfrm>
            <a:off x="5086351" y="2187633"/>
            <a:ext cx="6518274" cy="360000"/>
          </a:xfrm>
        </p:spPr>
        <p:txBody>
          <a:bodyPr vert="horz" lIns="91440" tIns="45720" rIns="91440" bIns="45720" rtlCol="0" anchor="b">
            <a:noAutofit/>
          </a:bodyPr>
          <a:lstStyle>
            <a:lvl1pPr>
              <a:defRPr lang="en-GB" sz="1800" dirty="0">
                <a:solidFill>
                  <a:schemeClr val="accent1"/>
                </a:solidFill>
              </a:defRPr>
            </a:lvl1pPr>
          </a:lstStyle>
          <a:p>
            <a:pPr lvl="0">
              <a:lnSpc>
                <a:spcPct val="100000"/>
              </a:lnSpc>
              <a:spcBef>
                <a:spcPts val="0"/>
              </a:spcBef>
            </a:pPr>
            <a:r>
              <a:rPr lang="en-GB" dirty="0"/>
              <a:t>Click to edit Master text styles</a:t>
            </a:r>
          </a:p>
        </p:txBody>
      </p:sp>
    </p:spTree>
    <p:extLst>
      <p:ext uri="{BB962C8B-B14F-4D97-AF65-F5344CB8AC3E}">
        <p14:creationId xmlns:p14="http://schemas.microsoft.com/office/powerpoint/2010/main" val="7124602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Text Boxes T22V4">
    <p:bg>
      <p:bgPr>
        <a:solidFill>
          <a:schemeClr val="accent2"/>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vert="horz" lIns="91440" tIns="45720" rIns="91440" bIns="45720" rtlCol="0" anchor="ctr"/>
          <a:lstStyle>
            <a:lvl1pPr>
              <a:defRPr lang="en-GB" smtClean="0">
                <a:solidFill>
                  <a:schemeClr val="bg1">
                    <a:lumMod val="85000"/>
                  </a:schemeClr>
                </a:solidFill>
              </a:defRPr>
            </a:lvl1pPr>
          </a:lstStyle>
          <a:p>
            <a:pPr algn="ctr"/>
            <a:fld id="{9B8CCFF5-5E46-46BD-B5F9-D4D844B4C9EE}" type="slidenum">
              <a:rPr lang="en-GB" smtClean="0"/>
              <a:pPr algn="ctr"/>
              <a:t>‹N°›</a:t>
            </a:fld>
            <a:endParaRPr lang="en-GB" dirty="0"/>
          </a:p>
        </p:txBody>
      </p: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6" y="584201"/>
            <a:ext cx="6518273" cy="1387474"/>
          </a:xfrm>
          <a:prstGeom prst="rect">
            <a:avLst/>
          </a:prstGeom>
        </p:spPr>
        <p:txBody>
          <a:bodyPr anchor="b">
            <a:noAutofit/>
          </a:bodyPr>
          <a:lstStyle>
            <a:lvl1pPr>
              <a:defRPr>
                <a:solidFill>
                  <a:schemeClr val="accent4"/>
                </a:solidFill>
              </a:defRPr>
            </a:lvl1pPr>
          </a:lstStyle>
          <a:p>
            <a:r>
              <a:rPr lang="en-US" dirty="0"/>
              <a:t>Click to edit Master title style</a:t>
            </a:r>
            <a:endParaRPr lang="en-ID" dirty="0"/>
          </a:p>
        </p:txBody>
      </p:sp>
      <p:sp>
        <p:nvSpPr>
          <p:cNvPr id="10" name="Text Placeholder 2">
            <a:extLst>
              <a:ext uri="{FF2B5EF4-FFF2-40B4-BE49-F238E27FC236}">
                <a16:creationId xmlns:a16="http://schemas.microsoft.com/office/drawing/2014/main" id="{587112E7-D99B-8306-2F89-298B66A1FBAB}"/>
              </a:ext>
            </a:extLst>
          </p:cNvPr>
          <p:cNvSpPr>
            <a:spLocks noGrp="1"/>
          </p:cNvSpPr>
          <p:nvPr>
            <p:ph type="body" sz="quarter" idx="15"/>
          </p:nvPr>
        </p:nvSpPr>
        <p:spPr>
          <a:xfrm>
            <a:off x="587376" y="4682624"/>
            <a:ext cx="2973069" cy="1226052"/>
          </a:xfrm>
        </p:spPr>
        <p:txBody>
          <a:bodyPr vert="horz" lIns="91440" tIns="45720" rIns="91440" bIns="45720" rtlCol="0">
            <a:noAutofit/>
          </a:bodyPr>
          <a:lstStyle>
            <a:lvl1pPr>
              <a:defRPr lang="en-US" sz="1600" b="0" dirty="0">
                <a:solidFill>
                  <a:schemeClr val="bg1">
                    <a:lumMod val="85000"/>
                  </a:schemeClr>
                </a:solidFill>
              </a:defRPr>
            </a:lvl1pPr>
          </a:lstStyle>
          <a:p>
            <a:pPr lvl="0">
              <a:lnSpc>
                <a:spcPct val="100000"/>
              </a:lnSpc>
              <a:spcBef>
                <a:spcPts val="0"/>
              </a:spcBef>
            </a:pPr>
            <a:r>
              <a:rPr lang="en-US" dirty="0"/>
              <a:t>Click to edit Master text styles</a:t>
            </a:r>
          </a:p>
        </p:txBody>
      </p:sp>
      <p:sp>
        <p:nvSpPr>
          <p:cNvPr id="12" name="Text Placeholder 7">
            <a:extLst>
              <a:ext uri="{FF2B5EF4-FFF2-40B4-BE49-F238E27FC236}">
                <a16:creationId xmlns:a16="http://schemas.microsoft.com/office/drawing/2014/main" id="{73DE5B6F-6582-3BB5-FD64-58F4F2D8A9CB}"/>
              </a:ext>
            </a:extLst>
          </p:cNvPr>
          <p:cNvSpPr>
            <a:spLocks noGrp="1"/>
          </p:cNvSpPr>
          <p:nvPr>
            <p:ph type="body" sz="quarter" idx="16"/>
          </p:nvPr>
        </p:nvSpPr>
        <p:spPr>
          <a:xfrm>
            <a:off x="587376" y="3972760"/>
            <a:ext cx="2973069" cy="676285"/>
          </a:xfrm>
        </p:spPr>
        <p:txBody>
          <a:bodyPr anchor="b">
            <a:noAutofit/>
          </a:bodyPr>
          <a:lstStyle>
            <a:lvl1pPr>
              <a:lnSpc>
                <a:spcPct val="100000"/>
              </a:lnSpc>
              <a:spcBef>
                <a:spcPts val="0"/>
              </a:spcBef>
              <a:defRPr sz="1800">
                <a:solidFill>
                  <a:schemeClr val="accent4"/>
                </a:solidFill>
              </a:defRPr>
            </a:lvl1pPr>
          </a:lstStyle>
          <a:p>
            <a:pPr lvl="0"/>
            <a:r>
              <a:rPr lang="en-GB" dirty="0"/>
              <a:t>Click to edit Master text styles</a:t>
            </a:r>
          </a:p>
        </p:txBody>
      </p:sp>
      <p:sp>
        <p:nvSpPr>
          <p:cNvPr id="2" name="Picture Placeholder 26">
            <a:extLst>
              <a:ext uri="{FF2B5EF4-FFF2-40B4-BE49-F238E27FC236}">
                <a16:creationId xmlns:a16="http://schemas.microsoft.com/office/drawing/2014/main" id="{543F9D1C-E1AD-8672-EB76-F821F113BA95}"/>
              </a:ext>
            </a:extLst>
          </p:cNvPr>
          <p:cNvSpPr>
            <a:spLocks noGrp="1"/>
          </p:cNvSpPr>
          <p:nvPr>
            <p:ph type="pic" sz="quarter" idx="13"/>
          </p:nvPr>
        </p:nvSpPr>
        <p:spPr>
          <a:xfrm>
            <a:off x="8112124" y="949324"/>
            <a:ext cx="4079875" cy="4959352"/>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8" name="Text Placeholder 2">
            <a:extLst>
              <a:ext uri="{FF2B5EF4-FFF2-40B4-BE49-F238E27FC236}">
                <a16:creationId xmlns:a16="http://schemas.microsoft.com/office/drawing/2014/main" id="{371B5842-5065-088B-D59A-76727E85CF81}"/>
              </a:ext>
            </a:extLst>
          </p:cNvPr>
          <p:cNvSpPr>
            <a:spLocks noGrp="1"/>
          </p:cNvSpPr>
          <p:nvPr>
            <p:ph type="body" sz="quarter" idx="42"/>
          </p:nvPr>
        </p:nvSpPr>
        <p:spPr>
          <a:xfrm>
            <a:off x="4132580" y="4682624"/>
            <a:ext cx="2973069" cy="1226052"/>
          </a:xfrm>
        </p:spPr>
        <p:txBody>
          <a:bodyPr vert="horz" lIns="91440" tIns="45720" rIns="91440" bIns="45720" rtlCol="0">
            <a:noAutofit/>
          </a:bodyPr>
          <a:lstStyle>
            <a:lvl1pPr>
              <a:defRPr lang="en-US" sz="1600" b="0" dirty="0">
                <a:solidFill>
                  <a:schemeClr val="bg1">
                    <a:lumMod val="85000"/>
                  </a:schemeClr>
                </a:solidFill>
              </a:defRPr>
            </a:lvl1pPr>
          </a:lstStyle>
          <a:p>
            <a:pPr lvl="0">
              <a:lnSpc>
                <a:spcPct val="100000"/>
              </a:lnSpc>
              <a:spcBef>
                <a:spcPts val="0"/>
              </a:spcBef>
            </a:pPr>
            <a:r>
              <a:rPr lang="en-US" dirty="0"/>
              <a:t>Click to edit Master text styles</a:t>
            </a:r>
          </a:p>
        </p:txBody>
      </p:sp>
      <p:sp>
        <p:nvSpPr>
          <p:cNvPr id="9" name="Text Placeholder 7">
            <a:extLst>
              <a:ext uri="{FF2B5EF4-FFF2-40B4-BE49-F238E27FC236}">
                <a16:creationId xmlns:a16="http://schemas.microsoft.com/office/drawing/2014/main" id="{F7E343EC-ED78-194A-BA39-D29CD79A9296}"/>
              </a:ext>
            </a:extLst>
          </p:cNvPr>
          <p:cNvSpPr>
            <a:spLocks noGrp="1"/>
          </p:cNvSpPr>
          <p:nvPr>
            <p:ph type="body" sz="quarter" idx="43"/>
          </p:nvPr>
        </p:nvSpPr>
        <p:spPr>
          <a:xfrm>
            <a:off x="4132580" y="3972760"/>
            <a:ext cx="2973069" cy="676285"/>
          </a:xfrm>
        </p:spPr>
        <p:txBody>
          <a:bodyPr anchor="b">
            <a:noAutofit/>
          </a:bodyPr>
          <a:lstStyle>
            <a:lvl1pPr>
              <a:lnSpc>
                <a:spcPct val="100000"/>
              </a:lnSpc>
              <a:spcBef>
                <a:spcPts val="0"/>
              </a:spcBef>
              <a:defRPr sz="1800">
                <a:solidFill>
                  <a:schemeClr val="accent4"/>
                </a:solidFill>
              </a:defRPr>
            </a:lvl1pPr>
          </a:lstStyle>
          <a:p>
            <a:pPr lvl="0"/>
            <a:r>
              <a:rPr lang="en-GB" dirty="0"/>
              <a:t>Click to edit Master text styles</a:t>
            </a:r>
          </a:p>
        </p:txBody>
      </p:sp>
      <p:sp>
        <p:nvSpPr>
          <p:cNvPr id="3" name="Text Placeholder 2">
            <a:extLst>
              <a:ext uri="{FF2B5EF4-FFF2-40B4-BE49-F238E27FC236}">
                <a16:creationId xmlns:a16="http://schemas.microsoft.com/office/drawing/2014/main" id="{ECAE3D95-7186-A48C-FDE7-12469982525F}"/>
              </a:ext>
            </a:extLst>
          </p:cNvPr>
          <p:cNvSpPr>
            <a:spLocks noGrp="1"/>
          </p:cNvSpPr>
          <p:nvPr>
            <p:ph type="body" sz="quarter" idx="44"/>
          </p:nvPr>
        </p:nvSpPr>
        <p:spPr>
          <a:xfrm>
            <a:off x="587376" y="2581212"/>
            <a:ext cx="6518274" cy="931562"/>
          </a:xfrm>
        </p:spPr>
        <p:txBody>
          <a:bodyPr vert="horz" lIns="91440" tIns="45720" rIns="91440" bIns="45720" rtlCol="0">
            <a:noAutofit/>
          </a:bodyPr>
          <a:lstStyle>
            <a:lvl1pPr>
              <a:defRPr lang="en-US" sz="1600" b="0" dirty="0">
                <a:solidFill>
                  <a:schemeClr val="bg1">
                    <a:lumMod val="85000"/>
                  </a:schemeClr>
                </a:solidFill>
              </a:defRPr>
            </a:lvl1pPr>
          </a:lstStyle>
          <a:p>
            <a:pPr lvl="0">
              <a:lnSpc>
                <a:spcPct val="100000"/>
              </a:lnSpc>
              <a:spcBef>
                <a:spcPts val="0"/>
              </a:spcBef>
            </a:pPr>
            <a:r>
              <a:rPr lang="en-US" dirty="0"/>
              <a:t>Click to edit Master text styles</a:t>
            </a:r>
          </a:p>
        </p:txBody>
      </p:sp>
      <p:sp>
        <p:nvSpPr>
          <p:cNvPr id="4" name="Text Placeholder 7">
            <a:extLst>
              <a:ext uri="{FF2B5EF4-FFF2-40B4-BE49-F238E27FC236}">
                <a16:creationId xmlns:a16="http://schemas.microsoft.com/office/drawing/2014/main" id="{1E66B988-4F69-9CB9-68B9-7A981CD74CE4}"/>
              </a:ext>
            </a:extLst>
          </p:cNvPr>
          <p:cNvSpPr>
            <a:spLocks noGrp="1"/>
          </p:cNvSpPr>
          <p:nvPr>
            <p:ph type="body" sz="quarter" idx="45"/>
          </p:nvPr>
        </p:nvSpPr>
        <p:spPr>
          <a:xfrm>
            <a:off x="587376" y="2187633"/>
            <a:ext cx="6518274" cy="360000"/>
          </a:xfrm>
        </p:spPr>
        <p:txBody>
          <a:bodyPr vert="horz" lIns="91440" tIns="45720" rIns="91440" bIns="45720" rtlCol="0" anchor="b">
            <a:noAutofit/>
          </a:bodyPr>
          <a:lstStyle>
            <a:lvl1pPr>
              <a:defRPr lang="en-GB" sz="1800" dirty="0">
                <a:solidFill>
                  <a:schemeClr val="accent4"/>
                </a:solidFill>
              </a:defRPr>
            </a:lvl1pPr>
          </a:lstStyle>
          <a:p>
            <a:pPr lvl="0">
              <a:lnSpc>
                <a:spcPct val="100000"/>
              </a:lnSpc>
              <a:spcBef>
                <a:spcPts val="0"/>
              </a:spcBef>
            </a:pPr>
            <a:r>
              <a:rPr lang="en-GB" dirty="0"/>
              <a:t>Click to edit Master text styles</a:t>
            </a:r>
          </a:p>
        </p:txBody>
      </p:sp>
    </p:spTree>
    <p:extLst>
      <p:ext uri="{BB962C8B-B14F-4D97-AF65-F5344CB8AC3E}">
        <p14:creationId xmlns:p14="http://schemas.microsoft.com/office/powerpoint/2010/main" val="40826002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Text Boxes T22V5">
    <p:bg>
      <p:bgPr>
        <a:solidFill>
          <a:schemeClr val="accent4">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lvl1pPr>
          </a:lstStyle>
          <a:p>
            <a:fld id="{9B8CCFF5-5E46-46BD-B5F9-D4D844B4C9EE}" type="slidenum">
              <a:rPr lang="en-GB" smtClean="0"/>
              <a:pPr/>
              <a:t>‹N°›</a:t>
            </a:fld>
            <a:endParaRPr lang="en-GB" dirty="0"/>
          </a:p>
        </p:txBody>
      </p:sp>
      <p:sp>
        <p:nvSpPr>
          <p:cNvPr id="15" name="Picture Placeholder 26">
            <a:extLst>
              <a:ext uri="{FF2B5EF4-FFF2-40B4-BE49-F238E27FC236}">
                <a16:creationId xmlns:a16="http://schemas.microsoft.com/office/drawing/2014/main" id="{F77B9C28-4AE7-B5D8-A240-9DC6300B92F9}"/>
              </a:ext>
            </a:extLst>
          </p:cNvPr>
          <p:cNvSpPr>
            <a:spLocks noGrp="1"/>
          </p:cNvSpPr>
          <p:nvPr>
            <p:ph type="pic" sz="quarter" idx="13"/>
          </p:nvPr>
        </p:nvSpPr>
        <p:spPr>
          <a:xfrm>
            <a:off x="0" y="4473577"/>
            <a:ext cx="7735887" cy="1692275"/>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2" name="Text Placeholder 2">
            <a:extLst>
              <a:ext uri="{FF2B5EF4-FFF2-40B4-BE49-F238E27FC236}">
                <a16:creationId xmlns:a16="http://schemas.microsoft.com/office/drawing/2014/main" id="{6FE85B72-50EA-4638-A493-F7F35B9F1D34}"/>
              </a:ext>
            </a:extLst>
          </p:cNvPr>
          <p:cNvSpPr>
            <a:spLocks noGrp="1"/>
          </p:cNvSpPr>
          <p:nvPr>
            <p:ph type="body" sz="quarter" idx="15"/>
          </p:nvPr>
        </p:nvSpPr>
        <p:spPr>
          <a:xfrm>
            <a:off x="587375" y="2834790"/>
            <a:ext cx="3279775" cy="1456224"/>
          </a:xfrm>
        </p:spPr>
        <p:txBody>
          <a:bodyPr>
            <a:noAutofit/>
          </a:bodyPr>
          <a:lstStyle>
            <a:lvl1pP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 name="Text Placeholder 7">
            <a:extLst>
              <a:ext uri="{FF2B5EF4-FFF2-40B4-BE49-F238E27FC236}">
                <a16:creationId xmlns:a16="http://schemas.microsoft.com/office/drawing/2014/main" id="{15D09C35-FCB8-6F39-4E0C-2414281C3C67}"/>
              </a:ext>
            </a:extLst>
          </p:cNvPr>
          <p:cNvSpPr>
            <a:spLocks noGrp="1"/>
          </p:cNvSpPr>
          <p:nvPr>
            <p:ph type="body" sz="quarter" idx="16"/>
          </p:nvPr>
        </p:nvSpPr>
        <p:spPr>
          <a:xfrm>
            <a:off x="587375" y="2124927"/>
            <a:ext cx="3279775" cy="676285"/>
          </a:xfrm>
        </p:spPr>
        <p:txBody>
          <a:bodyPr anchor="b">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7" name="Title 1">
            <a:extLst>
              <a:ext uri="{FF2B5EF4-FFF2-40B4-BE49-F238E27FC236}">
                <a16:creationId xmlns:a16="http://schemas.microsoft.com/office/drawing/2014/main" id="{12E664BA-F337-DC5A-F85F-16D85D3CB011}"/>
              </a:ext>
            </a:extLst>
          </p:cNvPr>
          <p:cNvSpPr>
            <a:spLocks noGrp="1"/>
          </p:cNvSpPr>
          <p:nvPr>
            <p:ph type="title"/>
          </p:nvPr>
        </p:nvSpPr>
        <p:spPr>
          <a:xfrm>
            <a:off x="587375" y="584200"/>
            <a:ext cx="11017248" cy="1245650"/>
          </a:xfrm>
          <a:prstGeom prst="rect">
            <a:avLst/>
          </a:prstGeom>
        </p:spPr>
        <p:txBody>
          <a:bodyPr anchor="t">
            <a:noAutofit/>
          </a:bodyPr>
          <a:lstStyle>
            <a:lvl1pPr>
              <a:defRPr>
                <a:solidFill>
                  <a:schemeClr val="accent1"/>
                </a:solidFill>
              </a:defRPr>
            </a:lvl1pPr>
          </a:lstStyle>
          <a:p>
            <a:r>
              <a:rPr lang="en-US" dirty="0"/>
              <a:t>Click to edit Master title style</a:t>
            </a:r>
            <a:endParaRPr lang="en-ID" dirty="0"/>
          </a:p>
        </p:txBody>
      </p:sp>
      <p:sp>
        <p:nvSpPr>
          <p:cNvPr id="8" name="Text Placeholder 2">
            <a:extLst>
              <a:ext uri="{FF2B5EF4-FFF2-40B4-BE49-F238E27FC236}">
                <a16:creationId xmlns:a16="http://schemas.microsoft.com/office/drawing/2014/main" id="{B1813361-90D3-C522-4B96-5303E6F42E0E}"/>
              </a:ext>
            </a:extLst>
          </p:cNvPr>
          <p:cNvSpPr>
            <a:spLocks noGrp="1"/>
          </p:cNvSpPr>
          <p:nvPr>
            <p:ph type="body" sz="quarter" idx="42"/>
          </p:nvPr>
        </p:nvSpPr>
        <p:spPr>
          <a:xfrm>
            <a:off x="4456112" y="2834790"/>
            <a:ext cx="3279775" cy="1456224"/>
          </a:xfrm>
        </p:spPr>
        <p:txBody>
          <a:bodyPr>
            <a:noAutofit/>
          </a:bodyPr>
          <a:lstStyle>
            <a:lvl1pP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3DCDE09F-4833-5D55-3EF1-15773E7C8C66}"/>
              </a:ext>
            </a:extLst>
          </p:cNvPr>
          <p:cNvSpPr>
            <a:spLocks noGrp="1"/>
          </p:cNvSpPr>
          <p:nvPr>
            <p:ph type="body" sz="quarter" idx="43"/>
          </p:nvPr>
        </p:nvSpPr>
        <p:spPr>
          <a:xfrm>
            <a:off x="4456112" y="2124927"/>
            <a:ext cx="3279775" cy="676285"/>
          </a:xfrm>
        </p:spPr>
        <p:txBody>
          <a:bodyPr anchor="b">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11" name="Text Placeholder 2">
            <a:extLst>
              <a:ext uri="{FF2B5EF4-FFF2-40B4-BE49-F238E27FC236}">
                <a16:creationId xmlns:a16="http://schemas.microsoft.com/office/drawing/2014/main" id="{F68F506B-CEDA-FB46-7CA9-F87B38450A67}"/>
              </a:ext>
            </a:extLst>
          </p:cNvPr>
          <p:cNvSpPr>
            <a:spLocks noGrp="1"/>
          </p:cNvSpPr>
          <p:nvPr>
            <p:ph type="body" sz="quarter" idx="44"/>
          </p:nvPr>
        </p:nvSpPr>
        <p:spPr>
          <a:xfrm>
            <a:off x="8324849" y="2834789"/>
            <a:ext cx="3279775" cy="3032607"/>
          </a:xfrm>
        </p:spPr>
        <p:txBody>
          <a:bodyPr>
            <a:noAutofit/>
          </a:bodyPr>
          <a:lstStyle>
            <a:lvl1pP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F042622A-0FEC-3E67-99E6-92EF30BAD898}"/>
              </a:ext>
            </a:extLst>
          </p:cNvPr>
          <p:cNvSpPr>
            <a:spLocks noGrp="1"/>
          </p:cNvSpPr>
          <p:nvPr>
            <p:ph type="body" sz="quarter" idx="45"/>
          </p:nvPr>
        </p:nvSpPr>
        <p:spPr>
          <a:xfrm>
            <a:off x="8324849" y="2124927"/>
            <a:ext cx="3279775" cy="676285"/>
          </a:xfrm>
        </p:spPr>
        <p:txBody>
          <a:bodyPr anchor="b">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Tree>
    <p:extLst>
      <p:ext uri="{BB962C8B-B14F-4D97-AF65-F5344CB8AC3E}">
        <p14:creationId xmlns:p14="http://schemas.microsoft.com/office/powerpoint/2010/main" val="7341712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Text Boxes T22V6">
    <p:bg>
      <p:bgPr>
        <a:solidFill>
          <a:schemeClr val="accent2"/>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solidFill>
                  <a:schemeClr val="bg1">
                    <a:lumMod val="85000"/>
                  </a:schemeClr>
                </a:solidFill>
              </a:defRPr>
            </a:lvl1pPr>
          </a:lstStyle>
          <a:p>
            <a:fld id="{9B8CCFF5-5E46-46BD-B5F9-D4D844B4C9EE}" type="slidenum">
              <a:rPr lang="en-GB" smtClean="0"/>
              <a:pPr/>
              <a:t>‹N°›</a:t>
            </a:fld>
            <a:endParaRPr lang="en-GB" dirty="0"/>
          </a:p>
        </p:txBody>
      </p:sp>
      <p:sp>
        <p:nvSpPr>
          <p:cNvPr id="3" name="Text Placeholder 2">
            <a:extLst>
              <a:ext uri="{FF2B5EF4-FFF2-40B4-BE49-F238E27FC236}">
                <a16:creationId xmlns:a16="http://schemas.microsoft.com/office/drawing/2014/main" id="{760E0440-1E94-D559-1ED4-A2B8D60E5C55}"/>
              </a:ext>
            </a:extLst>
          </p:cNvPr>
          <p:cNvSpPr>
            <a:spLocks noGrp="1"/>
          </p:cNvSpPr>
          <p:nvPr>
            <p:ph type="body" sz="quarter" idx="15"/>
          </p:nvPr>
        </p:nvSpPr>
        <p:spPr>
          <a:xfrm>
            <a:off x="587375" y="2834790"/>
            <a:ext cx="3279775" cy="1468924"/>
          </a:xfrm>
        </p:spPr>
        <p:txBody>
          <a:bodyPr>
            <a:noAutofit/>
          </a:bodyPr>
          <a:lstStyle>
            <a:lvl1pPr>
              <a:lnSpc>
                <a:spcPct val="100000"/>
              </a:lnSpc>
              <a:spcBef>
                <a:spcPts val="0"/>
              </a:spcBef>
              <a:defRPr sz="16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 name="Text Placeholder 7">
            <a:extLst>
              <a:ext uri="{FF2B5EF4-FFF2-40B4-BE49-F238E27FC236}">
                <a16:creationId xmlns:a16="http://schemas.microsoft.com/office/drawing/2014/main" id="{979C810C-5A5A-3CB7-ECD9-C28533691DAE}"/>
              </a:ext>
            </a:extLst>
          </p:cNvPr>
          <p:cNvSpPr>
            <a:spLocks noGrp="1"/>
          </p:cNvSpPr>
          <p:nvPr>
            <p:ph type="body" sz="quarter" idx="16"/>
          </p:nvPr>
        </p:nvSpPr>
        <p:spPr>
          <a:xfrm>
            <a:off x="587375" y="2124927"/>
            <a:ext cx="3279775" cy="676285"/>
          </a:xfrm>
        </p:spPr>
        <p:txBody>
          <a:bodyPr anchor="b">
            <a:noAutofit/>
          </a:bodyPr>
          <a:lstStyle>
            <a:lvl1pPr>
              <a:lnSpc>
                <a:spcPct val="100000"/>
              </a:lnSpc>
              <a:spcBef>
                <a:spcPts val="0"/>
              </a:spcBef>
              <a:defRPr sz="1800">
                <a:solidFill>
                  <a:schemeClr val="accent4"/>
                </a:solidFill>
              </a:defRPr>
            </a:lvl1pPr>
          </a:lstStyle>
          <a:p>
            <a:pPr lvl="0"/>
            <a:r>
              <a:rPr lang="en-GB" dirty="0"/>
              <a:t>Click to edit Master text styles</a:t>
            </a:r>
          </a:p>
        </p:txBody>
      </p:sp>
      <p:sp>
        <p:nvSpPr>
          <p:cNvPr id="8" name="Title 1">
            <a:extLst>
              <a:ext uri="{FF2B5EF4-FFF2-40B4-BE49-F238E27FC236}">
                <a16:creationId xmlns:a16="http://schemas.microsoft.com/office/drawing/2014/main" id="{E5C9E36E-4965-1DDB-3DF3-3FF2BF10C373}"/>
              </a:ext>
            </a:extLst>
          </p:cNvPr>
          <p:cNvSpPr>
            <a:spLocks noGrp="1"/>
          </p:cNvSpPr>
          <p:nvPr>
            <p:ph type="title"/>
          </p:nvPr>
        </p:nvSpPr>
        <p:spPr>
          <a:xfrm>
            <a:off x="587375" y="584200"/>
            <a:ext cx="11017248" cy="1245650"/>
          </a:xfrm>
          <a:prstGeom prst="rect">
            <a:avLst/>
          </a:prstGeom>
        </p:spPr>
        <p:txBody>
          <a:bodyPr anchor="t">
            <a:noAutofit/>
          </a:bodyPr>
          <a:lstStyle>
            <a:lvl1pPr>
              <a:defRPr>
                <a:solidFill>
                  <a:schemeClr val="accent4"/>
                </a:solidFill>
              </a:defRPr>
            </a:lvl1pPr>
          </a:lstStyle>
          <a:p>
            <a:r>
              <a:rPr lang="en-US" dirty="0"/>
              <a:t>Click to edit Master title style</a:t>
            </a:r>
            <a:endParaRPr lang="en-ID" dirty="0"/>
          </a:p>
        </p:txBody>
      </p:sp>
      <p:sp>
        <p:nvSpPr>
          <p:cNvPr id="15" name="Text Placeholder 2">
            <a:extLst>
              <a:ext uri="{FF2B5EF4-FFF2-40B4-BE49-F238E27FC236}">
                <a16:creationId xmlns:a16="http://schemas.microsoft.com/office/drawing/2014/main" id="{3ECCD1F8-BE25-7057-D89F-10B1953DFDCB}"/>
              </a:ext>
            </a:extLst>
          </p:cNvPr>
          <p:cNvSpPr>
            <a:spLocks noGrp="1"/>
          </p:cNvSpPr>
          <p:nvPr>
            <p:ph type="body" sz="quarter" idx="42"/>
          </p:nvPr>
        </p:nvSpPr>
        <p:spPr>
          <a:xfrm>
            <a:off x="4456112" y="2834790"/>
            <a:ext cx="3279775" cy="1468924"/>
          </a:xfrm>
        </p:spPr>
        <p:txBody>
          <a:bodyPr>
            <a:noAutofit/>
          </a:bodyPr>
          <a:lstStyle>
            <a:lvl1pPr>
              <a:lnSpc>
                <a:spcPct val="100000"/>
              </a:lnSpc>
              <a:spcBef>
                <a:spcPts val="0"/>
              </a:spcBef>
              <a:defRPr sz="16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6" name="Text Placeholder 7">
            <a:extLst>
              <a:ext uri="{FF2B5EF4-FFF2-40B4-BE49-F238E27FC236}">
                <a16:creationId xmlns:a16="http://schemas.microsoft.com/office/drawing/2014/main" id="{66A01F51-A83B-DD10-5FAB-693B92EC01D1}"/>
              </a:ext>
            </a:extLst>
          </p:cNvPr>
          <p:cNvSpPr>
            <a:spLocks noGrp="1"/>
          </p:cNvSpPr>
          <p:nvPr>
            <p:ph type="body" sz="quarter" idx="43"/>
          </p:nvPr>
        </p:nvSpPr>
        <p:spPr>
          <a:xfrm>
            <a:off x="4456112" y="2124927"/>
            <a:ext cx="3279775" cy="676285"/>
          </a:xfrm>
        </p:spPr>
        <p:txBody>
          <a:bodyPr anchor="b">
            <a:noAutofit/>
          </a:bodyPr>
          <a:lstStyle>
            <a:lvl1pPr>
              <a:lnSpc>
                <a:spcPct val="100000"/>
              </a:lnSpc>
              <a:spcBef>
                <a:spcPts val="0"/>
              </a:spcBef>
              <a:defRPr sz="1800">
                <a:solidFill>
                  <a:schemeClr val="accent4"/>
                </a:solidFill>
              </a:defRPr>
            </a:lvl1pPr>
          </a:lstStyle>
          <a:p>
            <a:pPr lvl="0"/>
            <a:r>
              <a:rPr lang="en-GB" dirty="0"/>
              <a:t>Click to edit Master text styles</a:t>
            </a:r>
          </a:p>
        </p:txBody>
      </p:sp>
      <p:sp>
        <p:nvSpPr>
          <p:cNvPr id="17" name="Text Placeholder 2">
            <a:extLst>
              <a:ext uri="{FF2B5EF4-FFF2-40B4-BE49-F238E27FC236}">
                <a16:creationId xmlns:a16="http://schemas.microsoft.com/office/drawing/2014/main" id="{11631486-17E8-0D73-5A46-8B9DDA8D987F}"/>
              </a:ext>
            </a:extLst>
          </p:cNvPr>
          <p:cNvSpPr>
            <a:spLocks noGrp="1"/>
          </p:cNvSpPr>
          <p:nvPr>
            <p:ph type="body" sz="quarter" idx="44"/>
          </p:nvPr>
        </p:nvSpPr>
        <p:spPr>
          <a:xfrm>
            <a:off x="8324849" y="2834789"/>
            <a:ext cx="3279775" cy="3032607"/>
          </a:xfrm>
        </p:spPr>
        <p:txBody>
          <a:bodyPr>
            <a:noAutofit/>
          </a:bodyPr>
          <a:lstStyle>
            <a:lvl1pPr>
              <a:lnSpc>
                <a:spcPct val="100000"/>
              </a:lnSpc>
              <a:spcBef>
                <a:spcPts val="0"/>
              </a:spcBef>
              <a:defRPr sz="16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8" name="Text Placeholder 7">
            <a:extLst>
              <a:ext uri="{FF2B5EF4-FFF2-40B4-BE49-F238E27FC236}">
                <a16:creationId xmlns:a16="http://schemas.microsoft.com/office/drawing/2014/main" id="{EC39BF4B-A617-571D-FCD1-12CBA8451EBB}"/>
              </a:ext>
            </a:extLst>
          </p:cNvPr>
          <p:cNvSpPr>
            <a:spLocks noGrp="1"/>
          </p:cNvSpPr>
          <p:nvPr>
            <p:ph type="body" sz="quarter" idx="45"/>
          </p:nvPr>
        </p:nvSpPr>
        <p:spPr>
          <a:xfrm>
            <a:off x="8324849" y="2124927"/>
            <a:ext cx="3279775" cy="676285"/>
          </a:xfrm>
        </p:spPr>
        <p:txBody>
          <a:bodyPr anchor="b">
            <a:noAutofit/>
          </a:bodyPr>
          <a:lstStyle>
            <a:lvl1pPr>
              <a:lnSpc>
                <a:spcPct val="100000"/>
              </a:lnSpc>
              <a:spcBef>
                <a:spcPts val="0"/>
              </a:spcBef>
              <a:defRPr sz="1800">
                <a:solidFill>
                  <a:schemeClr val="accent4"/>
                </a:solidFill>
              </a:defRPr>
            </a:lvl1pPr>
          </a:lstStyle>
          <a:p>
            <a:pPr lvl="0"/>
            <a:r>
              <a:rPr lang="en-GB" dirty="0"/>
              <a:t>Click to edit Master text styles</a:t>
            </a:r>
          </a:p>
        </p:txBody>
      </p:sp>
      <p:sp>
        <p:nvSpPr>
          <p:cNvPr id="21" name="Picture Placeholder 26">
            <a:extLst>
              <a:ext uri="{FF2B5EF4-FFF2-40B4-BE49-F238E27FC236}">
                <a16:creationId xmlns:a16="http://schemas.microsoft.com/office/drawing/2014/main" id="{CDE2B61B-78DD-9E04-82CA-5BEE4090779B}"/>
              </a:ext>
            </a:extLst>
          </p:cNvPr>
          <p:cNvSpPr>
            <a:spLocks noGrp="1"/>
          </p:cNvSpPr>
          <p:nvPr>
            <p:ph type="pic" sz="quarter" idx="13"/>
          </p:nvPr>
        </p:nvSpPr>
        <p:spPr>
          <a:xfrm>
            <a:off x="0" y="4473577"/>
            <a:ext cx="7735887" cy="1692275"/>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Tree>
    <p:extLst>
      <p:ext uri="{BB962C8B-B14F-4D97-AF65-F5344CB8AC3E}">
        <p14:creationId xmlns:p14="http://schemas.microsoft.com/office/powerpoint/2010/main" val="9968284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01AD18-8742-0814-5167-C2196D544BA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FAC0163-658A-A7D4-E8B0-08C969085D4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19AE7EF-1FAA-CAAC-258B-2AA7E004074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F734780-A5CD-7E77-1248-2FD85435DA26}"/>
              </a:ext>
            </a:extLst>
          </p:cNvPr>
          <p:cNvSpPr>
            <a:spLocks noGrp="1"/>
          </p:cNvSpPr>
          <p:nvPr>
            <p:ph type="dt" sz="half" idx="10"/>
          </p:nvPr>
        </p:nvSpPr>
        <p:spPr/>
        <p:txBody>
          <a:bodyPr/>
          <a:lstStyle/>
          <a:p>
            <a:fld id="{7B945F53-EA41-4823-AB64-5A61970EE442}" type="datetimeFigureOut">
              <a:rPr lang="fr-FR" smtClean="0"/>
              <a:t>12/03/2025</a:t>
            </a:fld>
            <a:endParaRPr lang="fr-FR"/>
          </a:p>
        </p:txBody>
      </p:sp>
      <p:sp>
        <p:nvSpPr>
          <p:cNvPr id="6" name="Espace réservé du pied de page 5">
            <a:extLst>
              <a:ext uri="{FF2B5EF4-FFF2-40B4-BE49-F238E27FC236}">
                <a16:creationId xmlns:a16="http://schemas.microsoft.com/office/drawing/2014/main" id="{FF59B6D4-4713-FC8A-1FC0-000CD5DE254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EB13216-2E1A-BEAB-508B-23210CA47893}"/>
              </a:ext>
            </a:extLst>
          </p:cNvPr>
          <p:cNvSpPr>
            <a:spLocks noGrp="1"/>
          </p:cNvSpPr>
          <p:nvPr>
            <p:ph type="sldNum" sz="quarter" idx="12"/>
          </p:nvPr>
        </p:nvSpPr>
        <p:spPr/>
        <p:txBody>
          <a:bodyPr/>
          <a:lstStyle/>
          <a:p>
            <a:fld id="{FF994D5E-8416-4112-82BF-431607861D03}" type="slidenum">
              <a:rPr lang="fr-FR" smtClean="0"/>
              <a:t>‹N°›</a:t>
            </a:fld>
            <a:endParaRPr lang="fr-FR"/>
          </a:p>
        </p:txBody>
      </p:sp>
    </p:spTree>
    <p:extLst>
      <p:ext uri="{BB962C8B-B14F-4D97-AF65-F5344CB8AC3E}">
        <p14:creationId xmlns:p14="http://schemas.microsoft.com/office/powerpoint/2010/main" val="287687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Text Boxes T23V1">
    <p:bg>
      <p:bgPr>
        <a:solidFill>
          <a:schemeClr val="accent4">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lvl1pPr>
          </a:lstStyle>
          <a:p>
            <a:fld id="{9B8CCFF5-5E46-46BD-B5F9-D4D844B4C9EE}" type="slidenum">
              <a:rPr lang="en-GB" smtClean="0"/>
              <a:pPr/>
              <a:t>‹N°›</a:t>
            </a:fld>
            <a:endParaRPr lang="en-GB" dirty="0"/>
          </a:p>
        </p:txBody>
      </p:sp>
      <p:sp>
        <p:nvSpPr>
          <p:cNvPr id="2" name="Text Placeholder 2">
            <a:extLst>
              <a:ext uri="{FF2B5EF4-FFF2-40B4-BE49-F238E27FC236}">
                <a16:creationId xmlns:a16="http://schemas.microsoft.com/office/drawing/2014/main" id="{6FE85B72-50EA-4638-A493-F7F35B9F1D34}"/>
              </a:ext>
            </a:extLst>
          </p:cNvPr>
          <p:cNvSpPr>
            <a:spLocks noGrp="1"/>
          </p:cNvSpPr>
          <p:nvPr>
            <p:ph type="body" sz="quarter" idx="15"/>
          </p:nvPr>
        </p:nvSpPr>
        <p:spPr>
          <a:xfrm>
            <a:off x="587375" y="2745890"/>
            <a:ext cx="4498973" cy="1091099"/>
          </a:xfrm>
        </p:spPr>
        <p:txBody>
          <a:bodyPr>
            <a:noAutofit/>
          </a:bodyPr>
          <a:lstStyle>
            <a:lvl1pP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 name="Text Placeholder 7">
            <a:extLst>
              <a:ext uri="{FF2B5EF4-FFF2-40B4-BE49-F238E27FC236}">
                <a16:creationId xmlns:a16="http://schemas.microsoft.com/office/drawing/2014/main" id="{15D09C35-FCB8-6F39-4E0C-2414281C3C67}"/>
              </a:ext>
            </a:extLst>
          </p:cNvPr>
          <p:cNvSpPr>
            <a:spLocks noGrp="1"/>
          </p:cNvSpPr>
          <p:nvPr>
            <p:ph type="body" sz="quarter" idx="16"/>
          </p:nvPr>
        </p:nvSpPr>
        <p:spPr>
          <a:xfrm>
            <a:off x="587375" y="2127250"/>
            <a:ext cx="4498973" cy="585062"/>
          </a:xfrm>
        </p:spPr>
        <p:txBody>
          <a:bodyPr anchor="b">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7" name="Title 1">
            <a:extLst>
              <a:ext uri="{FF2B5EF4-FFF2-40B4-BE49-F238E27FC236}">
                <a16:creationId xmlns:a16="http://schemas.microsoft.com/office/drawing/2014/main" id="{12E664BA-F337-DC5A-F85F-16D85D3CB011}"/>
              </a:ext>
            </a:extLst>
          </p:cNvPr>
          <p:cNvSpPr>
            <a:spLocks noGrp="1"/>
          </p:cNvSpPr>
          <p:nvPr>
            <p:ph type="title"/>
          </p:nvPr>
        </p:nvSpPr>
        <p:spPr>
          <a:xfrm>
            <a:off x="587375" y="584200"/>
            <a:ext cx="11017248" cy="1245650"/>
          </a:xfrm>
          <a:prstGeom prst="rect">
            <a:avLst/>
          </a:prstGeom>
        </p:spPr>
        <p:txBody>
          <a:bodyPr anchor="t">
            <a:noAutofit/>
          </a:bodyPr>
          <a:lstStyle>
            <a:lvl1pPr>
              <a:defRPr>
                <a:solidFill>
                  <a:schemeClr val="accent1"/>
                </a:solidFill>
              </a:defRPr>
            </a:lvl1pPr>
          </a:lstStyle>
          <a:p>
            <a:r>
              <a:rPr lang="en-US" dirty="0"/>
              <a:t>Click to edit Master title style</a:t>
            </a:r>
            <a:endParaRPr lang="en-ID" dirty="0"/>
          </a:p>
        </p:txBody>
      </p:sp>
      <p:sp>
        <p:nvSpPr>
          <p:cNvPr id="12" name="Text Placeholder 2">
            <a:extLst>
              <a:ext uri="{FF2B5EF4-FFF2-40B4-BE49-F238E27FC236}">
                <a16:creationId xmlns:a16="http://schemas.microsoft.com/office/drawing/2014/main" id="{CAFD1D6C-AE04-808D-612F-40EFB7918D4C}"/>
              </a:ext>
            </a:extLst>
          </p:cNvPr>
          <p:cNvSpPr>
            <a:spLocks noGrp="1"/>
          </p:cNvSpPr>
          <p:nvPr>
            <p:ph type="body" sz="quarter" idx="42"/>
          </p:nvPr>
        </p:nvSpPr>
        <p:spPr>
          <a:xfrm>
            <a:off x="7105650" y="2745890"/>
            <a:ext cx="4498973" cy="1091099"/>
          </a:xfrm>
        </p:spPr>
        <p:txBody>
          <a:bodyPr>
            <a:noAutofit/>
          </a:bodyPr>
          <a:lstStyle>
            <a:lvl1pP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4" name="Text Placeholder 7">
            <a:extLst>
              <a:ext uri="{FF2B5EF4-FFF2-40B4-BE49-F238E27FC236}">
                <a16:creationId xmlns:a16="http://schemas.microsoft.com/office/drawing/2014/main" id="{B9BFF046-C6B3-704E-B035-ABC1264FC02B}"/>
              </a:ext>
            </a:extLst>
          </p:cNvPr>
          <p:cNvSpPr>
            <a:spLocks noGrp="1"/>
          </p:cNvSpPr>
          <p:nvPr>
            <p:ph type="body" sz="quarter" idx="43"/>
          </p:nvPr>
        </p:nvSpPr>
        <p:spPr>
          <a:xfrm>
            <a:off x="7105650" y="2127250"/>
            <a:ext cx="4498973" cy="585062"/>
          </a:xfrm>
        </p:spPr>
        <p:txBody>
          <a:bodyPr anchor="b">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22" name="Text Placeholder 2">
            <a:extLst>
              <a:ext uri="{FF2B5EF4-FFF2-40B4-BE49-F238E27FC236}">
                <a16:creationId xmlns:a16="http://schemas.microsoft.com/office/drawing/2014/main" id="{F2D4EB7C-C2FC-BEEC-3557-A612FA994EF3}"/>
              </a:ext>
            </a:extLst>
          </p:cNvPr>
          <p:cNvSpPr>
            <a:spLocks noGrp="1"/>
          </p:cNvSpPr>
          <p:nvPr>
            <p:ph type="body" sz="quarter" idx="44"/>
          </p:nvPr>
        </p:nvSpPr>
        <p:spPr>
          <a:xfrm>
            <a:off x="587375" y="4819165"/>
            <a:ext cx="4498973" cy="1091099"/>
          </a:xfrm>
        </p:spPr>
        <p:txBody>
          <a:bodyPr>
            <a:noAutofit/>
          </a:bodyPr>
          <a:lstStyle>
            <a:lvl1pP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3" name="Text Placeholder 7">
            <a:extLst>
              <a:ext uri="{FF2B5EF4-FFF2-40B4-BE49-F238E27FC236}">
                <a16:creationId xmlns:a16="http://schemas.microsoft.com/office/drawing/2014/main" id="{A9285CB3-161C-6A7A-A141-5BB6BA127282}"/>
              </a:ext>
            </a:extLst>
          </p:cNvPr>
          <p:cNvSpPr>
            <a:spLocks noGrp="1"/>
          </p:cNvSpPr>
          <p:nvPr>
            <p:ph type="body" sz="quarter" idx="45"/>
          </p:nvPr>
        </p:nvSpPr>
        <p:spPr>
          <a:xfrm>
            <a:off x="587375" y="4200525"/>
            <a:ext cx="4498973" cy="585062"/>
          </a:xfrm>
        </p:spPr>
        <p:txBody>
          <a:bodyPr anchor="b">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24" name="Text Placeholder 2">
            <a:extLst>
              <a:ext uri="{FF2B5EF4-FFF2-40B4-BE49-F238E27FC236}">
                <a16:creationId xmlns:a16="http://schemas.microsoft.com/office/drawing/2014/main" id="{245C84EC-2B74-6F17-7B19-182766D7B5C6}"/>
              </a:ext>
            </a:extLst>
          </p:cNvPr>
          <p:cNvSpPr>
            <a:spLocks noGrp="1"/>
          </p:cNvSpPr>
          <p:nvPr>
            <p:ph type="body" sz="quarter" idx="46"/>
          </p:nvPr>
        </p:nvSpPr>
        <p:spPr>
          <a:xfrm>
            <a:off x="7105650" y="4819165"/>
            <a:ext cx="4498973" cy="1091099"/>
          </a:xfrm>
        </p:spPr>
        <p:txBody>
          <a:bodyPr>
            <a:noAutofit/>
          </a:bodyPr>
          <a:lstStyle>
            <a:lvl1pP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5" name="Text Placeholder 7">
            <a:extLst>
              <a:ext uri="{FF2B5EF4-FFF2-40B4-BE49-F238E27FC236}">
                <a16:creationId xmlns:a16="http://schemas.microsoft.com/office/drawing/2014/main" id="{D7442B0E-6319-E126-2707-8CE6E53B193D}"/>
              </a:ext>
            </a:extLst>
          </p:cNvPr>
          <p:cNvSpPr>
            <a:spLocks noGrp="1"/>
          </p:cNvSpPr>
          <p:nvPr>
            <p:ph type="body" sz="quarter" idx="47"/>
          </p:nvPr>
        </p:nvSpPr>
        <p:spPr>
          <a:xfrm>
            <a:off x="7105650" y="4200525"/>
            <a:ext cx="4498973" cy="585062"/>
          </a:xfrm>
        </p:spPr>
        <p:txBody>
          <a:bodyPr anchor="b">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Tree>
    <p:extLst>
      <p:ext uri="{BB962C8B-B14F-4D97-AF65-F5344CB8AC3E}">
        <p14:creationId xmlns:p14="http://schemas.microsoft.com/office/powerpoint/2010/main" val="15618605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Text Boxes T23V2">
    <p:bg>
      <p:bgPr>
        <a:solidFill>
          <a:schemeClr val="accent2"/>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vert="horz" lIns="91440" tIns="45720" rIns="91440" bIns="45720" rtlCol="0" anchor="ctr"/>
          <a:lstStyle>
            <a:lvl1pPr>
              <a:defRPr lang="en-GB" smtClean="0">
                <a:solidFill>
                  <a:schemeClr val="bg1">
                    <a:lumMod val="85000"/>
                  </a:schemeClr>
                </a:solidFill>
              </a:defRPr>
            </a:lvl1pPr>
          </a:lstStyle>
          <a:p>
            <a:pPr algn="ctr"/>
            <a:fld id="{9B8CCFF5-5E46-46BD-B5F9-D4D844B4C9EE}" type="slidenum">
              <a:rPr lang="en-GB" smtClean="0"/>
              <a:pPr algn="ctr"/>
              <a:t>‹N°›</a:t>
            </a:fld>
            <a:endParaRPr lang="en-GB" dirty="0"/>
          </a:p>
        </p:txBody>
      </p:sp>
      <p:sp>
        <p:nvSpPr>
          <p:cNvPr id="2" name="Text Placeholder 2">
            <a:extLst>
              <a:ext uri="{FF2B5EF4-FFF2-40B4-BE49-F238E27FC236}">
                <a16:creationId xmlns:a16="http://schemas.microsoft.com/office/drawing/2014/main" id="{6FE85B72-50EA-4638-A493-F7F35B9F1D34}"/>
              </a:ext>
            </a:extLst>
          </p:cNvPr>
          <p:cNvSpPr>
            <a:spLocks noGrp="1"/>
          </p:cNvSpPr>
          <p:nvPr>
            <p:ph type="body" sz="quarter" idx="15"/>
          </p:nvPr>
        </p:nvSpPr>
        <p:spPr>
          <a:xfrm>
            <a:off x="587375" y="2745890"/>
            <a:ext cx="4498973" cy="1091099"/>
          </a:xfrm>
        </p:spPr>
        <p:txBody>
          <a:bodyPr vert="horz" lIns="91440" tIns="45720" rIns="91440" bIns="45720" rtlCol="0">
            <a:noAutofit/>
          </a:bodyPr>
          <a:lstStyle>
            <a:lvl1pPr>
              <a:defRPr lang="en-US" sz="1600" b="0" dirty="0">
                <a:solidFill>
                  <a:schemeClr val="bg1">
                    <a:lumMod val="85000"/>
                  </a:schemeClr>
                </a:solidFill>
              </a:defRPr>
            </a:lvl1pPr>
          </a:lstStyle>
          <a:p>
            <a:pPr lvl="0">
              <a:lnSpc>
                <a:spcPct val="100000"/>
              </a:lnSpc>
              <a:spcBef>
                <a:spcPts val="0"/>
              </a:spcBef>
            </a:pPr>
            <a:r>
              <a:rPr lang="en-US" dirty="0"/>
              <a:t>Click to edit Master text styles</a:t>
            </a:r>
          </a:p>
        </p:txBody>
      </p:sp>
      <p:sp>
        <p:nvSpPr>
          <p:cNvPr id="4" name="Text Placeholder 7">
            <a:extLst>
              <a:ext uri="{FF2B5EF4-FFF2-40B4-BE49-F238E27FC236}">
                <a16:creationId xmlns:a16="http://schemas.microsoft.com/office/drawing/2014/main" id="{15D09C35-FCB8-6F39-4E0C-2414281C3C67}"/>
              </a:ext>
            </a:extLst>
          </p:cNvPr>
          <p:cNvSpPr>
            <a:spLocks noGrp="1"/>
          </p:cNvSpPr>
          <p:nvPr>
            <p:ph type="body" sz="quarter" idx="16"/>
          </p:nvPr>
        </p:nvSpPr>
        <p:spPr>
          <a:xfrm>
            <a:off x="587375" y="2127250"/>
            <a:ext cx="4498973" cy="585062"/>
          </a:xfrm>
        </p:spPr>
        <p:txBody>
          <a:bodyPr vert="horz" lIns="91440" tIns="45720" rIns="91440" bIns="45720" rtlCol="0" anchor="b">
            <a:noAutofit/>
          </a:bodyPr>
          <a:lstStyle>
            <a:lvl1pPr>
              <a:defRPr lang="en-GB" sz="1800" dirty="0">
                <a:solidFill>
                  <a:schemeClr val="accent4"/>
                </a:solidFill>
              </a:defRPr>
            </a:lvl1pPr>
          </a:lstStyle>
          <a:p>
            <a:pPr lvl="0">
              <a:lnSpc>
                <a:spcPct val="100000"/>
              </a:lnSpc>
              <a:spcBef>
                <a:spcPts val="0"/>
              </a:spcBef>
            </a:pPr>
            <a:r>
              <a:rPr lang="en-GB" dirty="0"/>
              <a:t>Click to edit Master text styles</a:t>
            </a:r>
          </a:p>
        </p:txBody>
      </p:sp>
      <p:sp>
        <p:nvSpPr>
          <p:cNvPr id="7" name="Title 1">
            <a:extLst>
              <a:ext uri="{FF2B5EF4-FFF2-40B4-BE49-F238E27FC236}">
                <a16:creationId xmlns:a16="http://schemas.microsoft.com/office/drawing/2014/main" id="{12E664BA-F337-DC5A-F85F-16D85D3CB011}"/>
              </a:ext>
            </a:extLst>
          </p:cNvPr>
          <p:cNvSpPr>
            <a:spLocks noGrp="1"/>
          </p:cNvSpPr>
          <p:nvPr>
            <p:ph type="title"/>
          </p:nvPr>
        </p:nvSpPr>
        <p:spPr>
          <a:xfrm>
            <a:off x="587375" y="584200"/>
            <a:ext cx="11017248" cy="1245650"/>
          </a:xfrm>
          <a:prstGeom prst="rect">
            <a:avLst/>
          </a:prstGeom>
        </p:spPr>
        <p:txBody>
          <a:bodyPr vert="horz" lIns="91440" tIns="45720" rIns="91440" bIns="45720" rtlCol="0" anchor="t">
            <a:noAutofit/>
          </a:bodyPr>
          <a:lstStyle>
            <a:lvl1pPr>
              <a:defRPr lang="en-ID" dirty="0">
                <a:solidFill>
                  <a:schemeClr val="accent4"/>
                </a:solidFill>
              </a:defRPr>
            </a:lvl1pPr>
          </a:lstStyle>
          <a:p>
            <a:pPr lvl="0"/>
            <a:r>
              <a:rPr lang="en-US" dirty="0"/>
              <a:t>Click to edit Master title style</a:t>
            </a:r>
            <a:endParaRPr lang="en-ID" dirty="0"/>
          </a:p>
        </p:txBody>
      </p:sp>
      <p:sp>
        <p:nvSpPr>
          <p:cNvPr id="12" name="Text Placeholder 2">
            <a:extLst>
              <a:ext uri="{FF2B5EF4-FFF2-40B4-BE49-F238E27FC236}">
                <a16:creationId xmlns:a16="http://schemas.microsoft.com/office/drawing/2014/main" id="{CAFD1D6C-AE04-808D-612F-40EFB7918D4C}"/>
              </a:ext>
            </a:extLst>
          </p:cNvPr>
          <p:cNvSpPr>
            <a:spLocks noGrp="1"/>
          </p:cNvSpPr>
          <p:nvPr>
            <p:ph type="body" sz="quarter" idx="42"/>
          </p:nvPr>
        </p:nvSpPr>
        <p:spPr>
          <a:xfrm>
            <a:off x="7105650" y="2745890"/>
            <a:ext cx="4498973" cy="1091099"/>
          </a:xfrm>
        </p:spPr>
        <p:txBody>
          <a:bodyPr vert="horz" lIns="91440" tIns="45720" rIns="91440" bIns="45720" rtlCol="0">
            <a:noAutofit/>
          </a:bodyPr>
          <a:lstStyle>
            <a:lvl1pPr>
              <a:defRPr lang="en-US" sz="1600" b="0" dirty="0">
                <a:solidFill>
                  <a:schemeClr val="bg1">
                    <a:lumMod val="85000"/>
                  </a:schemeClr>
                </a:solidFill>
              </a:defRPr>
            </a:lvl1pPr>
          </a:lstStyle>
          <a:p>
            <a:pPr lvl="0">
              <a:lnSpc>
                <a:spcPct val="100000"/>
              </a:lnSpc>
              <a:spcBef>
                <a:spcPts val="0"/>
              </a:spcBef>
            </a:pPr>
            <a:r>
              <a:rPr lang="en-US" dirty="0"/>
              <a:t>Click to edit Master text styles</a:t>
            </a:r>
          </a:p>
        </p:txBody>
      </p:sp>
      <p:sp>
        <p:nvSpPr>
          <p:cNvPr id="14" name="Text Placeholder 7">
            <a:extLst>
              <a:ext uri="{FF2B5EF4-FFF2-40B4-BE49-F238E27FC236}">
                <a16:creationId xmlns:a16="http://schemas.microsoft.com/office/drawing/2014/main" id="{B9BFF046-C6B3-704E-B035-ABC1264FC02B}"/>
              </a:ext>
            </a:extLst>
          </p:cNvPr>
          <p:cNvSpPr>
            <a:spLocks noGrp="1"/>
          </p:cNvSpPr>
          <p:nvPr>
            <p:ph type="body" sz="quarter" idx="43"/>
          </p:nvPr>
        </p:nvSpPr>
        <p:spPr>
          <a:xfrm>
            <a:off x="7105650" y="2127250"/>
            <a:ext cx="4498973" cy="585062"/>
          </a:xfrm>
        </p:spPr>
        <p:txBody>
          <a:bodyPr vert="horz" lIns="91440" tIns="45720" rIns="91440" bIns="45720" rtlCol="0" anchor="b">
            <a:noAutofit/>
          </a:bodyPr>
          <a:lstStyle>
            <a:lvl1pPr>
              <a:defRPr lang="en-GB" sz="1800" dirty="0">
                <a:solidFill>
                  <a:schemeClr val="accent4"/>
                </a:solidFill>
              </a:defRPr>
            </a:lvl1pPr>
          </a:lstStyle>
          <a:p>
            <a:pPr lvl="0">
              <a:lnSpc>
                <a:spcPct val="100000"/>
              </a:lnSpc>
              <a:spcBef>
                <a:spcPts val="0"/>
              </a:spcBef>
            </a:pPr>
            <a:r>
              <a:rPr lang="en-GB" dirty="0"/>
              <a:t>Click to edit Master text styles</a:t>
            </a:r>
          </a:p>
        </p:txBody>
      </p:sp>
      <p:sp>
        <p:nvSpPr>
          <p:cNvPr id="22" name="Text Placeholder 2">
            <a:extLst>
              <a:ext uri="{FF2B5EF4-FFF2-40B4-BE49-F238E27FC236}">
                <a16:creationId xmlns:a16="http://schemas.microsoft.com/office/drawing/2014/main" id="{F2D4EB7C-C2FC-BEEC-3557-A612FA994EF3}"/>
              </a:ext>
            </a:extLst>
          </p:cNvPr>
          <p:cNvSpPr>
            <a:spLocks noGrp="1"/>
          </p:cNvSpPr>
          <p:nvPr>
            <p:ph type="body" sz="quarter" idx="44"/>
          </p:nvPr>
        </p:nvSpPr>
        <p:spPr>
          <a:xfrm>
            <a:off x="587375" y="4819165"/>
            <a:ext cx="4498973" cy="1091099"/>
          </a:xfrm>
        </p:spPr>
        <p:txBody>
          <a:bodyPr vert="horz" lIns="91440" tIns="45720" rIns="91440" bIns="45720" rtlCol="0">
            <a:noAutofit/>
          </a:bodyPr>
          <a:lstStyle>
            <a:lvl1pPr>
              <a:defRPr lang="en-US" sz="1600" b="0" dirty="0">
                <a:solidFill>
                  <a:schemeClr val="bg1">
                    <a:lumMod val="85000"/>
                  </a:schemeClr>
                </a:solidFill>
              </a:defRPr>
            </a:lvl1pPr>
          </a:lstStyle>
          <a:p>
            <a:pPr lvl="0">
              <a:lnSpc>
                <a:spcPct val="100000"/>
              </a:lnSpc>
              <a:spcBef>
                <a:spcPts val="0"/>
              </a:spcBef>
            </a:pPr>
            <a:r>
              <a:rPr lang="en-US" dirty="0"/>
              <a:t>Click to edit Master text styles</a:t>
            </a:r>
          </a:p>
        </p:txBody>
      </p:sp>
      <p:sp>
        <p:nvSpPr>
          <p:cNvPr id="23" name="Text Placeholder 7">
            <a:extLst>
              <a:ext uri="{FF2B5EF4-FFF2-40B4-BE49-F238E27FC236}">
                <a16:creationId xmlns:a16="http://schemas.microsoft.com/office/drawing/2014/main" id="{A9285CB3-161C-6A7A-A141-5BB6BA127282}"/>
              </a:ext>
            </a:extLst>
          </p:cNvPr>
          <p:cNvSpPr>
            <a:spLocks noGrp="1"/>
          </p:cNvSpPr>
          <p:nvPr>
            <p:ph type="body" sz="quarter" idx="45"/>
          </p:nvPr>
        </p:nvSpPr>
        <p:spPr>
          <a:xfrm>
            <a:off x="587375" y="4200525"/>
            <a:ext cx="4498973" cy="585062"/>
          </a:xfrm>
        </p:spPr>
        <p:txBody>
          <a:bodyPr vert="horz" lIns="91440" tIns="45720" rIns="91440" bIns="45720" rtlCol="0" anchor="b">
            <a:noAutofit/>
          </a:bodyPr>
          <a:lstStyle>
            <a:lvl1pPr>
              <a:defRPr lang="en-GB" sz="1800" dirty="0">
                <a:solidFill>
                  <a:schemeClr val="accent4"/>
                </a:solidFill>
              </a:defRPr>
            </a:lvl1pPr>
          </a:lstStyle>
          <a:p>
            <a:pPr lvl="0">
              <a:lnSpc>
                <a:spcPct val="100000"/>
              </a:lnSpc>
              <a:spcBef>
                <a:spcPts val="0"/>
              </a:spcBef>
            </a:pPr>
            <a:r>
              <a:rPr lang="en-GB" dirty="0"/>
              <a:t>Click to edit Master text styles</a:t>
            </a:r>
          </a:p>
        </p:txBody>
      </p:sp>
      <p:sp>
        <p:nvSpPr>
          <p:cNvPr id="24" name="Text Placeholder 2">
            <a:extLst>
              <a:ext uri="{FF2B5EF4-FFF2-40B4-BE49-F238E27FC236}">
                <a16:creationId xmlns:a16="http://schemas.microsoft.com/office/drawing/2014/main" id="{245C84EC-2B74-6F17-7B19-182766D7B5C6}"/>
              </a:ext>
            </a:extLst>
          </p:cNvPr>
          <p:cNvSpPr>
            <a:spLocks noGrp="1"/>
          </p:cNvSpPr>
          <p:nvPr>
            <p:ph type="body" sz="quarter" idx="46"/>
          </p:nvPr>
        </p:nvSpPr>
        <p:spPr>
          <a:xfrm>
            <a:off x="7105650" y="4819165"/>
            <a:ext cx="4498973" cy="1091099"/>
          </a:xfrm>
        </p:spPr>
        <p:txBody>
          <a:bodyPr vert="horz" lIns="91440" tIns="45720" rIns="91440" bIns="45720" rtlCol="0">
            <a:noAutofit/>
          </a:bodyPr>
          <a:lstStyle>
            <a:lvl1pPr>
              <a:defRPr lang="en-US" sz="1600" b="0" dirty="0">
                <a:solidFill>
                  <a:schemeClr val="bg1">
                    <a:lumMod val="85000"/>
                  </a:schemeClr>
                </a:solidFill>
              </a:defRPr>
            </a:lvl1pPr>
          </a:lstStyle>
          <a:p>
            <a:pPr lvl="0">
              <a:lnSpc>
                <a:spcPct val="100000"/>
              </a:lnSpc>
              <a:spcBef>
                <a:spcPts val="0"/>
              </a:spcBef>
            </a:pPr>
            <a:r>
              <a:rPr lang="en-US" dirty="0"/>
              <a:t>Click to edit Master text styles</a:t>
            </a:r>
          </a:p>
        </p:txBody>
      </p:sp>
      <p:sp>
        <p:nvSpPr>
          <p:cNvPr id="25" name="Text Placeholder 7">
            <a:extLst>
              <a:ext uri="{FF2B5EF4-FFF2-40B4-BE49-F238E27FC236}">
                <a16:creationId xmlns:a16="http://schemas.microsoft.com/office/drawing/2014/main" id="{D7442B0E-6319-E126-2707-8CE6E53B193D}"/>
              </a:ext>
            </a:extLst>
          </p:cNvPr>
          <p:cNvSpPr>
            <a:spLocks noGrp="1"/>
          </p:cNvSpPr>
          <p:nvPr>
            <p:ph type="body" sz="quarter" idx="47"/>
          </p:nvPr>
        </p:nvSpPr>
        <p:spPr>
          <a:xfrm>
            <a:off x="7105650" y="4200525"/>
            <a:ext cx="4498973" cy="585062"/>
          </a:xfrm>
        </p:spPr>
        <p:txBody>
          <a:bodyPr vert="horz" lIns="91440" tIns="45720" rIns="91440" bIns="45720" rtlCol="0" anchor="b">
            <a:noAutofit/>
          </a:bodyPr>
          <a:lstStyle>
            <a:lvl1pPr>
              <a:defRPr lang="en-GB" sz="1800" dirty="0">
                <a:solidFill>
                  <a:schemeClr val="accent4"/>
                </a:solidFill>
              </a:defRPr>
            </a:lvl1pPr>
          </a:lstStyle>
          <a:p>
            <a:pPr lvl="0">
              <a:lnSpc>
                <a:spcPct val="100000"/>
              </a:lnSpc>
              <a:spcBef>
                <a:spcPts val="0"/>
              </a:spcBef>
            </a:pPr>
            <a:r>
              <a:rPr lang="en-GB" dirty="0"/>
              <a:t>Click to edit Master text styles</a:t>
            </a:r>
          </a:p>
        </p:txBody>
      </p:sp>
    </p:spTree>
    <p:extLst>
      <p:ext uri="{BB962C8B-B14F-4D97-AF65-F5344CB8AC3E}">
        <p14:creationId xmlns:p14="http://schemas.microsoft.com/office/powerpoint/2010/main" val="19122526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with Contents C40V1">
    <p:bg>
      <p:bgPr>
        <a:solidFill>
          <a:schemeClr val="accent4">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lvl1pPr>
          </a:lstStyle>
          <a:p>
            <a:fld id="{9B8CCFF5-5E46-46BD-B5F9-D4D844B4C9EE}" type="slidenum">
              <a:rPr lang="en-GB" smtClean="0"/>
              <a:pPr/>
              <a:t>‹N°›</a:t>
            </a:fld>
            <a:endParaRPr lang="en-GB" dirty="0"/>
          </a:p>
        </p:txBody>
      </p:sp>
      <p:sp>
        <p:nvSpPr>
          <p:cNvPr id="3" name="Title 1">
            <a:extLst>
              <a:ext uri="{FF2B5EF4-FFF2-40B4-BE49-F238E27FC236}">
                <a16:creationId xmlns:a16="http://schemas.microsoft.com/office/drawing/2014/main" id="{0D78536D-56B8-C8AB-E6BB-E0331088471C}"/>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accent1"/>
                </a:solidFill>
              </a:defRPr>
            </a:lvl1pPr>
          </a:lstStyle>
          <a:p>
            <a:r>
              <a:rPr lang="en-US" dirty="0"/>
              <a:t>Click to edit Master title style</a:t>
            </a:r>
            <a:endParaRPr lang="en-ID" dirty="0"/>
          </a:p>
        </p:txBody>
      </p:sp>
      <p:sp>
        <p:nvSpPr>
          <p:cNvPr id="2" name="Text Placeholder 2">
            <a:extLst>
              <a:ext uri="{FF2B5EF4-FFF2-40B4-BE49-F238E27FC236}">
                <a16:creationId xmlns:a16="http://schemas.microsoft.com/office/drawing/2014/main" id="{A0BB81D2-6F83-6C7F-49EA-F0A494CA154B}"/>
              </a:ext>
            </a:extLst>
          </p:cNvPr>
          <p:cNvSpPr>
            <a:spLocks noGrp="1"/>
          </p:cNvSpPr>
          <p:nvPr>
            <p:ph type="body" sz="quarter" idx="15"/>
          </p:nvPr>
        </p:nvSpPr>
        <p:spPr>
          <a:xfrm>
            <a:off x="587375" y="1678975"/>
            <a:ext cx="11017249" cy="847137"/>
          </a:xfrm>
        </p:spPr>
        <p:txBody>
          <a:bodyPr>
            <a:noAutofit/>
          </a:bodyPr>
          <a:lstStyle>
            <a:lvl1pP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8" name="Table Placeholder 7">
            <a:extLst>
              <a:ext uri="{FF2B5EF4-FFF2-40B4-BE49-F238E27FC236}">
                <a16:creationId xmlns:a16="http://schemas.microsoft.com/office/drawing/2014/main" id="{22870F8E-4953-D58B-BA98-E84672D2A138}"/>
              </a:ext>
            </a:extLst>
          </p:cNvPr>
          <p:cNvSpPr>
            <a:spLocks noGrp="1"/>
          </p:cNvSpPr>
          <p:nvPr>
            <p:ph type="tbl" sz="quarter" idx="42"/>
          </p:nvPr>
        </p:nvSpPr>
        <p:spPr>
          <a:xfrm>
            <a:off x="587375" y="2822247"/>
            <a:ext cx="11017250" cy="3205491"/>
          </a:xfrm>
        </p:spPr>
        <p:txBody>
          <a:bodyPr/>
          <a:lstStyle/>
          <a:p>
            <a:endParaRPr lang="en-GB"/>
          </a:p>
        </p:txBody>
      </p:sp>
    </p:spTree>
    <p:extLst>
      <p:ext uri="{BB962C8B-B14F-4D97-AF65-F5344CB8AC3E}">
        <p14:creationId xmlns:p14="http://schemas.microsoft.com/office/powerpoint/2010/main" val="32563690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with Contents C40V2">
    <p:bg>
      <p:bgPr>
        <a:solidFill>
          <a:schemeClr val="accent2"/>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vert="horz" lIns="91440" tIns="45720" rIns="91440" bIns="45720" rtlCol="0" anchor="ctr"/>
          <a:lstStyle>
            <a:lvl1pPr>
              <a:defRPr lang="en-GB" smtClean="0">
                <a:solidFill>
                  <a:schemeClr val="bg1">
                    <a:lumMod val="85000"/>
                  </a:schemeClr>
                </a:solidFill>
              </a:defRPr>
            </a:lvl1pPr>
          </a:lstStyle>
          <a:p>
            <a:pPr algn="ctr"/>
            <a:fld id="{9B8CCFF5-5E46-46BD-B5F9-D4D844B4C9EE}" type="slidenum">
              <a:rPr lang="en-GB" smtClean="0"/>
              <a:pPr algn="ctr"/>
              <a:t>‹N°›</a:t>
            </a:fld>
            <a:endParaRPr lang="en-GB" dirty="0"/>
          </a:p>
        </p:txBody>
      </p:sp>
      <p:sp>
        <p:nvSpPr>
          <p:cNvPr id="3" name="Title 1">
            <a:extLst>
              <a:ext uri="{FF2B5EF4-FFF2-40B4-BE49-F238E27FC236}">
                <a16:creationId xmlns:a16="http://schemas.microsoft.com/office/drawing/2014/main" id="{8BE2B705-AC7B-B5AA-6133-E1B293F026E0}"/>
              </a:ext>
            </a:extLst>
          </p:cNvPr>
          <p:cNvSpPr>
            <a:spLocks noGrp="1"/>
          </p:cNvSpPr>
          <p:nvPr>
            <p:ph type="title"/>
          </p:nvPr>
        </p:nvSpPr>
        <p:spPr>
          <a:xfrm>
            <a:off x="587375" y="584201"/>
            <a:ext cx="11017248" cy="798639"/>
          </a:xfrm>
          <a:prstGeom prst="rect">
            <a:avLst/>
          </a:prstGeom>
        </p:spPr>
        <p:txBody>
          <a:bodyPr vert="horz" lIns="91440" tIns="45720" rIns="91440" bIns="45720" rtlCol="0" anchor="t">
            <a:noAutofit/>
          </a:bodyPr>
          <a:lstStyle>
            <a:lvl1pPr>
              <a:defRPr lang="en-ID" dirty="0">
                <a:solidFill>
                  <a:schemeClr val="accent4"/>
                </a:solidFill>
              </a:defRPr>
            </a:lvl1pPr>
          </a:lstStyle>
          <a:p>
            <a:pPr lvl="0"/>
            <a:r>
              <a:rPr lang="en-US" dirty="0"/>
              <a:t>Click to edit Master title style</a:t>
            </a:r>
            <a:endParaRPr lang="en-ID" dirty="0"/>
          </a:p>
        </p:txBody>
      </p:sp>
      <p:sp>
        <p:nvSpPr>
          <p:cNvPr id="8" name="Text Placeholder 2">
            <a:extLst>
              <a:ext uri="{FF2B5EF4-FFF2-40B4-BE49-F238E27FC236}">
                <a16:creationId xmlns:a16="http://schemas.microsoft.com/office/drawing/2014/main" id="{2D13E320-5A1C-1AC3-A591-89147CD7225F}"/>
              </a:ext>
            </a:extLst>
          </p:cNvPr>
          <p:cNvSpPr>
            <a:spLocks noGrp="1"/>
          </p:cNvSpPr>
          <p:nvPr>
            <p:ph type="body" sz="quarter" idx="15"/>
          </p:nvPr>
        </p:nvSpPr>
        <p:spPr>
          <a:xfrm>
            <a:off x="587375" y="1678975"/>
            <a:ext cx="11017249" cy="847137"/>
          </a:xfrm>
        </p:spPr>
        <p:txBody>
          <a:bodyPr>
            <a:noAutofit/>
          </a:bodyPr>
          <a:lstStyle>
            <a:lvl1pPr>
              <a:lnSpc>
                <a:spcPct val="100000"/>
              </a:lnSpc>
              <a:spcBef>
                <a:spcPts val="0"/>
              </a:spcBef>
              <a:defRPr sz="16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9" name="Table Placeholder 7">
            <a:extLst>
              <a:ext uri="{FF2B5EF4-FFF2-40B4-BE49-F238E27FC236}">
                <a16:creationId xmlns:a16="http://schemas.microsoft.com/office/drawing/2014/main" id="{5C89B0ED-4082-6CA5-6DFF-45D41DC3AAF8}"/>
              </a:ext>
            </a:extLst>
          </p:cNvPr>
          <p:cNvSpPr>
            <a:spLocks noGrp="1"/>
          </p:cNvSpPr>
          <p:nvPr>
            <p:ph type="tbl" sz="quarter" idx="42"/>
          </p:nvPr>
        </p:nvSpPr>
        <p:spPr>
          <a:xfrm>
            <a:off x="587375" y="2822247"/>
            <a:ext cx="11017250" cy="3205491"/>
          </a:xfrm>
        </p:spPr>
        <p:txBody>
          <a:bodyPr/>
          <a:lstStyle>
            <a:lvl1pPr>
              <a:defRPr>
                <a:solidFill>
                  <a:schemeClr val="bg1">
                    <a:lumMod val="85000"/>
                  </a:schemeClr>
                </a:solidFill>
              </a:defRPr>
            </a:lvl1pPr>
          </a:lstStyle>
          <a:p>
            <a:endParaRPr lang="en-GB"/>
          </a:p>
        </p:txBody>
      </p:sp>
    </p:spTree>
    <p:extLst>
      <p:ext uri="{BB962C8B-B14F-4D97-AF65-F5344CB8AC3E}">
        <p14:creationId xmlns:p14="http://schemas.microsoft.com/office/powerpoint/2010/main" val="32830282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 Radial Bars C41V1">
    <p:bg>
      <p:bgPr>
        <a:solidFill>
          <a:schemeClr val="accent2"/>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solidFill>
                  <a:schemeClr val="bg1">
                    <a:lumMod val="85000"/>
                  </a:schemeClr>
                </a:solidFill>
              </a:defRPr>
            </a:lvl1pPr>
          </a:lstStyle>
          <a:p>
            <a:fld id="{9B8CCFF5-5E46-46BD-B5F9-D4D844B4C9EE}" type="slidenum">
              <a:rPr lang="en-GB" smtClean="0"/>
              <a:pPr/>
              <a:t>‹N°›</a:t>
            </a:fld>
            <a:endParaRPr lang="en-GB" dirty="0"/>
          </a:p>
        </p:txBody>
      </p: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accent4"/>
                </a:solidFill>
              </a:defRPr>
            </a:lvl1pPr>
          </a:lstStyle>
          <a:p>
            <a:r>
              <a:rPr lang="en-US" dirty="0"/>
              <a:t>Click to edit Master title style</a:t>
            </a:r>
            <a:endParaRPr lang="en-ID" dirty="0"/>
          </a:p>
        </p:txBody>
      </p:sp>
      <p:sp>
        <p:nvSpPr>
          <p:cNvPr id="52" name="Picture Placeholder 8">
            <a:extLst>
              <a:ext uri="{FF2B5EF4-FFF2-40B4-BE49-F238E27FC236}">
                <a16:creationId xmlns:a16="http://schemas.microsoft.com/office/drawing/2014/main" id="{CC9075AB-F354-A157-9323-6F97BD3EFAE0}"/>
              </a:ext>
            </a:extLst>
          </p:cNvPr>
          <p:cNvSpPr>
            <a:spLocks noGrp="1"/>
          </p:cNvSpPr>
          <p:nvPr>
            <p:ph type="pic" sz="quarter" idx="28"/>
          </p:nvPr>
        </p:nvSpPr>
        <p:spPr>
          <a:xfrm>
            <a:off x="4896002" y="1711314"/>
            <a:ext cx="2400000" cy="5146685"/>
          </a:xfrm>
        </p:spPr>
        <p:txBody>
          <a:bodyPr/>
          <a:lstStyle/>
          <a:p>
            <a:endParaRPr lang="en-UZ"/>
          </a:p>
        </p:txBody>
      </p:sp>
      <p:sp>
        <p:nvSpPr>
          <p:cNvPr id="53" name="Oval 52">
            <a:extLst>
              <a:ext uri="{FF2B5EF4-FFF2-40B4-BE49-F238E27FC236}">
                <a16:creationId xmlns:a16="http://schemas.microsoft.com/office/drawing/2014/main" id="{1861267C-3A48-782E-000E-914DBB4E56ED}"/>
              </a:ext>
            </a:extLst>
          </p:cNvPr>
          <p:cNvSpPr/>
          <p:nvPr userDrawn="1"/>
        </p:nvSpPr>
        <p:spPr>
          <a:xfrm>
            <a:off x="1542979" y="1789592"/>
            <a:ext cx="1581292" cy="1581292"/>
          </a:xfrm>
          <a:prstGeom prst="ellipse">
            <a:avLst/>
          </a:prstGeom>
          <a:noFill/>
          <a:ln w="762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54" name="Text Placeholder 14">
            <a:extLst>
              <a:ext uri="{FF2B5EF4-FFF2-40B4-BE49-F238E27FC236}">
                <a16:creationId xmlns:a16="http://schemas.microsoft.com/office/drawing/2014/main" id="{9930E31F-8E3D-AFCA-20CB-FB2EFBD0CAC1}"/>
              </a:ext>
            </a:extLst>
          </p:cNvPr>
          <p:cNvSpPr>
            <a:spLocks noGrp="1"/>
          </p:cNvSpPr>
          <p:nvPr>
            <p:ph type="body" sz="quarter" idx="32" hasCustomPrompt="1"/>
          </p:nvPr>
        </p:nvSpPr>
        <p:spPr>
          <a:xfrm>
            <a:off x="1542979" y="1789592"/>
            <a:ext cx="1581292" cy="1581292"/>
          </a:xfrm>
          <a:prstGeom prst="arc">
            <a:avLst>
              <a:gd name="adj1" fmla="val 16200000"/>
              <a:gd name="adj2" fmla="val 13391445"/>
            </a:avLst>
          </a:prstGeom>
          <a:no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55" name="Text Placeholder 6">
            <a:extLst>
              <a:ext uri="{FF2B5EF4-FFF2-40B4-BE49-F238E27FC236}">
                <a16:creationId xmlns:a16="http://schemas.microsoft.com/office/drawing/2014/main" id="{9DA1500A-3792-B795-3F6D-CF4AD80B28AC}"/>
              </a:ext>
            </a:extLst>
          </p:cNvPr>
          <p:cNvSpPr>
            <a:spLocks noGrp="1"/>
          </p:cNvSpPr>
          <p:nvPr>
            <p:ph type="body" sz="quarter" idx="33" hasCustomPrompt="1"/>
          </p:nvPr>
        </p:nvSpPr>
        <p:spPr>
          <a:xfrm>
            <a:off x="1704046" y="2209897"/>
            <a:ext cx="1259160" cy="760184"/>
          </a:xfrm>
        </p:spPr>
        <p:txBody>
          <a:bodyPr anchor="ctr">
            <a:noAutofit/>
          </a:bodyPr>
          <a:lstStyle>
            <a:lvl1pPr algn="ctr">
              <a:lnSpc>
                <a:spcPct val="100000"/>
              </a:lnSpc>
              <a:spcBef>
                <a:spcPts val="0"/>
              </a:spcBef>
              <a:defRPr sz="2800" b="1">
                <a:solidFill>
                  <a:schemeClr val="accent4"/>
                </a:solidFill>
                <a:latin typeface="+mj-lt"/>
              </a:defRPr>
            </a:lvl1pPr>
          </a:lstStyle>
          <a:p>
            <a:pPr lvl="0"/>
            <a:r>
              <a:rPr lang="en-US" dirty="0"/>
              <a:t>xx%</a:t>
            </a:r>
          </a:p>
        </p:txBody>
      </p:sp>
      <p:sp>
        <p:nvSpPr>
          <p:cNvPr id="56" name="Oval 55">
            <a:extLst>
              <a:ext uri="{FF2B5EF4-FFF2-40B4-BE49-F238E27FC236}">
                <a16:creationId xmlns:a16="http://schemas.microsoft.com/office/drawing/2014/main" id="{2E2F95C1-C2DC-E82B-E831-32B615360246}"/>
              </a:ext>
            </a:extLst>
          </p:cNvPr>
          <p:cNvSpPr/>
          <p:nvPr userDrawn="1"/>
        </p:nvSpPr>
        <p:spPr>
          <a:xfrm>
            <a:off x="9067731" y="1789592"/>
            <a:ext cx="1581292" cy="1581292"/>
          </a:xfrm>
          <a:prstGeom prst="ellipse">
            <a:avLst/>
          </a:prstGeom>
          <a:noFill/>
          <a:ln w="762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57" name="Text Placeholder 14">
            <a:extLst>
              <a:ext uri="{FF2B5EF4-FFF2-40B4-BE49-F238E27FC236}">
                <a16:creationId xmlns:a16="http://schemas.microsoft.com/office/drawing/2014/main" id="{3A67B80E-6EDF-2605-834F-08EDBAFC4942}"/>
              </a:ext>
            </a:extLst>
          </p:cNvPr>
          <p:cNvSpPr>
            <a:spLocks noGrp="1"/>
          </p:cNvSpPr>
          <p:nvPr>
            <p:ph type="body" sz="quarter" idx="34" hasCustomPrompt="1"/>
          </p:nvPr>
        </p:nvSpPr>
        <p:spPr>
          <a:xfrm>
            <a:off x="9067731" y="1789592"/>
            <a:ext cx="1581292" cy="1581292"/>
          </a:xfrm>
          <a:prstGeom prst="arc">
            <a:avLst>
              <a:gd name="adj1" fmla="val 16200000"/>
              <a:gd name="adj2" fmla="val 13391445"/>
            </a:avLst>
          </a:prstGeom>
          <a:no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58" name="Text Placeholder 6">
            <a:extLst>
              <a:ext uri="{FF2B5EF4-FFF2-40B4-BE49-F238E27FC236}">
                <a16:creationId xmlns:a16="http://schemas.microsoft.com/office/drawing/2014/main" id="{B840E15C-58DD-EF39-5CDA-6517E32501AC}"/>
              </a:ext>
            </a:extLst>
          </p:cNvPr>
          <p:cNvSpPr>
            <a:spLocks noGrp="1"/>
          </p:cNvSpPr>
          <p:nvPr>
            <p:ph type="body" sz="quarter" idx="35" hasCustomPrompt="1"/>
          </p:nvPr>
        </p:nvSpPr>
        <p:spPr>
          <a:xfrm>
            <a:off x="9228797" y="2209897"/>
            <a:ext cx="1259160" cy="760184"/>
          </a:xfrm>
        </p:spPr>
        <p:txBody>
          <a:bodyPr anchor="ctr">
            <a:noAutofit/>
          </a:bodyPr>
          <a:lstStyle>
            <a:lvl1pPr algn="ctr">
              <a:lnSpc>
                <a:spcPct val="100000"/>
              </a:lnSpc>
              <a:spcBef>
                <a:spcPts val="0"/>
              </a:spcBef>
              <a:defRPr sz="2800" b="1">
                <a:solidFill>
                  <a:schemeClr val="accent4"/>
                </a:solidFill>
                <a:latin typeface="+mj-lt"/>
              </a:defRPr>
            </a:lvl1pPr>
          </a:lstStyle>
          <a:p>
            <a:pPr lvl="0"/>
            <a:r>
              <a:rPr lang="en-US" dirty="0"/>
              <a:t>xx%</a:t>
            </a:r>
          </a:p>
        </p:txBody>
      </p:sp>
      <p:sp>
        <p:nvSpPr>
          <p:cNvPr id="4" name="Text Placeholder 2">
            <a:extLst>
              <a:ext uri="{FF2B5EF4-FFF2-40B4-BE49-F238E27FC236}">
                <a16:creationId xmlns:a16="http://schemas.microsoft.com/office/drawing/2014/main" id="{C23CE940-84DF-DB97-4E46-43CD592E889F}"/>
              </a:ext>
            </a:extLst>
          </p:cNvPr>
          <p:cNvSpPr>
            <a:spLocks noGrp="1"/>
          </p:cNvSpPr>
          <p:nvPr>
            <p:ph type="body" sz="quarter" idx="43"/>
          </p:nvPr>
        </p:nvSpPr>
        <p:spPr>
          <a:xfrm>
            <a:off x="587375" y="4129225"/>
            <a:ext cx="3492500" cy="2144575"/>
          </a:xfrm>
        </p:spPr>
        <p:txBody>
          <a:bodyPr>
            <a:noAutofit/>
          </a:bodyPr>
          <a:lstStyle>
            <a:lvl1pPr algn="ctr">
              <a:lnSpc>
                <a:spcPct val="100000"/>
              </a:lnSpc>
              <a:spcBef>
                <a:spcPts val="0"/>
              </a:spcBef>
              <a:defRPr sz="16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8" name="Text Placeholder 7">
            <a:extLst>
              <a:ext uri="{FF2B5EF4-FFF2-40B4-BE49-F238E27FC236}">
                <a16:creationId xmlns:a16="http://schemas.microsoft.com/office/drawing/2014/main" id="{F6B77F32-74CA-CAC3-70AC-2DA0E1442014}"/>
              </a:ext>
            </a:extLst>
          </p:cNvPr>
          <p:cNvSpPr>
            <a:spLocks noGrp="1"/>
          </p:cNvSpPr>
          <p:nvPr>
            <p:ph type="body" sz="quarter" idx="44"/>
          </p:nvPr>
        </p:nvSpPr>
        <p:spPr>
          <a:xfrm>
            <a:off x="587375" y="3539935"/>
            <a:ext cx="3492500" cy="555053"/>
          </a:xfrm>
        </p:spPr>
        <p:txBody>
          <a:bodyPr anchor="ctr">
            <a:noAutofit/>
          </a:bodyPr>
          <a:lstStyle>
            <a:lvl1pPr algn="ctr">
              <a:lnSpc>
                <a:spcPct val="100000"/>
              </a:lnSpc>
              <a:spcBef>
                <a:spcPts val="0"/>
              </a:spcBef>
              <a:defRPr sz="1800">
                <a:solidFill>
                  <a:schemeClr val="accent4"/>
                </a:solidFill>
              </a:defRPr>
            </a:lvl1pPr>
          </a:lstStyle>
          <a:p>
            <a:pPr lvl="0"/>
            <a:r>
              <a:rPr lang="en-GB" dirty="0"/>
              <a:t>Click to edit Master text styles</a:t>
            </a:r>
          </a:p>
        </p:txBody>
      </p:sp>
      <p:sp>
        <p:nvSpPr>
          <p:cNvPr id="11" name="Text Placeholder 2">
            <a:extLst>
              <a:ext uri="{FF2B5EF4-FFF2-40B4-BE49-F238E27FC236}">
                <a16:creationId xmlns:a16="http://schemas.microsoft.com/office/drawing/2014/main" id="{50941F66-33A0-95FB-D52B-E1441B9EBE2A}"/>
              </a:ext>
            </a:extLst>
          </p:cNvPr>
          <p:cNvSpPr>
            <a:spLocks noGrp="1"/>
          </p:cNvSpPr>
          <p:nvPr>
            <p:ph type="body" sz="quarter" idx="45"/>
          </p:nvPr>
        </p:nvSpPr>
        <p:spPr>
          <a:xfrm>
            <a:off x="8112120" y="4129225"/>
            <a:ext cx="3492500" cy="2144575"/>
          </a:xfrm>
        </p:spPr>
        <p:txBody>
          <a:bodyPr>
            <a:noAutofit/>
          </a:bodyPr>
          <a:lstStyle>
            <a:lvl1pPr algn="ctr">
              <a:lnSpc>
                <a:spcPct val="100000"/>
              </a:lnSpc>
              <a:spcBef>
                <a:spcPts val="0"/>
              </a:spcBef>
              <a:defRPr sz="16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A3CD2940-9658-0558-88C8-2CE8CC50A3BB}"/>
              </a:ext>
            </a:extLst>
          </p:cNvPr>
          <p:cNvSpPr>
            <a:spLocks noGrp="1"/>
          </p:cNvSpPr>
          <p:nvPr>
            <p:ph type="body" sz="quarter" idx="46"/>
          </p:nvPr>
        </p:nvSpPr>
        <p:spPr>
          <a:xfrm>
            <a:off x="8112120" y="3539935"/>
            <a:ext cx="3492500" cy="555053"/>
          </a:xfrm>
        </p:spPr>
        <p:txBody>
          <a:bodyPr anchor="ctr">
            <a:noAutofit/>
          </a:bodyPr>
          <a:lstStyle>
            <a:lvl1pPr algn="ctr">
              <a:lnSpc>
                <a:spcPct val="100000"/>
              </a:lnSpc>
              <a:spcBef>
                <a:spcPts val="0"/>
              </a:spcBef>
              <a:defRPr sz="1800">
                <a:solidFill>
                  <a:schemeClr val="accent4"/>
                </a:solidFill>
              </a:defRPr>
            </a:lvl1pPr>
          </a:lstStyle>
          <a:p>
            <a:pPr lvl="0"/>
            <a:r>
              <a:rPr lang="en-GB" dirty="0"/>
              <a:t>Click to edit Master text styles</a:t>
            </a:r>
          </a:p>
        </p:txBody>
      </p:sp>
    </p:spTree>
    <p:extLst>
      <p:ext uri="{BB962C8B-B14F-4D97-AF65-F5344CB8AC3E}">
        <p14:creationId xmlns:p14="http://schemas.microsoft.com/office/powerpoint/2010/main" val="21746908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Radial Bars C42V1">
    <p:bg>
      <p:bgPr>
        <a:solidFill>
          <a:schemeClr val="accent4">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lvl1pPr>
          </a:lstStyle>
          <a:p>
            <a:fld id="{9B8CCFF5-5E46-46BD-B5F9-D4D844B4C9EE}" type="slidenum">
              <a:rPr lang="en-GB" smtClean="0"/>
              <a:pPr/>
              <a:t>‹N°›</a:t>
            </a:fld>
            <a:endParaRPr lang="en-GB" dirty="0"/>
          </a:p>
        </p:txBody>
      </p:sp>
      <p:sp>
        <p:nvSpPr>
          <p:cNvPr id="3" name="Title 1">
            <a:extLst>
              <a:ext uri="{FF2B5EF4-FFF2-40B4-BE49-F238E27FC236}">
                <a16:creationId xmlns:a16="http://schemas.microsoft.com/office/drawing/2014/main" id="{0D78536D-56B8-C8AB-E6BB-E0331088471C}"/>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accent1"/>
                </a:solidFill>
              </a:defRPr>
            </a:lvl1pPr>
          </a:lstStyle>
          <a:p>
            <a:r>
              <a:rPr lang="en-US" dirty="0"/>
              <a:t>Click to edit Master title style</a:t>
            </a:r>
            <a:endParaRPr lang="en-ID" dirty="0"/>
          </a:p>
        </p:txBody>
      </p:sp>
      <p:sp>
        <p:nvSpPr>
          <p:cNvPr id="12" name="Text Placeholder 7">
            <a:extLst>
              <a:ext uri="{FF2B5EF4-FFF2-40B4-BE49-F238E27FC236}">
                <a16:creationId xmlns:a16="http://schemas.microsoft.com/office/drawing/2014/main" id="{49C46CF3-47E0-480A-FAE3-CC4532B22B85}"/>
              </a:ext>
            </a:extLst>
          </p:cNvPr>
          <p:cNvSpPr>
            <a:spLocks noGrp="1"/>
          </p:cNvSpPr>
          <p:nvPr>
            <p:ph type="body" sz="quarter" idx="19"/>
          </p:nvPr>
        </p:nvSpPr>
        <p:spPr>
          <a:xfrm>
            <a:off x="960121" y="4246159"/>
            <a:ext cx="2747009" cy="2027637"/>
          </a:xfrm>
        </p:spPr>
        <p:txBody>
          <a:bodyPr>
            <a:noAutofit/>
          </a:bodyPr>
          <a:lstStyle>
            <a:lvl1pPr algn="ctr">
              <a:lnSpc>
                <a:spcPct val="100000"/>
              </a:lnSpc>
              <a:spcBef>
                <a:spcPts val="0"/>
              </a:spcBef>
              <a:defRPr sz="1600" b="0">
                <a:solidFill>
                  <a:schemeClr val="tx1">
                    <a:lumMod val="65000"/>
                    <a:lumOff val="35000"/>
                  </a:schemeClr>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90E5A010-13E7-DF73-C593-741D1729980C}"/>
              </a:ext>
            </a:extLst>
          </p:cNvPr>
          <p:cNvSpPr>
            <a:spLocks noGrp="1"/>
          </p:cNvSpPr>
          <p:nvPr>
            <p:ph type="body" sz="quarter" idx="20" hasCustomPrompt="1"/>
          </p:nvPr>
        </p:nvSpPr>
        <p:spPr>
          <a:xfrm>
            <a:off x="960121" y="3535556"/>
            <a:ext cx="2747009" cy="676285"/>
          </a:xfrm>
        </p:spPr>
        <p:txBody>
          <a:bodyPr anchor="ctr">
            <a:noAutofit/>
          </a:bodyPr>
          <a:lstStyle>
            <a:lvl1pPr algn="ctr">
              <a:lnSpc>
                <a:spcPct val="100000"/>
              </a:lnSpc>
              <a:spcBef>
                <a:spcPts val="0"/>
              </a:spcBef>
              <a:defRPr sz="1800" b="1">
                <a:solidFill>
                  <a:schemeClr val="accent1"/>
                </a:solidFill>
              </a:defRPr>
            </a:lvl1pPr>
          </a:lstStyle>
          <a:p>
            <a:pPr lvl="0"/>
            <a:r>
              <a:rPr lang="en-US" dirty="0"/>
              <a:t>Click to edit master</a:t>
            </a:r>
          </a:p>
        </p:txBody>
      </p:sp>
      <p:sp>
        <p:nvSpPr>
          <p:cNvPr id="14" name="Oval 13">
            <a:extLst>
              <a:ext uri="{FF2B5EF4-FFF2-40B4-BE49-F238E27FC236}">
                <a16:creationId xmlns:a16="http://schemas.microsoft.com/office/drawing/2014/main" id="{53AD6034-55C1-F95F-F5A1-DE19A8A297B2}"/>
              </a:ext>
            </a:extLst>
          </p:cNvPr>
          <p:cNvSpPr/>
          <p:nvPr userDrawn="1"/>
        </p:nvSpPr>
        <p:spPr>
          <a:xfrm>
            <a:off x="1542979" y="1789592"/>
            <a:ext cx="1581292" cy="1581292"/>
          </a:xfrm>
          <a:prstGeom prst="ellipse">
            <a:avLst/>
          </a:prstGeom>
          <a:no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15" name="Text Placeholder 14">
            <a:extLst>
              <a:ext uri="{FF2B5EF4-FFF2-40B4-BE49-F238E27FC236}">
                <a16:creationId xmlns:a16="http://schemas.microsoft.com/office/drawing/2014/main" id="{21C252C9-F644-7BBD-E48E-35C105956D6B}"/>
              </a:ext>
            </a:extLst>
          </p:cNvPr>
          <p:cNvSpPr>
            <a:spLocks noGrp="1"/>
          </p:cNvSpPr>
          <p:nvPr>
            <p:ph type="body" sz="quarter" idx="32" hasCustomPrompt="1"/>
          </p:nvPr>
        </p:nvSpPr>
        <p:spPr>
          <a:xfrm>
            <a:off x="1542979" y="1789592"/>
            <a:ext cx="1581292" cy="1581292"/>
          </a:xfrm>
          <a:prstGeom prst="arc">
            <a:avLst>
              <a:gd name="adj1" fmla="val 16200000"/>
              <a:gd name="adj2" fmla="val 13391445"/>
            </a:avLst>
          </a:prstGeom>
          <a:noFill/>
          <a:ln w="762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16" name="Text Placeholder 6">
            <a:extLst>
              <a:ext uri="{FF2B5EF4-FFF2-40B4-BE49-F238E27FC236}">
                <a16:creationId xmlns:a16="http://schemas.microsoft.com/office/drawing/2014/main" id="{5B48474B-335E-A349-9D94-AFF57B25C47F}"/>
              </a:ext>
            </a:extLst>
          </p:cNvPr>
          <p:cNvSpPr>
            <a:spLocks noGrp="1"/>
          </p:cNvSpPr>
          <p:nvPr>
            <p:ph type="body" sz="quarter" idx="33" hasCustomPrompt="1"/>
          </p:nvPr>
        </p:nvSpPr>
        <p:spPr>
          <a:xfrm>
            <a:off x="1704046" y="2209897"/>
            <a:ext cx="1259160" cy="760184"/>
          </a:xfrm>
        </p:spPr>
        <p:txBody>
          <a:bodyPr anchor="ctr">
            <a:noAutofit/>
          </a:bodyPr>
          <a:lstStyle>
            <a:lvl1pPr algn="ctr">
              <a:lnSpc>
                <a:spcPct val="100000"/>
              </a:lnSpc>
              <a:spcBef>
                <a:spcPts val="0"/>
              </a:spcBef>
              <a:defRPr sz="2800" b="1">
                <a:solidFill>
                  <a:schemeClr val="accent1"/>
                </a:solidFill>
                <a:latin typeface="+mj-lt"/>
              </a:defRPr>
            </a:lvl1pPr>
          </a:lstStyle>
          <a:p>
            <a:pPr lvl="0"/>
            <a:r>
              <a:rPr lang="en-US" dirty="0"/>
              <a:t>xx%</a:t>
            </a:r>
          </a:p>
        </p:txBody>
      </p:sp>
      <p:sp>
        <p:nvSpPr>
          <p:cNvPr id="17" name="Text Placeholder 7">
            <a:extLst>
              <a:ext uri="{FF2B5EF4-FFF2-40B4-BE49-F238E27FC236}">
                <a16:creationId xmlns:a16="http://schemas.microsoft.com/office/drawing/2014/main" id="{CA20008C-98B6-1B93-1666-7C910724E837}"/>
              </a:ext>
            </a:extLst>
          </p:cNvPr>
          <p:cNvSpPr>
            <a:spLocks noGrp="1"/>
          </p:cNvSpPr>
          <p:nvPr>
            <p:ph type="body" sz="quarter" idx="42"/>
          </p:nvPr>
        </p:nvSpPr>
        <p:spPr>
          <a:xfrm>
            <a:off x="4722495" y="4246159"/>
            <a:ext cx="2747009" cy="2027637"/>
          </a:xfrm>
        </p:spPr>
        <p:txBody>
          <a:bodyPr>
            <a:noAutofit/>
          </a:bodyPr>
          <a:lstStyle>
            <a:lvl1pPr algn="ctr">
              <a:lnSpc>
                <a:spcPct val="100000"/>
              </a:lnSpc>
              <a:spcBef>
                <a:spcPts val="0"/>
              </a:spcBef>
              <a:defRPr sz="1600" b="0">
                <a:solidFill>
                  <a:schemeClr val="tx1">
                    <a:lumMod val="65000"/>
                    <a:lumOff val="35000"/>
                  </a:schemeClr>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8" name="Text Placeholder 6">
            <a:extLst>
              <a:ext uri="{FF2B5EF4-FFF2-40B4-BE49-F238E27FC236}">
                <a16:creationId xmlns:a16="http://schemas.microsoft.com/office/drawing/2014/main" id="{9ADC1CDF-FB3B-C918-DA9F-BBDAFB2C2788}"/>
              </a:ext>
            </a:extLst>
          </p:cNvPr>
          <p:cNvSpPr>
            <a:spLocks noGrp="1"/>
          </p:cNvSpPr>
          <p:nvPr>
            <p:ph type="body" sz="quarter" idx="43" hasCustomPrompt="1"/>
          </p:nvPr>
        </p:nvSpPr>
        <p:spPr>
          <a:xfrm>
            <a:off x="4722495" y="3535556"/>
            <a:ext cx="2747009" cy="676285"/>
          </a:xfrm>
        </p:spPr>
        <p:txBody>
          <a:bodyPr anchor="ctr">
            <a:noAutofit/>
          </a:bodyPr>
          <a:lstStyle>
            <a:lvl1pPr algn="ctr">
              <a:lnSpc>
                <a:spcPct val="100000"/>
              </a:lnSpc>
              <a:spcBef>
                <a:spcPts val="0"/>
              </a:spcBef>
              <a:defRPr sz="1800" b="1">
                <a:solidFill>
                  <a:schemeClr val="accent1"/>
                </a:solidFill>
              </a:defRPr>
            </a:lvl1pPr>
          </a:lstStyle>
          <a:p>
            <a:pPr lvl="0"/>
            <a:r>
              <a:rPr lang="en-US" dirty="0"/>
              <a:t>Click to edit master</a:t>
            </a:r>
          </a:p>
        </p:txBody>
      </p:sp>
      <p:sp>
        <p:nvSpPr>
          <p:cNvPr id="19" name="Oval 18">
            <a:extLst>
              <a:ext uri="{FF2B5EF4-FFF2-40B4-BE49-F238E27FC236}">
                <a16:creationId xmlns:a16="http://schemas.microsoft.com/office/drawing/2014/main" id="{6D03B43F-3310-E46F-73B4-F0FEED209A3F}"/>
              </a:ext>
            </a:extLst>
          </p:cNvPr>
          <p:cNvSpPr/>
          <p:nvPr userDrawn="1"/>
        </p:nvSpPr>
        <p:spPr>
          <a:xfrm>
            <a:off x="5305353" y="1789592"/>
            <a:ext cx="1581292" cy="1581292"/>
          </a:xfrm>
          <a:prstGeom prst="ellipse">
            <a:avLst/>
          </a:prstGeom>
          <a:no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20" name="Text Placeholder 14">
            <a:extLst>
              <a:ext uri="{FF2B5EF4-FFF2-40B4-BE49-F238E27FC236}">
                <a16:creationId xmlns:a16="http://schemas.microsoft.com/office/drawing/2014/main" id="{12FFE2AC-D30E-D772-84C1-40D10532A52A}"/>
              </a:ext>
            </a:extLst>
          </p:cNvPr>
          <p:cNvSpPr>
            <a:spLocks noGrp="1"/>
          </p:cNvSpPr>
          <p:nvPr>
            <p:ph type="body" sz="quarter" idx="44" hasCustomPrompt="1"/>
          </p:nvPr>
        </p:nvSpPr>
        <p:spPr>
          <a:xfrm>
            <a:off x="5305353" y="1789592"/>
            <a:ext cx="1581292" cy="1581292"/>
          </a:xfrm>
          <a:prstGeom prst="arc">
            <a:avLst>
              <a:gd name="adj1" fmla="val 16200000"/>
              <a:gd name="adj2" fmla="val 13391445"/>
            </a:avLst>
          </a:prstGeom>
          <a:noFill/>
          <a:ln w="762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21" name="Text Placeholder 6">
            <a:extLst>
              <a:ext uri="{FF2B5EF4-FFF2-40B4-BE49-F238E27FC236}">
                <a16:creationId xmlns:a16="http://schemas.microsoft.com/office/drawing/2014/main" id="{F4D12BE7-3585-56E3-BA93-F96EB2789346}"/>
              </a:ext>
            </a:extLst>
          </p:cNvPr>
          <p:cNvSpPr>
            <a:spLocks noGrp="1"/>
          </p:cNvSpPr>
          <p:nvPr>
            <p:ph type="body" sz="quarter" idx="45" hasCustomPrompt="1"/>
          </p:nvPr>
        </p:nvSpPr>
        <p:spPr>
          <a:xfrm>
            <a:off x="5466420" y="2209897"/>
            <a:ext cx="1259160" cy="760184"/>
          </a:xfrm>
        </p:spPr>
        <p:txBody>
          <a:bodyPr anchor="ctr">
            <a:noAutofit/>
          </a:bodyPr>
          <a:lstStyle>
            <a:lvl1pPr algn="ctr">
              <a:lnSpc>
                <a:spcPct val="100000"/>
              </a:lnSpc>
              <a:spcBef>
                <a:spcPts val="0"/>
              </a:spcBef>
              <a:defRPr sz="2800" b="1">
                <a:solidFill>
                  <a:schemeClr val="accent1"/>
                </a:solidFill>
                <a:latin typeface="+mj-lt"/>
              </a:defRPr>
            </a:lvl1pPr>
          </a:lstStyle>
          <a:p>
            <a:pPr lvl="0"/>
            <a:r>
              <a:rPr lang="en-US" dirty="0"/>
              <a:t>xx%</a:t>
            </a:r>
          </a:p>
        </p:txBody>
      </p:sp>
      <p:sp>
        <p:nvSpPr>
          <p:cNvPr id="22" name="Text Placeholder 7">
            <a:extLst>
              <a:ext uri="{FF2B5EF4-FFF2-40B4-BE49-F238E27FC236}">
                <a16:creationId xmlns:a16="http://schemas.microsoft.com/office/drawing/2014/main" id="{E0B6CA4A-8D84-3EEB-BCC0-7847C450BE58}"/>
              </a:ext>
            </a:extLst>
          </p:cNvPr>
          <p:cNvSpPr>
            <a:spLocks noGrp="1"/>
          </p:cNvSpPr>
          <p:nvPr>
            <p:ph type="body" sz="quarter" idx="46"/>
          </p:nvPr>
        </p:nvSpPr>
        <p:spPr>
          <a:xfrm>
            <a:off x="8484869" y="4246159"/>
            <a:ext cx="2747009" cy="2027637"/>
          </a:xfrm>
        </p:spPr>
        <p:txBody>
          <a:bodyPr>
            <a:noAutofit/>
          </a:bodyPr>
          <a:lstStyle>
            <a:lvl1pPr algn="ctr">
              <a:lnSpc>
                <a:spcPct val="100000"/>
              </a:lnSpc>
              <a:spcBef>
                <a:spcPts val="0"/>
              </a:spcBef>
              <a:defRPr sz="1600" b="0">
                <a:solidFill>
                  <a:schemeClr val="tx1">
                    <a:lumMod val="65000"/>
                    <a:lumOff val="35000"/>
                  </a:schemeClr>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23" name="Text Placeholder 6">
            <a:extLst>
              <a:ext uri="{FF2B5EF4-FFF2-40B4-BE49-F238E27FC236}">
                <a16:creationId xmlns:a16="http://schemas.microsoft.com/office/drawing/2014/main" id="{79BA0510-AB82-4183-3931-89F7C4289B40}"/>
              </a:ext>
            </a:extLst>
          </p:cNvPr>
          <p:cNvSpPr>
            <a:spLocks noGrp="1"/>
          </p:cNvSpPr>
          <p:nvPr>
            <p:ph type="body" sz="quarter" idx="47" hasCustomPrompt="1"/>
          </p:nvPr>
        </p:nvSpPr>
        <p:spPr>
          <a:xfrm>
            <a:off x="8484869" y="3535556"/>
            <a:ext cx="2747009" cy="676285"/>
          </a:xfrm>
        </p:spPr>
        <p:txBody>
          <a:bodyPr anchor="ctr">
            <a:noAutofit/>
          </a:bodyPr>
          <a:lstStyle>
            <a:lvl1pPr algn="ctr">
              <a:lnSpc>
                <a:spcPct val="100000"/>
              </a:lnSpc>
              <a:spcBef>
                <a:spcPts val="0"/>
              </a:spcBef>
              <a:defRPr sz="1800" b="1">
                <a:solidFill>
                  <a:schemeClr val="accent1"/>
                </a:solidFill>
              </a:defRPr>
            </a:lvl1pPr>
          </a:lstStyle>
          <a:p>
            <a:pPr lvl="0"/>
            <a:r>
              <a:rPr lang="en-US" dirty="0"/>
              <a:t>Click to edit master</a:t>
            </a:r>
          </a:p>
        </p:txBody>
      </p:sp>
      <p:sp>
        <p:nvSpPr>
          <p:cNvPr id="24" name="Oval 23">
            <a:extLst>
              <a:ext uri="{FF2B5EF4-FFF2-40B4-BE49-F238E27FC236}">
                <a16:creationId xmlns:a16="http://schemas.microsoft.com/office/drawing/2014/main" id="{433374EA-8DE2-CFE6-F130-8CECEFE9B9F3}"/>
              </a:ext>
            </a:extLst>
          </p:cNvPr>
          <p:cNvSpPr/>
          <p:nvPr userDrawn="1"/>
        </p:nvSpPr>
        <p:spPr>
          <a:xfrm>
            <a:off x="9067727" y="1789592"/>
            <a:ext cx="1581292" cy="1581292"/>
          </a:xfrm>
          <a:prstGeom prst="ellipse">
            <a:avLst/>
          </a:prstGeom>
          <a:no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25" name="Text Placeholder 14">
            <a:extLst>
              <a:ext uri="{FF2B5EF4-FFF2-40B4-BE49-F238E27FC236}">
                <a16:creationId xmlns:a16="http://schemas.microsoft.com/office/drawing/2014/main" id="{68009D65-7144-2D69-EB9A-09DC45279A2B}"/>
              </a:ext>
            </a:extLst>
          </p:cNvPr>
          <p:cNvSpPr>
            <a:spLocks noGrp="1"/>
          </p:cNvSpPr>
          <p:nvPr>
            <p:ph type="body" sz="quarter" idx="48" hasCustomPrompt="1"/>
          </p:nvPr>
        </p:nvSpPr>
        <p:spPr>
          <a:xfrm>
            <a:off x="9067727" y="1789592"/>
            <a:ext cx="1581292" cy="1581292"/>
          </a:xfrm>
          <a:prstGeom prst="arc">
            <a:avLst>
              <a:gd name="adj1" fmla="val 16200000"/>
              <a:gd name="adj2" fmla="val 13391445"/>
            </a:avLst>
          </a:prstGeom>
          <a:noFill/>
          <a:ln w="762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26" name="Text Placeholder 6">
            <a:extLst>
              <a:ext uri="{FF2B5EF4-FFF2-40B4-BE49-F238E27FC236}">
                <a16:creationId xmlns:a16="http://schemas.microsoft.com/office/drawing/2014/main" id="{6EF8C93A-3050-EFD4-D3D9-4B0785DD8EEE}"/>
              </a:ext>
            </a:extLst>
          </p:cNvPr>
          <p:cNvSpPr>
            <a:spLocks noGrp="1"/>
          </p:cNvSpPr>
          <p:nvPr>
            <p:ph type="body" sz="quarter" idx="49" hasCustomPrompt="1"/>
          </p:nvPr>
        </p:nvSpPr>
        <p:spPr>
          <a:xfrm>
            <a:off x="9228794" y="2209897"/>
            <a:ext cx="1259160" cy="760184"/>
          </a:xfrm>
        </p:spPr>
        <p:txBody>
          <a:bodyPr anchor="ctr">
            <a:noAutofit/>
          </a:bodyPr>
          <a:lstStyle>
            <a:lvl1pPr algn="ctr">
              <a:lnSpc>
                <a:spcPct val="100000"/>
              </a:lnSpc>
              <a:spcBef>
                <a:spcPts val="0"/>
              </a:spcBef>
              <a:defRPr sz="2800" b="1">
                <a:solidFill>
                  <a:schemeClr val="accent1"/>
                </a:solidFill>
                <a:latin typeface="+mj-lt"/>
              </a:defRPr>
            </a:lvl1pPr>
          </a:lstStyle>
          <a:p>
            <a:pPr lvl="0"/>
            <a:r>
              <a:rPr lang="en-US" dirty="0"/>
              <a:t>xx%</a:t>
            </a:r>
          </a:p>
        </p:txBody>
      </p:sp>
    </p:spTree>
    <p:extLst>
      <p:ext uri="{BB962C8B-B14F-4D97-AF65-F5344CB8AC3E}">
        <p14:creationId xmlns:p14="http://schemas.microsoft.com/office/powerpoint/2010/main" val="6700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Radial Bars C43V1">
    <p:bg>
      <p:bgPr>
        <a:solidFill>
          <a:schemeClr val="accent2"/>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solidFill>
                  <a:schemeClr val="bg1">
                    <a:lumMod val="85000"/>
                  </a:schemeClr>
                </a:solidFill>
              </a:defRPr>
            </a:lvl1pPr>
          </a:lstStyle>
          <a:p>
            <a:fld id="{9B8CCFF5-5E46-46BD-B5F9-D4D844B4C9EE}" type="slidenum">
              <a:rPr lang="en-GB" smtClean="0"/>
              <a:pPr/>
              <a:t>‹N°›</a:t>
            </a:fld>
            <a:endParaRPr lang="en-GB" dirty="0"/>
          </a:p>
        </p:txBody>
      </p: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accent4"/>
                </a:solidFill>
              </a:defRPr>
            </a:lvl1pPr>
          </a:lstStyle>
          <a:p>
            <a:r>
              <a:rPr lang="en-US" dirty="0"/>
              <a:t>Click to edit Master title style</a:t>
            </a:r>
            <a:endParaRPr lang="en-ID" dirty="0"/>
          </a:p>
        </p:txBody>
      </p:sp>
      <p:sp>
        <p:nvSpPr>
          <p:cNvPr id="4" name="Oval 3">
            <a:extLst>
              <a:ext uri="{FF2B5EF4-FFF2-40B4-BE49-F238E27FC236}">
                <a16:creationId xmlns:a16="http://schemas.microsoft.com/office/drawing/2014/main" id="{55E1803B-F15C-4CA3-42A5-1BB82D33C39E}"/>
              </a:ext>
            </a:extLst>
          </p:cNvPr>
          <p:cNvSpPr/>
          <p:nvPr userDrawn="1"/>
        </p:nvSpPr>
        <p:spPr>
          <a:xfrm>
            <a:off x="1236591" y="1772412"/>
            <a:ext cx="1581292" cy="1581292"/>
          </a:xfrm>
          <a:prstGeom prst="ellipse">
            <a:avLst/>
          </a:prstGeom>
          <a:noFill/>
          <a:ln w="762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14">
            <a:extLst>
              <a:ext uri="{FF2B5EF4-FFF2-40B4-BE49-F238E27FC236}">
                <a16:creationId xmlns:a16="http://schemas.microsoft.com/office/drawing/2014/main" id="{91DEF68E-0B5E-E04D-A9E5-0A4C71B5094D}"/>
              </a:ext>
            </a:extLst>
          </p:cNvPr>
          <p:cNvSpPr>
            <a:spLocks noGrp="1"/>
          </p:cNvSpPr>
          <p:nvPr>
            <p:ph type="body" sz="quarter" idx="40" hasCustomPrompt="1"/>
          </p:nvPr>
        </p:nvSpPr>
        <p:spPr>
          <a:xfrm>
            <a:off x="1236591" y="1772412"/>
            <a:ext cx="1581292" cy="1581292"/>
          </a:xfrm>
          <a:prstGeom prst="arc">
            <a:avLst>
              <a:gd name="adj1" fmla="val 16200000"/>
              <a:gd name="adj2" fmla="val 13391445"/>
            </a:avLst>
          </a:prstGeom>
          <a:no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GB" sz="1000" dirty="0">
                <a:solidFill>
                  <a:sysClr val="windowText" lastClr="000000"/>
                </a:solidFill>
              </a:defRPr>
            </a:lvl1pPr>
          </a:lstStyle>
          <a:p>
            <a:pPr lvl="0" algn="ctr" defTabSz="914400"/>
            <a:r>
              <a:rPr lang="en-US" dirty="0"/>
              <a:t> </a:t>
            </a:r>
            <a:endParaRPr lang="en-GB" dirty="0"/>
          </a:p>
        </p:txBody>
      </p:sp>
      <p:sp>
        <p:nvSpPr>
          <p:cNvPr id="9" name="Text Placeholder 6">
            <a:extLst>
              <a:ext uri="{FF2B5EF4-FFF2-40B4-BE49-F238E27FC236}">
                <a16:creationId xmlns:a16="http://schemas.microsoft.com/office/drawing/2014/main" id="{399B8CC5-871B-E6F8-1EA4-2AD0E5F22F82}"/>
              </a:ext>
            </a:extLst>
          </p:cNvPr>
          <p:cNvSpPr>
            <a:spLocks noGrp="1"/>
          </p:cNvSpPr>
          <p:nvPr>
            <p:ph type="body" sz="quarter" idx="42" hasCustomPrompt="1"/>
          </p:nvPr>
        </p:nvSpPr>
        <p:spPr>
          <a:xfrm>
            <a:off x="1397657" y="2192717"/>
            <a:ext cx="1259160" cy="760184"/>
          </a:xfrm>
        </p:spPr>
        <p:txBody>
          <a:bodyPr anchor="ctr">
            <a:noAutofit/>
          </a:bodyPr>
          <a:lstStyle>
            <a:lvl1pPr marL="0" indent="0" algn="ctr">
              <a:lnSpc>
                <a:spcPct val="100000"/>
              </a:lnSpc>
              <a:spcBef>
                <a:spcPts val="0"/>
              </a:spcBef>
              <a:buNone/>
              <a:defRPr sz="2800" b="1">
                <a:solidFill>
                  <a:schemeClr val="accent4"/>
                </a:solidFill>
                <a:latin typeface="+mj-lt"/>
              </a:defRPr>
            </a:lvl1pPr>
          </a:lstStyle>
          <a:p>
            <a:pPr lvl="0"/>
            <a:r>
              <a:rPr lang="en-US" dirty="0"/>
              <a:t>xx%</a:t>
            </a:r>
          </a:p>
        </p:txBody>
      </p:sp>
      <p:sp>
        <p:nvSpPr>
          <p:cNvPr id="10" name="Text Placeholder 2">
            <a:extLst>
              <a:ext uri="{FF2B5EF4-FFF2-40B4-BE49-F238E27FC236}">
                <a16:creationId xmlns:a16="http://schemas.microsoft.com/office/drawing/2014/main" id="{7A93E70D-65B5-F19A-9AEF-F941A296D992}"/>
              </a:ext>
            </a:extLst>
          </p:cNvPr>
          <p:cNvSpPr>
            <a:spLocks noGrp="1"/>
          </p:cNvSpPr>
          <p:nvPr>
            <p:ph type="body" sz="quarter" idx="43"/>
          </p:nvPr>
        </p:nvSpPr>
        <p:spPr>
          <a:xfrm>
            <a:off x="877890" y="4129225"/>
            <a:ext cx="2298696" cy="2144575"/>
          </a:xfrm>
        </p:spPr>
        <p:txBody>
          <a:bodyPr>
            <a:noAutofit/>
          </a:bodyPr>
          <a:lstStyle>
            <a:lvl1pPr algn="ctr">
              <a:lnSpc>
                <a:spcPct val="100000"/>
              </a:lnSpc>
              <a:spcBef>
                <a:spcPts val="0"/>
              </a:spcBef>
              <a:defRPr sz="16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1" name="Text Placeholder 7">
            <a:extLst>
              <a:ext uri="{FF2B5EF4-FFF2-40B4-BE49-F238E27FC236}">
                <a16:creationId xmlns:a16="http://schemas.microsoft.com/office/drawing/2014/main" id="{653621B6-5EA2-033E-F68F-7DCEA47EF6FE}"/>
              </a:ext>
            </a:extLst>
          </p:cNvPr>
          <p:cNvSpPr>
            <a:spLocks noGrp="1"/>
          </p:cNvSpPr>
          <p:nvPr>
            <p:ph type="body" sz="quarter" idx="44"/>
          </p:nvPr>
        </p:nvSpPr>
        <p:spPr>
          <a:xfrm>
            <a:off x="877890" y="3539935"/>
            <a:ext cx="2298696" cy="555053"/>
          </a:xfrm>
        </p:spPr>
        <p:txBody>
          <a:bodyPr anchor="ctr">
            <a:noAutofit/>
          </a:bodyPr>
          <a:lstStyle>
            <a:lvl1pPr algn="ctr">
              <a:lnSpc>
                <a:spcPct val="100000"/>
              </a:lnSpc>
              <a:spcBef>
                <a:spcPts val="0"/>
              </a:spcBef>
              <a:defRPr sz="1800">
                <a:solidFill>
                  <a:schemeClr val="accent4"/>
                </a:solidFill>
              </a:defRPr>
            </a:lvl1pPr>
          </a:lstStyle>
          <a:p>
            <a:pPr lvl="0"/>
            <a:r>
              <a:rPr lang="en-GB" dirty="0"/>
              <a:t>Click to edit Master text styles</a:t>
            </a:r>
          </a:p>
        </p:txBody>
      </p:sp>
      <p:sp>
        <p:nvSpPr>
          <p:cNvPr id="12" name="Oval 11">
            <a:extLst>
              <a:ext uri="{FF2B5EF4-FFF2-40B4-BE49-F238E27FC236}">
                <a16:creationId xmlns:a16="http://schemas.microsoft.com/office/drawing/2014/main" id="{BB09CA9D-5F15-145F-88FC-3F4C23BAF3ED}"/>
              </a:ext>
            </a:extLst>
          </p:cNvPr>
          <p:cNvSpPr/>
          <p:nvPr userDrawn="1"/>
        </p:nvSpPr>
        <p:spPr>
          <a:xfrm>
            <a:off x="3949629" y="1772412"/>
            <a:ext cx="1581292" cy="1581292"/>
          </a:xfrm>
          <a:prstGeom prst="ellipse">
            <a:avLst/>
          </a:prstGeom>
          <a:noFill/>
          <a:ln w="762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4">
            <a:extLst>
              <a:ext uri="{FF2B5EF4-FFF2-40B4-BE49-F238E27FC236}">
                <a16:creationId xmlns:a16="http://schemas.microsoft.com/office/drawing/2014/main" id="{33F10F4C-CDA6-8317-544A-7FB1D42A4AD9}"/>
              </a:ext>
            </a:extLst>
          </p:cNvPr>
          <p:cNvSpPr>
            <a:spLocks noGrp="1"/>
          </p:cNvSpPr>
          <p:nvPr>
            <p:ph type="body" sz="quarter" idx="45" hasCustomPrompt="1"/>
          </p:nvPr>
        </p:nvSpPr>
        <p:spPr>
          <a:xfrm>
            <a:off x="3949629" y="1772412"/>
            <a:ext cx="1581292" cy="1581292"/>
          </a:xfrm>
          <a:prstGeom prst="arc">
            <a:avLst>
              <a:gd name="adj1" fmla="val 16200000"/>
              <a:gd name="adj2" fmla="val 13391445"/>
            </a:avLst>
          </a:prstGeom>
          <a:no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GB" sz="1000" dirty="0">
                <a:solidFill>
                  <a:sysClr val="windowText" lastClr="000000"/>
                </a:solidFill>
              </a:defRPr>
            </a:lvl1pPr>
          </a:lstStyle>
          <a:p>
            <a:pPr lvl="0" algn="ctr" defTabSz="914400"/>
            <a:r>
              <a:rPr lang="en-US" dirty="0"/>
              <a:t> </a:t>
            </a:r>
            <a:endParaRPr lang="en-GB" dirty="0"/>
          </a:p>
        </p:txBody>
      </p:sp>
      <p:sp>
        <p:nvSpPr>
          <p:cNvPr id="14" name="Text Placeholder 6">
            <a:extLst>
              <a:ext uri="{FF2B5EF4-FFF2-40B4-BE49-F238E27FC236}">
                <a16:creationId xmlns:a16="http://schemas.microsoft.com/office/drawing/2014/main" id="{851D3254-7E83-827B-FC27-9E7BEA84A7B4}"/>
              </a:ext>
            </a:extLst>
          </p:cNvPr>
          <p:cNvSpPr>
            <a:spLocks noGrp="1"/>
          </p:cNvSpPr>
          <p:nvPr>
            <p:ph type="body" sz="quarter" idx="46" hasCustomPrompt="1"/>
          </p:nvPr>
        </p:nvSpPr>
        <p:spPr>
          <a:xfrm>
            <a:off x="4110695" y="2192717"/>
            <a:ext cx="1259160" cy="760184"/>
          </a:xfrm>
        </p:spPr>
        <p:txBody>
          <a:bodyPr anchor="ctr">
            <a:noAutofit/>
          </a:bodyPr>
          <a:lstStyle>
            <a:lvl1pPr marL="0" indent="0" algn="ctr">
              <a:lnSpc>
                <a:spcPct val="100000"/>
              </a:lnSpc>
              <a:spcBef>
                <a:spcPts val="0"/>
              </a:spcBef>
              <a:buNone/>
              <a:defRPr sz="2800" b="1">
                <a:solidFill>
                  <a:schemeClr val="accent4"/>
                </a:solidFill>
                <a:latin typeface="+mj-lt"/>
              </a:defRPr>
            </a:lvl1pPr>
          </a:lstStyle>
          <a:p>
            <a:pPr lvl="0"/>
            <a:r>
              <a:rPr lang="en-US" dirty="0"/>
              <a:t>xx%</a:t>
            </a:r>
          </a:p>
        </p:txBody>
      </p:sp>
      <p:sp>
        <p:nvSpPr>
          <p:cNvPr id="15" name="Text Placeholder 2">
            <a:extLst>
              <a:ext uri="{FF2B5EF4-FFF2-40B4-BE49-F238E27FC236}">
                <a16:creationId xmlns:a16="http://schemas.microsoft.com/office/drawing/2014/main" id="{9DAC0BDE-0636-1FFE-BC36-E1FA741AF831}"/>
              </a:ext>
            </a:extLst>
          </p:cNvPr>
          <p:cNvSpPr>
            <a:spLocks noGrp="1"/>
          </p:cNvSpPr>
          <p:nvPr>
            <p:ph type="body" sz="quarter" idx="47"/>
          </p:nvPr>
        </p:nvSpPr>
        <p:spPr>
          <a:xfrm>
            <a:off x="3590928" y="4129225"/>
            <a:ext cx="2298696" cy="2144575"/>
          </a:xfrm>
        </p:spPr>
        <p:txBody>
          <a:bodyPr>
            <a:noAutofit/>
          </a:bodyPr>
          <a:lstStyle>
            <a:lvl1pPr algn="ctr">
              <a:lnSpc>
                <a:spcPct val="100000"/>
              </a:lnSpc>
              <a:spcBef>
                <a:spcPts val="0"/>
              </a:spcBef>
              <a:defRPr sz="16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6" name="Text Placeholder 7">
            <a:extLst>
              <a:ext uri="{FF2B5EF4-FFF2-40B4-BE49-F238E27FC236}">
                <a16:creationId xmlns:a16="http://schemas.microsoft.com/office/drawing/2014/main" id="{6A8EC22C-067C-C84C-4185-E388C0194B1C}"/>
              </a:ext>
            </a:extLst>
          </p:cNvPr>
          <p:cNvSpPr>
            <a:spLocks noGrp="1"/>
          </p:cNvSpPr>
          <p:nvPr>
            <p:ph type="body" sz="quarter" idx="48"/>
          </p:nvPr>
        </p:nvSpPr>
        <p:spPr>
          <a:xfrm>
            <a:off x="3590928" y="3539935"/>
            <a:ext cx="2298696" cy="555053"/>
          </a:xfrm>
        </p:spPr>
        <p:txBody>
          <a:bodyPr anchor="ctr">
            <a:noAutofit/>
          </a:bodyPr>
          <a:lstStyle>
            <a:lvl1pPr algn="ctr">
              <a:lnSpc>
                <a:spcPct val="100000"/>
              </a:lnSpc>
              <a:spcBef>
                <a:spcPts val="0"/>
              </a:spcBef>
              <a:defRPr sz="1800">
                <a:solidFill>
                  <a:schemeClr val="accent4"/>
                </a:solidFill>
              </a:defRPr>
            </a:lvl1pPr>
          </a:lstStyle>
          <a:p>
            <a:pPr lvl="0"/>
            <a:r>
              <a:rPr lang="en-GB" dirty="0"/>
              <a:t>Click to edit Master text styles</a:t>
            </a:r>
          </a:p>
        </p:txBody>
      </p:sp>
      <p:sp>
        <p:nvSpPr>
          <p:cNvPr id="17" name="Oval 16">
            <a:extLst>
              <a:ext uri="{FF2B5EF4-FFF2-40B4-BE49-F238E27FC236}">
                <a16:creationId xmlns:a16="http://schemas.microsoft.com/office/drawing/2014/main" id="{748B75F7-1FED-D02B-3936-6CECAE62A219}"/>
              </a:ext>
            </a:extLst>
          </p:cNvPr>
          <p:cNvSpPr/>
          <p:nvPr userDrawn="1"/>
        </p:nvSpPr>
        <p:spPr>
          <a:xfrm>
            <a:off x="6662667" y="1772412"/>
            <a:ext cx="1581292" cy="1581292"/>
          </a:xfrm>
          <a:prstGeom prst="ellipse">
            <a:avLst/>
          </a:prstGeom>
          <a:noFill/>
          <a:ln w="762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 Placeholder 14">
            <a:extLst>
              <a:ext uri="{FF2B5EF4-FFF2-40B4-BE49-F238E27FC236}">
                <a16:creationId xmlns:a16="http://schemas.microsoft.com/office/drawing/2014/main" id="{D89E94AF-3E8A-B862-0007-9E93166FAEF4}"/>
              </a:ext>
            </a:extLst>
          </p:cNvPr>
          <p:cNvSpPr>
            <a:spLocks noGrp="1"/>
          </p:cNvSpPr>
          <p:nvPr>
            <p:ph type="body" sz="quarter" idx="49" hasCustomPrompt="1"/>
          </p:nvPr>
        </p:nvSpPr>
        <p:spPr>
          <a:xfrm>
            <a:off x="6662667" y="1772412"/>
            <a:ext cx="1581292" cy="1581292"/>
          </a:xfrm>
          <a:prstGeom prst="arc">
            <a:avLst>
              <a:gd name="adj1" fmla="val 16200000"/>
              <a:gd name="adj2" fmla="val 13391445"/>
            </a:avLst>
          </a:prstGeom>
          <a:no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GB" sz="1000" dirty="0">
                <a:solidFill>
                  <a:sysClr val="windowText" lastClr="000000"/>
                </a:solidFill>
              </a:defRPr>
            </a:lvl1pPr>
          </a:lstStyle>
          <a:p>
            <a:pPr lvl="0" algn="ctr" defTabSz="914400"/>
            <a:r>
              <a:rPr lang="en-US" dirty="0"/>
              <a:t> </a:t>
            </a:r>
            <a:endParaRPr lang="en-GB" dirty="0"/>
          </a:p>
        </p:txBody>
      </p:sp>
      <p:sp>
        <p:nvSpPr>
          <p:cNvPr id="19" name="Text Placeholder 6">
            <a:extLst>
              <a:ext uri="{FF2B5EF4-FFF2-40B4-BE49-F238E27FC236}">
                <a16:creationId xmlns:a16="http://schemas.microsoft.com/office/drawing/2014/main" id="{2576BE4F-5EE5-7ABB-EA7F-A8BD6C65EC1C}"/>
              </a:ext>
            </a:extLst>
          </p:cNvPr>
          <p:cNvSpPr>
            <a:spLocks noGrp="1"/>
          </p:cNvSpPr>
          <p:nvPr>
            <p:ph type="body" sz="quarter" idx="50" hasCustomPrompt="1"/>
          </p:nvPr>
        </p:nvSpPr>
        <p:spPr>
          <a:xfrm>
            <a:off x="6823733" y="2192717"/>
            <a:ext cx="1259160" cy="760184"/>
          </a:xfrm>
        </p:spPr>
        <p:txBody>
          <a:bodyPr anchor="ctr">
            <a:noAutofit/>
          </a:bodyPr>
          <a:lstStyle>
            <a:lvl1pPr marL="0" indent="0" algn="ctr">
              <a:lnSpc>
                <a:spcPct val="100000"/>
              </a:lnSpc>
              <a:spcBef>
                <a:spcPts val="0"/>
              </a:spcBef>
              <a:buNone/>
              <a:defRPr sz="2800" b="1">
                <a:solidFill>
                  <a:schemeClr val="accent4"/>
                </a:solidFill>
                <a:latin typeface="+mj-lt"/>
              </a:defRPr>
            </a:lvl1pPr>
          </a:lstStyle>
          <a:p>
            <a:pPr lvl="0"/>
            <a:r>
              <a:rPr lang="en-US" dirty="0"/>
              <a:t>xx%</a:t>
            </a:r>
          </a:p>
        </p:txBody>
      </p:sp>
      <p:sp>
        <p:nvSpPr>
          <p:cNvPr id="20" name="Text Placeholder 2">
            <a:extLst>
              <a:ext uri="{FF2B5EF4-FFF2-40B4-BE49-F238E27FC236}">
                <a16:creationId xmlns:a16="http://schemas.microsoft.com/office/drawing/2014/main" id="{EDD24A74-26FF-4C96-A985-8552AB5344AE}"/>
              </a:ext>
            </a:extLst>
          </p:cNvPr>
          <p:cNvSpPr>
            <a:spLocks noGrp="1"/>
          </p:cNvSpPr>
          <p:nvPr>
            <p:ph type="body" sz="quarter" idx="51"/>
          </p:nvPr>
        </p:nvSpPr>
        <p:spPr>
          <a:xfrm>
            <a:off x="6303966" y="4129225"/>
            <a:ext cx="2298696" cy="2144575"/>
          </a:xfrm>
        </p:spPr>
        <p:txBody>
          <a:bodyPr>
            <a:noAutofit/>
          </a:bodyPr>
          <a:lstStyle>
            <a:lvl1pPr algn="ctr">
              <a:lnSpc>
                <a:spcPct val="100000"/>
              </a:lnSpc>
              <a:spcBef>
                <a:spcPts val="0"/>
              </a:spcBef>
              <a:defRPr sz="16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1" name="Text Placeholder 7">
            <a:extLst>
              <a:ext uri="{FF2B5EF4-FFF2-40B4-BE49-F238E27FC236}">
                <a16:creationId xmlns:a16="http://schemas.microsoft.com/office/drawing/2014/main" id="{0743E82E-2C7D-7B74-ADE1-96D8C2DBBF80}"/>
              </a:ext>
            </a:extLst>
          </p:cNvPr>
          <p:cNvSpPr>
            <a:spLocks noGrp="1"/>
          </p:cNvSpPr>
          <p:nvPr>
            <p:ph type="body" sz="quarter" idx="52"/>
          </p:nvPr>
        </p:nvSpPr>
        <p:spPr>
          <a:xfrm>
            <a:off x="6303966" y="3539935"/>
            <a:ext cx="2298696" cy="555053"/>
          </a:xfrm>
        </p:spPr>
        <p:txBody>
          <a:bodyPr anchor="ctr">
            <a:noAutofit/>
          </a:bodyPr>
          <a:lstStyle>
            <a:lvl1pPr algn="ctr">
              <a:lnSpc>
                <a:spcPct val="100000"/>
              </a:lnSpc>
              <a:spcBef>
                <a:spcPts val="0"/>
              </a:spcBef>
              <a:defRPr sz="1800">
                <a:solidFill>
                  <a:schemeClr val="accent4"/>
                </a:solidFill>
              </a:defRPr>
            </a:lvl1pPr>
          </a:lstStyle>
          <a:p>
            <a:pPr lvl="0"/>
            <a:r>
              <a:rPr lang="en-GB" dirty="0"/>
              <a:t>Click to edit Master text styles</a:t>
            </a:r>
          </a:p>
        </p:txBody>
      </p:sp>
      <p:sp>
        <p:nvSpPr>
          <p:cNvPr id="22" name="Oval 21">
            <a:extLst>
              <a:ext uri="{FF2B5EF4-FFF2-40B4-BE49-F238E27FC236}">
                <a16:creationId xmlns:a16="http://schemas.microsoft.com/office/drawing/2014/main" id="{E9CC9DBB-0DFD-352D-370F-812F956D8D80}"/>
              </a:ext>
            </a:extLst>
          </p:cNvPr>
          <p:cNvSpPr/>
          <p:nvPr userDrawn="1"/>
        </p:nvSpPr>
        <p:spPr>
          <a:xfrm>
            <a:off x="9375706" y="1772412"/>
            <a:ext cx="1581292" cy="1581292"/>
          </a:xfrm>
          <a:prstGeom prst="ellipse">
            <a:avLst/>
          </a:prstGeom>
          <a:noFill/>
          <a:ln w="762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 Placeholder 14">
            <a:extLst>
              <a:ext uri="{FF2B5EF4-FFF2-40B4-BE49-F238E27FC236}">
                <a16:creationId xmlns:a16="http://schemas.microsoft.com/office/drawing/2014/main" id="{14E23CBD-4B85-9B6A-E464-13D50992117C}"/>
              </a:ext>
            </a:extLst>
          </p:cNvPr>
          <p:cNvSpPr>
            <a:spLocks noGrp="1"/>
          </p:cNvSpPr>
          <p:nvPr>
            <p:ph type="body" sz="quarter" idx="53" hasCustomPrompt="1"/>
          </p:nvPr>
        </p:nvSpPr>
        <p:spPr>
          <a:xfrm>
            <a:off x="9375706" y="1772412"/>
            <a:ext cx="1581292" cy="1581292"/>
          </a:xfrm>
          <a:prstGeom prst="arc">
            <a:avLst>
              <a:gd name="adj1" fmla="val 16200000"/>
              <a:gd name="adj2" fmla="val 13391445"/>
            </a:avLst>
          </a:prstGeom>
          <a:no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GB" sz="1000" dirty="0">
                <a:solidFill>
                  <a:sysClr val="windowText" lastClr="000000"/>
                </a:solidFill>
              </a:defRPr>
            </a:lvl1pPr>
          </a:lstStyle>
          <a:p>
            <a:pPr lvl="0" algn="ctr" defTabSz="914400"/>
            <a:r>
              <a:rPr lang="en-US" dirty="0"/>
              <a:t> </a:t>
            </a:r>
            <a:endParaRPr lang="en-GB" dirty="0"/>
          </a:p>
        </p:txBody>
      </p:sp>
      <p:sp>
        <p:nvSpPr>
          <p:cNvPr id="24" name="Text Placeholder 6">
            <a:extLst>
              <a:ext uri="{FF2B5EF4-FFF2-40B4-BE49-F238E27FC236}">
                <a16:creationId xmlns:a16="http://schemas.microsoft.com/office/drawing/2014/main" id="{31571428-972D-7B6D-7858-93850379C8BD}"/>
              </a:ext>
            </a:extLst>
          </p:cNvPr>
          <p:cNvSpPr>
            <a:spLocks noGrp="1"/>
          </p:cNvSpPr>
          <p:nvPr>
            <p:ph type="body" sz="quarter" idx="54" hasCustomPrompt="1"/>
          </p:nvPr>
        </p:nvSpPr>
        <p:spPr>
          <a:xfrm>
            <a:off x="9536772" y="2192717"/>
            <a:ext cx="1259160" cy="760184"/>
          </a:xfrm>
        </p:spPr>
        <p:txBody>
          <a:bodyPr anchor="ctr">
            <a:noAutofit/>
          </a:bodyPr>
          <a:lstStyle>
            <a:lvl1pPr marL="0" indent="0" algn="ctr">
              <a:lnSpc>
                <a:spcPct val="100000"/>
              </a:lnSpc>
              <a:spcBef>
                <a:spcPts val="0"/>
              </a:spcBef>
              <a:buNone/>
              <a:defRPr sz="2800" b="1">
                <a:solidFill>
                  <a:schemeClr val="accent4"/>
                </a:solidFill>
                <a:latin typeface="+mj-lt"/>
              </a:defRPr>
            </a:lvl1pPr>
          </a:lstStyle>
          <a:p>
            <a:pPr lvl="0"/>
            <a:r>
              <a:rPr lang="en-US" dirty="0"/>
              <a:t>xx%</a:t>
            </a:r>
          </a:p>
        </p:txBody>
      </p:sp>
      <p:sp>
        <p:nvSpPr>
          <p:cNvPr id="25" name="Text Placeholder 2">
            <a:extLst>
              <a:ext uri="{FF2B5EF4-FFF2-40B4-BE49-F238E27FC236}">
                <a16:creationId xmlns:a16="http://schemas.microsoft.com/office/drawing/2014/main" id="{70DC3AF2-DC88-47EF-70B7-4A35DC12DD2A}"/>
              </a:ext>
            </a:extLst>
          </p:cNvPr>
          <p:cNvSpPr>
            <a:spLocks noGrp="1"/>
          </p:cNvSpPr>
          <p:nvPr>
            <p:ph type="body" sz="quarter" idx="55"/>
          </p:nvPr>
        </p:nvSpPr>
        <p:spPr>
          <a:xfrm>
            <a:off x="9017005" y="4129225"/>
            <a:ext cx="2298696" cy="2144575"/>
          </a:xfrm>
        </p:spPr>
        <p:txBody>
          <a:bodyPr>
            <a:noAutofit/>
          </a:bodyPr>
          <a:lstStyle>
            <a:lvl1pPr algn="ctr">
              <a:lnSpc>
                <a:spcPct val="100000"/>
              </a:lnSpc>
              <a:spcBef>
                <a:spcPts val="0"/>
              </a:spcBef>
              <a:defRPr sz="16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6" name="Text Placeholder 7">
            <a:extLst>
              <a:ext uri="{FF2B5EF4-FFF2-40B4-BE49-F238E27FC236}">
                <a16:creationId xmlns:a16="http://schemas.microsoft.com/office/drawing/2014/main" id="{333EA874-8B21-2BE1-00A3-BEBAEC67E43A}"/>
              </a:ext>
            </a:extLst>
          </p:cNvPr>
          <p:cNvSpPr>
            <a:spLocks noGrp="1"/>
          </p:cNvSpPr>
          <p:nvPr>
            <p:ph type="body" sz="quarter" idx="56"/>
          </p:nvPr>
        </p:nvSpPr>
        <p:spPr>
          <a:xfrm>
            <a:off x="9017005" y="3539935"/>
            <a:ext cx="2298696" cy="555053"/>
          </a:xfrm>
        </p:spPr>
        <p:txBody>
          <a:bodyPr anchor="ctr">
            <a:noAutofit/>
          </a:bodyPr>
          <a:lstStyle>
            <a:lvl1pPr algn="ctr">
              <a:lnSpc>
                <a:spcPct val="100000"/>
              </a:lnSpc>
              <a:spcBef>
                <a:spcPts val="0"/>
              </a:spcBef>
              <a:defRPr sz="1800">
                <a:solidFill>
                  <a:schemeClr val="accent4"/>
                </a:solidFill>
              </a:defRPr>
            </a:lvl1pPr>
          </a:lstStyle>
          <a:p>
            <a:pPr lvl="0"/>
            <a:r>
              <a:rPr lang="en-GB" dirty="0"/>
              <a:t>Click to edit Master text styles</a:t>
            </a:r>
          </a:p>
        </p:txBody>
      </p:sp>
    </p:spTree>
    <p:extLst>
      <p:ext uri="{BB962C8B-B14F-4D97-AF65-F5344CB8AC3E}">
        <p14:creationId xmlns:p14="http://schemas.microsoft.com/office/powerpoint/2010/main" val="33673592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 Chart C44V1">
    <p:bg>
      <p:bgPr>
        <a:solidFill>
          <a:schemeClr val="accent2"/>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solidFill>
                  <a:schemeClr val="bg1">
                    <a:lumMod val="85000"/>
                  </a:schemeClr>
                </a:solidFill>
              </a:defRPr>
            </a:lvl1pPr>
          </a:lstStyle>
          <a:p>
            <a:fld id="{9B8CCFF5-5E46-46BD-B5F9-D4D844B4C9EE}" type="slidenum">
              <a:rPr lang="en-GB" smtClean="0"/>
              <a:pPr/>
              <a:t>‹N°›</a:t>
            </a:fld>
            <a:endParaRPr lang="en-GB" dirty="0"/>
          </a:p>
        </p:txBody>
      </p: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accent4"/>
                </a:solidFill>
              </a:defRPr>
            </a:lvl1pPr>
          </a:lstStyle>
          <a:p>
            <a:r>
              <a:rPr lang="en-US" dirty="0"/>
              <a:t>Click to edit Master title style</a:t>
            </a:r>
            <a:endParaRPr lang="en-ID" dirty="0"/>
          </a:p>
        </p:txBody>
      </p:sp>
      <p:sp>
        <p:nvSpPr>
          <p:cNvPr id="2" name="Text Placeholder 2">
            <a:extLst>
              <a:ext uri="{FF2B5EF4-FFF2-40B4-BE49-F238E27FC236}">
                <a16:creationId xmlns:a16="http://schemas.microsoft.com/office/drawing/2014/main" id="{6CC71B14-7CDE-2DFC-7ACC-166293B9739B}"/>
              </a:ext>
            </a:extLst>
          </p:cNvPr>
          <p:cNvSpPr>
            <a:spLocks noGrp="1"/>
          </p:cNvSpPr>
          <p:nvPr>
            <p:ph type="body" sz="quarter" idx="42"/>
          </p:nvPr>
        </p:nvSpPr>
        <p:spPr>
          <a:xfrm>
            <a:off x="6496049" y="2388845"/>
            <a:ext cx="5108573" cy="3402355"/>
          </a:xfrm>
        </p:spPr>
        <p:txBody>
          <a:bodyPr>
            <a:noAutofit/>
          </a:bodyPr>
          <a:lstStyle>
            <a:lvl1pPr>
              <a:lnSpc>
                <a:spcPct val="100000"/>
              </a:lnSpc>
              <a:spcBef>
                <a:spcPts val="0"/>
              </a:spcBef>
              <a:defRPr sz="16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 name="Text Placeholder 7">
            <a:extLst>
              <a:ext uri="{FF2B5EF4-FFF2-40B4-BE49-F238E27FC236}">
                <a16:creationId xmlns:a16="http://schemas.microsoft.com/office/drawing/2014/main" id="{2B5676C3-4F2C-7B98-BC68-0511C1A3F3B9}"/>
              </a:ext>
            </a:extLst>
          </p:cNvPr>
          <p:cNvSpPr>
            <a:spLocks noGrp="1"/>
          </p:cNvSpPr>
          <p:nvPr>
            <p:ph type="body" sz="quarter" idx="43"/>
          </p:nvPr>
        </p:nvSpPr>
        <p:spPr>
          <a:xfrm>
            <a:off x="6496049" y="1678983"/>
            <a:ext cx="5108573" cy="676285"/>
          </a:xfrm>
        </p:spPr>
        <p:txBody>
          <a:bodyPr anchor="b">
            <a:noAutofit/>
          </a:bodyPr>
          <a:lstStyle>
            <a:lvl1pPr>
              <a:lnSpc>
                <a:spcPct val="100000"/>
              </a:lnSpc>
              <a:spcBef>
                <a:spcPts val="0"/>
              </a:spcBef>
              <a:defRPr sz="1800">
                <a:solidFill>
                  <a:schemeClr val="accent4"/>
                </a:solidFill>
              </a:defRPr>
            </a:lvl1pPr>
          </a:lstStyle>
          <a:p>
            <a:pPr lvl="0"/>
            <a:r>
              <a:rPr lang="en-GB" dirty="0"/>
              <a:t>Click to edit Master text styles</a:t>
            </a:r>
          </a:p>
        </p:txBody>
      </p:sp>
      <p:sp>
        <p:nvSpPr>
          <p:cNvPr id="28" name="Chart Placeholder 27">
            <a:extLst>
              <a:ext uri="{FF2B5EF4-FFF2-40B4-BE49-F238E27FC236}">
                <a16:creationId xmlns:a16="http://schemas.microsoft.com/office/drawing/2014/main" id="{B5E2E71B-4A29-B044-14A3-DF9F45240B5B}"/>
              </a:ext>
            </a:extLst>
          </p:cNvPr>
          <p:cNvSpPr>
            <a:spLocks noGrp="1"/>
          </p:cNvSpPr>
          <p:nvPr>
            <p:ph type="chart" sz="quarter" idx="44"/>
          </p:nvPr>
        </p:nvSpPr>
        <p:spPr>
          <a:xfrm>
            <a:off x="587375" y="1678983"/>
            <a:ext cx="5108573" cy="4112217"/>
          </a:xfrm>
          <a:pattFill prst="pct5">
            <a:fgClr>
              <a:schemeClr val="accent6"/>
            </a:fgClr>
            <a:bgClr>
              <a:schemeClr val="accent4"/>
            </a:bgClr>
          </a:pattFill>
        </p:spPr>
        <p:txBody>
          <a:bodyPr vert="horz" wrap="square" lIns="91440" tIns="45720" rIns="91440" bIns="45720" rtlCol="0" anchor="t">
            <a:noAutofit/>
          </a:bodyPr>
          <a:lstStyle>
            <a:lvl1pPr>
              <a:defRPr lang="en-GB" sz="1400"/>
            </a:lvl1pPr>
          </a:lstStyle>
          <a:p>
            <a:pPr lvl="0" algn="ctr"/>
            <a:endParaRPr lang="en-GB"/>
          </a:p>
        </p:txBody>
      </p:sp>
    </p:spTree>
    <p:extLst>
      <p:ext uri="{BB962C8B-B14F-4D97-AF65-F5344CB8AC3E}">
        <p14:creationId xmlns:p14="http://schemas.microsoft.com/office/powerpoint/2010/main" val="12413311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 Chart C44V2">
    <p:bg>
      <p:bgPr>
        <a:solidFill>
          <a:schemeClr val="accent4">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lvl1pPr>
          </a:lstStyle>
          <a:p>
            <a:fld id="{9B8CCFF5-5E46-46BD-B5F9-D4D844B4C9EE}" type="slidenum">
              <a:rPr lang="en-GB" smtClean="0"/>
              <a:pPr/>
              <a:t>‹N°›</a:t>
            </a:fld>
            <a:endParaRPr lang="en-GB" dirty="0"/>
          </a:p>
        </p:txBody>
      </p:sp>
      <p:sp>
        <p:nvSpPr>
          <p:cNvPr id="3" name="Title 1">
            <a:extLst>
              <a:ext uri="{FF2B5EF4-FFF2-40B4-BE49-F238E27FC236}">
                <a16:creationId xmlns:a16="http://schemas.microsoft.com/office/drawing/2014/main" id="{0D78536D-56B8-C8AB-E6BB-E0331088471C}"/>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accent1"/>
                </a:solidFill>
              </a:defRPr>
            </a:lvl1pPr>
          </a:lstStyle>
          <a:p>
            <a:r>
              <a:rPr lang="en-US" dirty="0"/>
              <a:t>Click to edit Master title style</a:t>
            </a:r>
            <a:endParaRPr lang="en-ID" dirty="0"/>
          </a:p>
        </p:txBody>
      </p:sp>
      <p:sp>
        <p:nvSpPr>
          <p:cNvPr id="2" name="Text Placeholder 2">
            <a:extLst>
              <a:ext uri="{FF2B5EF4-FFF2-40B4-BE49-F238E27FC236}">
                <a16:creationId xmlns:a16="http://schemas.microsoft.com/office/drawing/2014/main" id="{C20FD7B2-9990-E298-D806-AECFBE9C6EDB}"/>
              </a:ext>
            </a:extLst>
          </p:cNvPr>
          <p:cNvSpPr>
            <a:spLocks noGrp="1"/>
          </p:cNvSpPr>
          <p:nvPr>
            <p:ph type="body" sz="quarter" idx="42"/>
          </p:nvPr>
        </p:nvSpPr>
        <p:spPr>
          <a:xfrm>
            <a:off x="587375" y="2388845"/>
            <a:ext cx="5108573" cy="3402355"/>
          </a:xfrm>
        </p:spPr>
        <p:txBody>
          <a:bodyPr vert="horz" lIns="91440" tIns="45720" rIns="91440" bIns="45720" rtlCol="0">
            <a:noAutofit/>
          </a:bodyPr>
          <a:lstStyle>
            <a:lvl1pPr>
              <a:defRPr lang="en-US" sz="1600" b="0" dirty="0">
                <a:solidFill>
                  <a:schemeClr val="tx1">
                    <a:lumMod val="65000"/>
                    <a:lumOff val="35000"/>
                  </a:schemeClr>
                </a:solidFill>
              </a:defRPr>
            </a:lvl1pPr>
          </a:lstStyle>
          <a:p>
            <a:pPr lvl="0">
              <a:lnSpc>
                <a:spcPct val="100000"/>
              </a:lnSpc>
              <a:spcBef>
                <a:spcPts val="0"/>
              </a:spcBef>
            </a:pPr>
            <a:r>
              <a:rPr lang="en-US" dirty="0"/>
              <a:t>Click to edit Master text styles</a:t>
            </a:r>
          </a:p>
        </p:txBody>
      </p:sp>
      <p:sp>
        <p:nvSpPr>
          <p:cNvPr id="4" name="Text Placeholder 7">
            <a:extLst>
              <a:ext uri="{FF2B5EF4-FFF2-40B4-BE49-F238E27FC236}">
                <a16:creationId xmlns:a16="http://schemas.microsoft.com/office/drawing/2014/main" id="{04953936-D176-288C-86FB-0093FEA70384}"/>
              </a:ext>
            </a:extLst>
          </p:cNvPr>
          <p:cNvSpPr>
            <a:spLocks noGrp="1"/>
          </p:cNvSpPr>
          <p:nvPr>
            <p:ph type="body" sz="quarter" idx="43"/>
          </p:nvPr>
        </p:nvSpPr>
        <p:spPr>
          <a:xfrm>
            <a:off x="587375" y="1678983"/>
            <a:ext cx="5108573" cy="676285"/>
          </a:xfrm>
        </p:spPr>
        <p:txBody>
          <a:bodyPr vert="horz" lIns="91440" tIns="45720" rIns="91440" bIns="45720" rtlCol="0" anchor="b">
            <a:noAutofit/>
          </a:bodyPr>
          <a:lstStyle>
            <a:lvl1pPr>
              <a:defRPr lang="en-GB" sz="1800" dirty="0">
                <a:solidFill>
                  <a:schemeClr val="accent1"/>
                </a:solidFill>
              </a:defRPr>
            </a:lvl1pPr>
          </a:lstStyle>
          <a:p>
            <a:pPr lvl="0">
              <a:lnSpc>
                <a:spcPct val="100000"/>
              </a:lnSpc>
              <a:spcBef>
                <a:spcPts val="0"/>
              </a:spcBef>
            </a:pPr>
            <a:r>
              <a:rPr lang="en-GB" dirty="0"/>
              <a:t>Click to edit Master text styles</a:t>
            </a:r>
          </a:p>
        </p:txBody>
      </p:sp>
      <p:sp>
        <p:nvSpPr>
          <p:cNvPr id="7" name="Chart Placeholder 27">
            <a:extLst>
              <a:ext uri="{FF2B5EF4-FFF2-40B4-BE49-F238E27FC236}">
                <a16:creationId xmlns:a16="http://schemas.microsoft.com/office/drawing/2014/main" id="{B2197681-7D14-90ED-5FE1-79923EF28925}"/>
              </a:ext>
            </a:extLst>
          </p:cNvPr>
          <p:cNvSpPr>
            <a:spLocks noGrp="1"/>
          </p:cNvSpPr>
          <p:nvPr>
            <p:ph type="chart" sz="quarter" idx="44"/>
          </p:nvPr>
        </p:nvSpPr>
        <p:spPr>
          <a:xfrm>
            <a:off x="6496050" y="1678983"/>
            <a:ext cx="5108573" cy="4112217"/>
          </a:xfrm>
          <a:pattFill prst="pct5">
            <a:fgClr>
              <a:schemeClr val="accent6"/>
            </a:fgClr>
            <a:bgClr>
              <a:schemeClr val="accent4"/>
            </a:bgClr>
          </a:pattFill>
        </p:spPr>
        <p:txBody>
          <a:bodyPr vert="horz" wrap="square" lIns="91440" tIns="45720" rIns="91440" bIns="45720" rtlCol="0" anchor="t">
            <a:noAutofit/>
          </a:bodyPr>
          <a:lstStyle>
            <a:lvl1pPr>
              <a:defRPr lang="en-GB" sz="1400"/>
            </a:lvl1pPr>
          </a:lstStyle>
          <a:p>
            <a:pPr lvl="0" algn="ctr"/>
            <a:endParaRPr lang="en-GB"/>
          </a:p>
        </p:txBody>
      </p:sp>
    </p:spTree>
    <p:extLst>
      <p:ext uri="{BB962C8B-B14F-4D97-AF65-F5344CB8AC3E}">
        <p14:creationId xmlns:p14="http://schemas.microsoft.com/office/powerpoint/2010/main" val="695841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meline I60V1">
    <p:bg>
      <p:bgPr>
        <a:solidFill>
          <a:schemeClr val="accent2"/>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solidFill>
                  <a:schemeClr val="bg1">
                    <a:lumMod val="85000"/>
                  </a:schemeClr>
                </a:solidFill>
              </a:defRPr>
            </a:lvl1pPr>
          </a:lstStyle>
          <a:p>
            <a:fld id="{9B8CCFF5-5E46-46BD-B5F9-D4D844B4C9EE}" type="slidenum">
              <a:rPr lang="en-GB" smtClean="0"/>
              <a:pPr/>
              <a:t>‹N°›</a:t>
            </a:fld>
            <a:endParaRPr lang="en-GB" dirty="0"/>
          </a:p>
        </p:txBody>
      </p: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accent4"/>
                </a:solidFill>
              </a:defRPr>
            </a:lvl1pPr>
          </a:lstStyle>
          <a:p>
            <a:r>
              <a:rPr lang="en-US" dirty="0"/>
              <a:t>Click to edit Master title style</a:t>
            </a:r>
            <a:endParaRPr lang="en-ID" dirty="0"/>
          </a:p>
        </p:txBody>
      </p:sp>
      <p:cxnSp>
        <p:nvCxnSpPr>
          <p:cNvPr id="9" name="Straight Arrow Connector 8">
            <a:extLst>
              <a:ext uri="{FF2B5EF4-FFF2-40B4-BE49-F238E27FC236}">
                <a16:creationId xmlns:a16="http://schemas.microsoft.com/office/drawing/2014/main" id="{7817D2B4-6B26-0AD0-701C-0544423A01AC}"/>
              </a:ext>
            </a:extLst>
          </p:cNvPr>
          <p:cNvCxnSpPr/>
          <p:nvPr userDrawn="1"/>
        </p:nvCxnSpPr>
        <p:spPr>
          <a:xfrm>
            <a:off x="587375" y="3823669"/>
            <a:ext cx="11017248" cy="0"/>
          </a:xfrm>
          <a:prstGeom prst="straightConnector1">
            <a:avLst/>
          </a:prstGeom>
          <a:ln w="38100" cap="rnd">
            <a:solidFill>
              <a:schemeClr val="accent5"/>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3" name="Text Placeholder 168">
            <a:extLst>
              <a:ext uri="{FF2B5EF4-FFF2-40B4-BE49-F238E27FC236}">
                <a16:creationId xmlns:a16="http://schemas.microsoft.com/office/drawing/2014/main" id="{A2DEF8EA-0150-4590-9F27-095E9EDA75BD}"/>
              </a:ext>
            </a:extLst>
          </p:cNvPr>
          <p:cNvSpPr>
            <a:spLocks noGrp="1"/>
          </p:cNvSpPr>
          <p:nvPr>
            <p:ph type="body" sz="quarter" idx="66" hasCustomPrompt="1"/>
          </p:nvPr>
        </p:nvSpPr>
        <p:spPr>
          <a:xfrm>
            <a:off x="850900" y="3632200"/>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11" name="Text Placeholder 2">
            <a:extLst>
              <a:ext uri="{FF2B5EF4-FFF2-40B4-BE49-F238E27FC236}">
                <a16:creationId xmlns:a16="http://schemas.microsoft.com/office/drawing/2014/main" id="{F28F6B1D-4DCA-64CC-37E2-93E3E1C27A15}"/>
              </a:ext>
            </a:extLst>
          </p:cNvPr>
          <p:cNvSpPr>
            <a:spLocks noGrp="1"/>
          </p:cNvSpPr>
          <p:nvPr>
            <p:ph type="body" sz="quarter" idx="15"/>
          </p:nvPr>
        </p:nvSpPr>
        <p:spPr>
          <a:xfrm>
            <a:off x="1127127" y="4838192"/>
            <a:ext cx="2952748" cy="1031636"/>
          </a:xfrm>
        </p:spPr>
        <p:txBody>
          <a:bodyPr>
            <a:noAutofit/>
          </a:bodyPr>
          <a:lstStyle>
            <a:lvl1pPr>
              <a:lnSpc>
                <a:spcPct val="100000"/>
              </a:lnSpc>
              <a:spcBef>
                <a:spcPts val="0"/>
              </a:spcBef>
              <a:defRPr sz="16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6021618B-4EB6-1383-0324-FDB1CA8A6ABA}"/>
              </a:ext>
            </a:extLst>
          </p:cNvPr>
          <p:cNvSpPr>
            <a:spLocks noGrp="1"/>
          </p:cNvSpPr>
          <p:nvPr>
            <p:ph type="body" sz="quarter" idx="16"/>
          </p:nvPr>
        </p:nvSpPr>
        <p:spPr>
          <a:xfrm>
            <a:off x="1127127" y="4128329"/>
            <a:ext cx="2952748" cy="676285"/>
          </a:xfrm>
        </p:spPr>
        <p:txBody>
          <a:bodyPr anchor="b">
            <a:noAutofit/>
          </a:bodyPr>
          <a:lstStyle>
            <a:lvl1pPr>
              <a:lnSpc>
                <a:spcPct val="100000"/>
              </a:lnSpc>
              <a:spcBef>
                <a:spcPts val="0"/>
              </a:spcBef>
              <a:defRPr sz="1800">
                <a:solidFill>
                  <a:schemeClr val="accent4"/>
                </a:solidFill>
              </a:defRPr>
            </a:lvl1pPr>
          </a:lstStyle>
          <a:p>
            <a:pPr lvl="0"/>
            <a:r>
              <a:rPr lang="en-GB" dirty="0"/>
              <a:t>Click to edit Master text styles</a:t>
            </a:r>
          </a:p>
        </p:txBody>
      </p:sp>
      <p:sp>
        <p:nvSpPr>
          <p:cNvPr id="13" name="Text Placeholder 7">
            <a:extLst>
              <a:ext uri="{FF2B5EF4-FFF2-40B4-BE49-F238E27FC236}">
                <a16:creationId xmlns:a16="http://schemas.microsoft.com/office/drawing/2014/main" id="{3BA08B14-D12D-E3B4-766E-E52B64E79D7C}"/>
              </a:ext>
            </a:extLst>
          </p:cNvPr>
          <p:cNvSpPr>
            <a:spLocks noGrp="1"/>
          </p:cNvSpPr>
          <p:nvPr>
            <p:ph type="body" sz="quarter" idx="57" hasCustomPrompt="1"/>
          </p:nvPr>
        </p:nvSpPr>
        <p:spPr>
          <a:xfrm rot="16200000">
            <a:off x="48144" y="4857050"/>
            <a:ext cx="1738360" cy="287198"/>
          </a:xfrm>
        </p:spPr>
        <p:txBody>
          <a:bodyPr anchor="ctr">
            <a:noAutofit/>
          </a:bodyPr>
          <a:lstStyle>
            <a:lvl1pPr algn="r">
              <a:lnSpc>
                <a:spcPct val="100000"/>
              </a:lnSpc>
              <a:spcBef>
                <a:spcPts val="0"/>
              </a:spcBef>
              <a:defRPr sz="1700">
                <a:solidFill>
                  <a:schemeClr val="accent4"/>
                </a:solidFill>
              </a:defRPr>
            </a:lvl1pPr>
          </a:lstStyle>
          <a:p>
            <a:pPr lvl="0"/>
            <a:r>
              <a:rPr lang="en-GB" dirty="0"/>
              <a:t>Milestone</a:t>
            </a:r>
          </a:p>
        </p:txBody>
      </p:sp>
      <p:sp>
        <p:nvSpPr>
          <p:cNvPr id="15" name="Text Placeholder 168">
            <a:extLst>
              <a:ext uri="{FF2B5EF4-FFF2-40B4-BE49-F238E27FC236}">
                <a16:creationId xmlns:a16="http://schemas.microsoft.com/office/drawing/2014/main" id="{3D2E7D44-6556-4F59-3B1C-3F00E68C7EA3}"/>
              </a:ext>
            </a:extLst>
          </p:cNvPr>
          <p:cNvSpPr>
            <a:spLocks noGrp="1"/>
          </p:cNvSpPr>
          <p:nvPr>
            <p:ph type="body" sz="quarter" idx="69" hasCustomPrompt="1"/>
          </p:nvPr>
        </p:nvSpPr>
        <p:spPr>
          <a:xfrm>
            <a:off x="4622800" y="3632200"/>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33" name="Text Placeholder 2">
            <a:extLst>
              <a:ext uri="{FF2B5EF4-FFF2-40B4-BE49-F238E27FC236}">
                <a16:creationId xmlns:a16="http://schemas.microsoft.com/office/drawing/2014/main" id="{5E6ECB60-A36C-4011-0499-2A4AA371C7E2}"/>
              </a:ext>
            </a:extLst>
          </p:cNvPr>
          <p:cNvSpPr>
            <a:spLocks noGrp="1"/>
          </p:cNvSpPr>
          <p:nvPr>
            <p:ph type="body" sz="quarter" idx="59"/>
          </p:nvPr>
        </p:nvSpPr>
        <p:spPr>
          <a:xfrm>
            <a:off x="4889502" y="2507172"/>
            <a:ext cx="2952748" cy="1031636"/>
          </a:xfrm>
        </p:spPr>
        <p:txBody>
          <a:bodyPr>
            <a:noAutofit/>
          </a:bodyPr>
          <a:lstStyle>
            <a:lvl1pPr>
              <a:lnSpc>
                <a:spcPct val="100000"/>
              </a:lnSpc>
              <a:spcBef>
                <a:spcPts val="0"/>
              </a:spcBef>
              <a:defRPr sz="16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4" name="Text Placeholder 7">
            <a:extLst>
              <a:ext uri="{FF2B5EF4-FFF2-40B4-BE49-F238E27FC236}">
                <a16:creationId xmlns:a16="http://schemas.microsoft.com/office/drawing/2014/main" id="{89BA2FFC-C51E-7BB7-C8D4-A4E7F43184DC}"/>
              </a:ext>
            </a:extLst>
          </p:cNvPr>
          <p:cNvSpPr>
            <a:spLocks noGrp="1"/>
          </p:cNvSpPr>
          <p:nvPr>
            <p:ph type="body" sz="quarter" idx="60"/>
          </p:nvPr>
        </p:nvSpPr>
        <p:spPr>
          <a:xfrm>
            <a:off x="4889502" y="1797309"/>
            <a:ext cx="2952748" cy="676285"/>
          </a:xfrm>
        </p:spPr>
        <p:txBody>
          <a:bodyPr anchor="b">
            <a:noAutofit/>
          </a:bodyPr>
          <a:lstStyle>
            <a:lvl1pPr>
              <a:lnSpc>
                <a:spcPct val="100000"/>
              </a:lnSpc>
              <a:spcBef>
                <a:spcPts val="0"/>
              </a:spcBef>
              <a:defRPr sz="1800">
                <a:solidFill>
                  <a:schemeClr val="accent4"/>
                </a:solidFill>
              </a:defRPr>
            </a:lvl1pPr>
          </a:lstStyle>
          <a:p>
            <a:pPr lvl="0"/>
            <a:r>
              <a:rPr lang="en-GB" dirty="0"/>
              <a:t>Click to edit Master text styles</a:t>
            </a:r>
          </a:p>
        </p:txBody>
      </p:sp>
      <p:sp>
        <p:nvSpPr>
          <p:cNvPr id="35" name="Text Placeholder 7">
            <a:extLst>
              <a:ext uri="{FF2B5EF4-FFF2-40B4-BE49-F238E27FC236}">
                <a16:creationId xmlns:a16="http://schemas.microsoft.com/office/drawing/2014/main" id="{89495DDD-649B-4773-CF09-8E3CE90FA853}"/>
              </a:ext>
            </a:extLst>
          </p:cNvPr>
          <p:cNvSpPr>
            <a:spLocks noGrp="1"/>
          </p:cNvSpPr>
          <p:nvPr>
            <p:ph type="body" sz="quarter" idx="61" hasCustomPrompt="1"/>
          </p:nvPr>
        </p:nvSpPr>
        <p:spPr>
          <a:xfrm rot="16200000">
            <a:off x="3810519" y="2526030"/>
            <a:ext cx="1738360" cy="287198"/>
          </a:xfrm>
        </p:spPr>
        <p:txBody>
          <a:bodyPr anchor="ctr">
            <a:noAutofit/>
          </a:bodyPr>
          <a:lstStyle>
            <a:lvl1pPr algn="r">
              <a:lnSpc>
                <a:spcPct val="100000"/>
              </a:lnSpc>
              <a:spcBef>
                <a:spcPts val="0"/>
              </a:spcBef>
              <a:defRPr sz="1700">
                <a:solidFill>
                  <a:schemeClr val="accent4"/>
                </a:solidFill>
              </a:defRPr>
            </a:lvl1pPr>
          </a:lstStyle>
          <a:p>
            <a:pPr lvl="0"/>
            <a:r>
              <a:rPr lang="en-GB" dirty="0"/>
              <a:t>Milestone</a:t>
            </a:r>
          </a:p>
        </p:txBody>
      </p:sp>
      <p:sp>
        <p:nvSpPr>
          <p:cNvPr id="8" name="Text Placeholder 168">
            <a:extLst>
              <a:ext uri="{FF2B5EF4-FFF2-40B4-BE49-F238E27FC236}">
                <a16:creationId xmlns:a16="http://schemas.microsoft.com/office/drawing/2014/main" id="{912D3336-39A4-7E1A-3485-6F93CC6111DE}"/>
              </a:ext>
            </a:extLst>
          </p:cNvPr>
          <p:cNvSpPr>
            <a:spLocks noGrp="1"/>
          </p:cNvSpPr>
          <p:nvPr>
            <p:ph type="body" sz="quarter" idx="68" hasCustomPrompt="1"/>
          </p:nvPr>
        </p:nvSpPr>
        <p:spPr>
          <a:xfrm>
            <a:off x="8382000" y="3632200"/>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37" name="Text Placeholder 2">
            <a:extLst>
              <a:ext uri="{FF2B5EF4-FFF2-40B4-BE49-F238E27FC236}">
                <a16:creationId xmlns:a16="http://schemas.microsoft.com/office/drawing/2014/main" id="{9594B69F-7452-01A9-4AE8-1E70B584D587}"/>
              </a:ext>
            </a:extLst>
          </p:cNvPr>
          <p:cNvSpPr>
            <a:spLocks noGrp="1"/>
          </p:cNvSpPr>
          <p:nvPr>
            <p:ph type="body" sz="quarter" idx="63"/>
          </p:nvPr>
        </p:nvSpPr>
        <p:spPr>
          <a:xfrm>
            <a:off x="8651877" y="4838192"/>
            <a:ext cx="2952748" cy="1031636"/>
          </a:xfrm>
        </p:spPr>
        <p:txBody>
          <a:bodyPr>
            <a:noAutofit/>
          </a:bodyPr>
          <a:lstStyle>
            <a:lvl1pPr>
              <a:lnSpc>
                <a:spcPct val="100000"/>
              </a:lnSpc>
              <a:spcBef>
                <a:spcPts val="0"/>
              </a:spcBef>
              <a:defRPr sz="16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8" name="Text Placeholder 7">
            <a:extLst>
              <a:ext uri="{FF2B5EF4-FFF2-40B4-BE49-F238E27FC236}">
                <a16:creationId xmlns:a16="http://schemas.microsoft.com/office/drawing/2014/main" id="{ED1C0592-1CAF-49DB-43F0-7369AE9E2410}"/>
              </a:ext>
            </a:extLst>
          </p:cNvPr>
          <p:cNvSpPr>
            <a:spLocks noGrp="1"/>
          </p:cNvSpPr>
          <p:nvPr>
            <p:ph type="body" sz="quarter" idx="64"/>
          </p:nvPr>
        </p:nvSpPr>
        <p:spPr>
          <a:xfrm>
            <a:off x="8651877" y="4128329"/>
            <a:ext cx="2952748" cy="676285"/>
          </a:xfrm>
        </p:spPr>
        <p:txBody>
          <a:bodyPr anchor="b">
            <a:noAutofit/>
          </a:bodyPr>
          <a:lstStyle>
            <a:lvl1pPr>
              <a:lnSpc>
                <a:spcPct val="100000"/>
              </a:lnSpc>
              <a:spcBef>
                <a:spcPts val="0"/>
              </a:spcBef>
              <a:defRPr sz="1800">
                <a:solidFill>
                  <a:schemeClr val="accent4"/>
                </a:solidFill>
              </a:defRPr>
            </a:lvl1pPr>
          </a:lstStyle>
          <a:p>
            <a:pPr lvl="0"/>
            <a:r>
              <a:rPr lang="en-GB" dirty="0"/>
              <a:t>Click to edit Master text styles</a:t>
            </a:r>
          </a:p>
        </p:txBody>
      </p:sp>
      <p:sp>
        <p:nvSpPr>
          <p:cNvPr id="39" name="Text Placeholder 7">
            <a:extLst>
              <a:ext uri="{FF2B5EF4-FFF2-40B4-BE49-F238E27FC236}">
                <a16:creationId xmlns:a16="http://schemas.microsoft.com/office/drawing/2014/main" id="{4BD58244-CB74-A266-F261-3C99E0732BC6}"/>
              </a:ext>
            </a:extLst>
          </p:cNvPr>
          <p:cNvSpPr>
            <a:spLocks noGrp="1"/>
          </p:cNvSpPr>
          <p:nvPr>
            <p:ph type="body" sz="quarter" idx="65" hasCustomPrompt="1"/>
          </p:nvPr>
        </p:nvSpPr>
        <p:spPr>
          <a:xfrm rot="16200000">
            <a:off x="7572894" y="4857050"/>
            <a:ext cx="1738360" cy="287198"/>
          </a:xfrm>
        </p:spPr>
        <p:txBody>
          <a:bodyPr anchor="ctr">
            <a:noAutofit/>
          </a:bodyPr>
          <a:lstStyle>
            <a:lvl1pPr algn="r">
              <a:lnSpc>
                <a:spcPct val="100000"/>
              </a:lnSpc>
              <a:spcBef>
                <a:spcPts val="0"/>
              </a:spcBef>
              <a:defRPr sz="1700">
                <a:solidFill>
                  <a:schemeClr val="accent4"/>
                </a:solidFill>
              </a:defRPr>
            </a:lvl1pPr>
          </a:lstStyle>
          <a:p>
            <a:pPr lvl="0"/>
            <a:r>
              <a:rPr lang="en-GB" dirty="0"/>
              <a:t>Milestone</a:t>
            </a:r>
          </a:p>
        </p:txBody>
      </p:sp>
    </p:spTree>
    <p:extLst>
      <p:ext uri="{BB962C8B-B14F-4D97-AF65-F5344CB8AC3E}">
        <p14:creationId xmlns:p14="http://schemas.microsoft.com/office/powerpoint/2010/main" val="18942255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AF3079-CB8F-547D-E6AC-4A50DC012B6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9D2C70C-E933-CF99-07EF-76CC390133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6A2B300-CAC6-EB5A-0CA9-030A25DEA24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BDF8202-BAED-F7D1-932F-77D90AD594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3219F08-9539-1717-BBCF-9FB8E9F265F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31B2B25-538A-D6D9-60D1-DFED125788FC}"/>
              </a:ext>
            </a:extLst>
          </p:cNvPr>
          <p:cNvSpPr>
            <a:spLocks noGrp="1"/>
          </p:cNvSpPr>
          <p:nvPr>
            <p:ph type="dt" sz="half" idx="10"/>
          </p:nvPr>
        </p:nvSpPr>
        <p:spPr/>
        <p:txBody>
          <a:bodyPr/>
          <a:lstStyle/>
          <a:p>
            <a:fld id="{7B945F53-EA41-4823-AB64-5A61970EE442}" type="datetimeFigureOut">
              <a:rPr lang="fr-FR" smtClean="0"/>
              <a:t>12/03/2025</a:t>
            </a:fld>
            <a:endParaRPr lang="fr-FR"/>
          </a:p>
        </p:txBody>
      </p:sp>
      <p:sp>
        <p:nvSpPr>
          <p:cNvPr id="8" name="Espace réservé du pied de page 7">
            <a:extLst>
              <a:ext uri="{FF2B5EF4-FFF2-40B4-BE49-F238E27FC236}">
                <a16:creationId xmlns:a16="http://schemas.microsoft.com/office/drawing/2014/main" id="{38620254-3CE1-0EBA-53C2-A372BA7E768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C63E83C-AF24-D6CD-7DDC-AAE150317C1E}"/>
              </a:ext>
            </a:extLst>
          </p:cNvPr>
          <p:cNvSpPr>
            <a:spLocks noGrp="1"/>
          </p:cNvSpPr>
          <p:nvPr>
            <p:ph type="sldNum" sz="quarter" idx="12"/>
          </p:nvPr>
        </p:nvSpPr>
        <p:spPr/>
        <p:txBody>
          <a:bodyPr/>
          <a:lstStyle/>
          <a:p>
            <a:fld id="{FF994D5E-8416-4112-82BF-431607861D03}" type="slidenum">
              <a:rPr lang="fr-FR" smtClean="0"/>
              <a:t>‹N°›</a:t>
            </a:fld>
            <a:endParaRPr lang="fr-FR"/>
          </a:p>
        </p:txBody>
      </p:sp>
    </p:spTree>
    <p:extLst>
      <p:ext uri="{BB962C8B-B14F-4D97-AF65-F5344CB8AC3E}">
        <p14:creationId xmlns:p14="http://schemas.microsoft.com/office/powerpoint/2010/main" val="126364255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meline I60V2">
    <p:bg>
      <p:bgPr>
        <a:solidFill>
          <a:schemeClr val="accent4">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lvl1pPr>
          </a:lstStyle>
          <a:p>
            <a:fld id="{9B8CCFF5-5E46-46BD-B5F9-D4D844B4C9EE}" type="slidenum">
              <a:rPr lang="en-GB" smtClean="0"/>
              <a:pPr/>
              <a:t>‹N°›</a:t>
            </a:fld>
            <a:endParaRPr lang="en-GB" dirty="0"/>
          </a:p>
        </p:txBody>
      </p:sp>
      <p:sp>
        <p:nvSpPr>
          <p:cNvPr id="3" name="Title 1">
            <a:extLst>
              <a:ext uri="{FF2B5EF4-FFF2-40B4-BE49-F238E27FC236}">
                <a16:creationId xmlns:a16="http://schemas.microsoft.com/office/drawing/2014/main" id="{0D78536D-56B8-C8AB-E6BB-E0331088471C}"/>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accent1"/>
                </a:solidFill>
              </a:defRPr>
            </a:lvl1pPr>
          </a:lstStyle>
          <a:p>
            <a:r>
              <a:rPr lang="en-US" dirty="0"/>
              <a:t>Click to edit Master title style</a:t>
            </a:r>
            <a:endParaRPr lang="en-ID" dirty="0"/>
          </a:p>
        </p:txBody>
      </p:sp>
      <p:cxnSp>
        <p:nvCxnSpPr>
          <p:cNvPr id="7" name="Straight Arrow Connector 6">
            <a:extLst>
              <a:ext uri="{FF2B5EF4-FFF2-40B4-BE49-F238E27FC236}">
                <a16:creationId xmlns:a16="http://schemas.microsoft.com/office/drawing/2014/main" id="{DB543A55-D241-78EE-3D8C-1BDF621FCD28}"/>
              </a:ext>
            </a:extLst>
          </p:cNvPr>
          <p:cNvCxnSpPr/>
          <p:nvPr userDrawn="1"/>
        </p:nvCxnSpPr>
        <p:spPr>
          <a:xfrm>
            <a:off x="587375" y="3823669"/>
            <a:ext cx="11017248" cy="0"/>
          </a:xfrm>
          <a:prstGeom prst="straightConnector1">
            <a:avLst/>
          </a:prstGeom>
          <a:ln w="38100" cap="rnd">
            <a:solidFill>
              <a:schemeClr val="accent5"/>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9" name="Text Placeholder 168">
            <a:extLst>
              <a:ext uri="{FF2B5EF4-FFF2-40B4-BE49-F238E27FC236}">
                <a16:creationId xmlns:a16="http://schemas.microsoft.com/office/drawing/2014/main" id="{F6A2954E-AF4E-6C79-2829-BBEF300CD94C}"/>
              </a:ext>
            </a:extLst>
          </p:cNvPr>
          <p:cNvSpPr>
            <a:spLocks noGrp="1"/>
          </p:cNvSpPr>
          <p:nvPr>
            <p:ph type="body" sz="quarter" idx="73" hasCustomPrompt="1"/>
          </p:nvPr>
        </p:nvSpPr>
        <p:spPr>
          <a:xfrm>
            <a:off x="850900" y="3632200"/>
            <a:ext cx="360000" cy="360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22" name="Text Placeholder 2">
            <a:extLst>
              <a:ext uri="{FF2B5EF4-FFF2-40B4-BE49-F238E27FC236}">
                <a16:creationId xmlns:a16="http://schemas.microsoft.com/office/drawing/2014/main" id="{56BC0482-25B0-66FD-403E-AC58B866ED85}"/>
              </a:ext>
            </a:extLst>
          </p:cNvPr>
          <p:cNvSpPr>
            <a:spLocks noGrp="1"/>
          </p:cNvSpPr>
          <p:nvPr>
            <p:ph type="body" sz="quarter" idx="15"/>
          </p:nvPr>
        </p:nvSpPr>
        <p:spPr>
          <a:xfrm>
            <a:off x="1127126" y="4838192"/>
            <a:ext cx="2258061" cy="1031636"/>
          </a:xfrm>
        </p:spPr>
        <p:txBody>
          <a:bodyPr>
            <a:noAutofit/>
          </a:bodyPr>
          <a:lstStyle>
            <a:lvl1pP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3" name="Text Placeholder 7">
            <a:extLst>
              <a:ext uri="{FF2B5EF4-FFF2-40B4-BE49-F238E27FC236}">
                <a16:creationId xmlns:a16="http://schemas.microsoft.com/office/drawing/2014/main" id="{9C50B986-01B8-30FE-1ADC-AB068703BDF7}"/>
              </a:ext>
            </a:extLst>
          </p:cNvPr>
          <p:cNvSpPr>
            <a:spLocks noGrp="1"/>
          </p:cNvSpPr>
          <p:nvPr>
            <p:ph type="body" sz="quarter" idx="16"/>
          </p:nvPr>
        </p:nvSpPr>
        <p:spPr>
          <a:xfrm>
            <a:off x="1127126" y="4128329"/>
            <a:ext cx="2258061" cy="676285"/>
          </a:xfrm>
        </p:spPr>
        <p:txBody>
          <a:bodyPr anchor="b">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24" name="Text Placeholder 7">
            <a:extLst>
              <a:ext uri="{FF2B5EF4-FFF2-40B4-BE49-F238E27FC236}">
                <a16:creationId xmlns:a16="http://schemas.microsoft.com/office/drawing/2014/main" id="{B2A92B5B-5BAC-146B-32EB-F3D930339FC9}"/>
              </a:ext>
            </a:extLst>
          </p:cNvPr>
          <p:cNvSpPr>
            <a:spLocks noGrp="1"/>
          </p:cNvSpPr>
          <p:nvPr>
            <p:ph type="body" sz="quarter" idx="57" hasCustomPrompt="1"/>
          </p:nvPr>
        </p:nvSpPr>
        <p:spPr>
          <a:xfrm rot="16200000">
            <a:off x="48144" y="4857050"/>
            <a:ext cx="1738360" cy="287198"/>
          </a:xfrm>
        </p:spPr>
        <p:txBody>
          <a:bodyPr anchor="ctr">
            <a:noAutofit/>
          </a:bodyPr>
          <a:lstStyle>
            <a:lvl1pPr algn="r">
              <a:lnSpc>
                <a:spcPct val="100000"/>
              </a:lnSpc>
              <a:spcBef>
                <a:spcPts val="0"/>
              </a:spcBef>
              <a:defRPr sz="1700">
                <a:solidFill>
                  <a:schemeClr val="accent2"/>
                </a:solidFill>
              </a:defRPr>
            </a:lvl1pPr>
          </a:lstStyle>
          <a:p>
            <a:pPr lvl="0"/>
            <a:r>
              <a:rPr lang="en-GB" dirty="0"/>
              <a:t>Milestone</a:t>
            </a:r>
          </a:p>
        </p:txBody>
      </p:sp>
      <p:sp>
        <p:nvSpPr>
          <p:cNvPr id="8" name="Text Placeholder 168">
            <a:extLst>
              <a:ext uri="{FF2B5EF4-FFF2-40B4-BE49-F238E27FC236}">
                <a16:creationId xmlns:a16="http://schemas.microsoft.com/office/drawing/2014/main" id="{971E2DE3-791D-7ADB-8CAE-3E625C3EB100}"/>
              </a:ext>
            </a:extLst>
          </p:cNvPr>
          <p:cNvSpPr>
            <a:spLocks noGrp="1"/>
          </p:cNvSpPr>
          <p:nvPr>
            <p:ph type="body" sz="quarter" idx="72" hasCustomPrompt="1"/>
          </p:nvPr>
        </p:nvSpPr>
        <p:spPr>
          <a:xfrm>
            <a:off x="3479800" y="3632200"/>
            <a:ext cx="360000" cy="360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26" name="Text Placeholder 2">
            <a:extLst>
              <a:ext uri="{FF2B5EF4-FFF2-40B4-BE49-F238E27FC236}">
                <a16:creationId xmlns:a16="http://schemas.microsoft.com/office/drawing/2014/main" id="{7B77273D-969B-42F3-9E73-0FDF3C9E9469}"/>
              </a:ext>
            </a:extLst>
          </p:cNvPr>
          <p:cNvSpPr>
            <a:spLocks noGrp="1"/>
          </p:cNvSpPr>
          <p:nvPr>
            <p:ph type="body" sz="quarter" idx="59"/>
          </p:nvPr>
        </p:nvSpPr>
        <p:spPr>
          <a:xfrm>
            <a:off x="3752850" y="2500903"/>
            <a:ext cx="2258061" cy="1031636"/>
          </a:xfrm>
        </p:spPr>
        <p:txBody>
          <a:bodyPr>
            <a:noAutofit/>
          </a:bodyPr>
          <a:lstStyle>
            <a:lvl1pP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7" name="Text Placeholder 7">
            <a:extLst>
              <a:ext uri="{FF2B5EF4-FFF2-40B4-BE49-F238E27FC236}">
                <a16:creationId xmlns:a16="http://schemas.microsoft.com/office/drawing/2014/main" id="{50C19D29-370D-9E64-E0C9-491C8EAC188C}"/>
              </a:ext>
            </a:extLst>
          </p:cNvPr>
          <p:cNvSpPr>
            <a:spLocks noGrp="1"/>
          </p:cNvSpPr>
          <p:nvPr>
            <p:ph type="body" sz="quarter" idx="60"/>
          </p:nvPr>
        </p:nvSpPr>
        <p:spPr>
          <a:xfrm>
            <a:off x="3752850" y="1791040"/>
            <a:ext cx="2258061" cy="676285"/>
          </a:xfrm>
        </p:spPr>
        <p:txBody>
          <a:bodyPr anchor="b">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28" name="Text Placeholder 7">
            <a:extLst>
              <a:ext uri="{FF2B5EF4-FFF2-40B4-BE49-F238E27FC236}">
                <a16:creationId xmlns:a16="http://schemas.microsoft.com/office/drawing/2014/main" id="{3DB913B1-CFA8-B975-B51F-DF5FE043D40B}"/>
              </a:ext>
            </a:extLst>
          </p:cNvPr>
          <p:cNvSpPr>
            <a:spLocks noGrp="1"/>
          </p:cNvSpPr>
          <p:nvPr>
            <p:ph type="body" sz="quarter" idx="61" hasCustomPrompt="1"/>
          </p:nvPr>
        </p:nvSpPr>
        <p:spPr>
          <a:xfrm rot="16200000">
            <a:off x="2658037" y="2516848"/>
            <a:ext cx="1741501" cy="287198"/>
          </a:xfrm>
        </p:spPr>
        <p:txBody>
          <a:bodyPr anchor="ctr">
            <a:noAutofit/>
          </a:bodyPr>
          <a:lstStyle>
            <a:lvl1pPr algn="r">
              <a:lnSpc>
                <a:spcPct val="100000"/>
              </a:lnSpc>
              <a:spcBef>
                <a:spcPts val="0"/>
              </a:spcBef>
              <a:defRPr sz="1700">
                <a:solidFill>
                  <a:schemeClr val="accent2"/>
                </a:solidFill>
              </a:defRPr>
            </a:lvl1pPr>
          </a:lstStyle>
          <a:p>
            <a:pPr lvl="0"/>
            <a:r>
              <a:rPr lang="en-GB" dirty="0"/>
              <a:t>Milestone</a:t>
            </a:r>
          </a:p>
        </p:txBody>
      </p:sp>
      <p:sp>
        <p:nvSpPr>
          <p:cNvPr id="2" name="Text Placeholder 168">
            <a:extLst>
              <a:ext uri="{FF2B5EF4-FFF2-40B4-BE49-F238E27FC236}">
                <a16:creationId xmlns:a16="http://schemas.microsoft.com/office/drawing/2014/main" id="{9222CF0E-8064-DC68-E99B-C241EA82817E}"/>
              </a:ext>
            </a:extLst>
          </p:cNvPr>
          <p:cNvSpPr>
            <a:spLocks noGrp="1"/>
          </p:cNvSpPr>
          <p:nvPr>
            <p:ph type="body" sz="quarter" idx="71" hasCustomPrompt="1"/>
          </p:nvPr>
        </p:nvSpPr>
        <p:spPr>
          <a:xfrm>
            <a:off x="6108700" y="3632200"/>
            <a:ext cx="360000" cy="360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30" name="Text Placeholder 2">
            <a:extLst>
              <a:ext uri="{FF2B5EF4-FFF2-40B4-BE49-F238E27FC236}">
                <a16:creationId xmlns:a16="http://schemas.microsoft.com/office/drawing/2014/main" id="{2C8A5821-7348-6871-C0F2-452D64D850CE}"/>
              </a:ext>
            </a:extLst>
          </p:cNvPr>
          <p:cNvSpPr>
            <a:spLocks noGrp="1"/>
          </p:cNvSpPr>
          <p:nvPr>
            <p:ph type="body" sz="quarter" idx="63"/>
          </p:nvPr>
        </p:nvSpPr>
        <p:spPr>
          <a:xfrm>
            <a:off x="6378574" y="4838192"/>
            <a:ext cx="2258061" cy="1031636"/>
          </a:xfrm>
        </p:spPr>
        <p:txBody>
          <a:bodyPr>
            <a:noAutofit/>
          </a:bodyPr>
          <a:lstStyle>
            <a:lvl1pP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1" name="Text Placeholder 7">
            <a:extLst>
              <a:ext uri="{FF2B5EF4-FFF2-40B4-BE49-F238E27FC236}">
                <a16:creationId xmlns:a16="http://schemas.microsoft.com/office/drawing/2014/main" id="{E0C5884F-82A3-5392-CC0D-D16FB2F3DFC7}"/>
              </a:ext>
            </a:extLst>
          </p:cNvPr>
          <p:cNvSpPr>
            <a:spLocks noGrp="1"/>
          </p:cNvSpPr>
          <p:nvPr>
            <p:ph type="body" sz="quarter" idx="64"/>
          </p:nvPr>
        </p:nvSpPr>
        <p:spPr>
          <a:xfrm>
            <a:off x="6378574" y="4128329"/>
            <a:ext cx="2258061" cy="676285"/>
          </a:xfrm>
        </p:spPr>
        <p:txBody>
          <a:bodyPr anchor="b">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32" name="Text Placeholder 7">
            <a:extLst>
              <a:ext uri="{FF2B5EF4-FFF2-40B4-BE49-F238E27FC236}">
                <a16:creationId xmlns:a16="http://schemas.microsoft.com/office/drawing/2014/main" id="{2A50820B-D02A-A9D1-0A8C-4E13D9E2F900}"/>
              </a:ext>
            </a:extLst>
          </p:cNvPr>
          <p:cNvSpPr>
            <a:spLocks noGrp="1"/>
          </p:cNvSpPr>
          <p:nvPr>
            <p:ph type="body" sz="quarter" idx="65" hasCustomPrompt="1"/>
          </p:nvPr>
        </p:nvSpPr>
        <p:spPr>
          <a:xfrm rot="16200000">
            <a:off x="5299592" y="4857050"/>
            <a:ext cx="1738359" cy="287198"/>
          </a:xfrm>
        </p:spPr>
        <p:txBody>
          <a:bodyPr anchor="ctr">
            <a:noAutofit/>
          </a:bodyPr>
          <a:lstStyle>
            <a:lvl1pPr algn="r">
              <a:lnSpc>
                <a:spcPct val="100000"/>
              </a:lnSpc>
              <a:spcBef>
                <a:spcPts val="0"/>
              </a:spcBef>
              <a:defRPr sz="1700">
                <a:solidFill>
                  <a:schemeClr val="accent2"/>
                </a:solidFill>
              </a:defRPr>
            </a:lvl1pPr>
          </a:lstStyle>
          <a:p>
            <a:pPr lvl="0"/>
            <a:r>
              <a:rPr lang="en-GB" dirty="0"/>
              <a:t>Milestone</a:t>
            </a:r>
          </a:p>
        </p:txBody>
      </p:sp>
      <p:sp>
        <p:nvSpPr>
          <p:cNvPr id="4" name="Text Placeholder 168">
            <a:extLst>
              <a:ext uri="{FF2B5EF4-FFF2-40B4-BE49-F238E27FC236}">
                <a16:creationId xmlns:a16="http://schemas.microsoft.com/office/drawing/2014/main" id="{04B7A768-29B3-4CA8-EB33-39C60D8329E9}"/>
              </a:ext>
            </a:extLst>
          </p:cNvPr>
          <p:cNvSpPr>
            <a:spLocks noGrp="1"/>
          </p:cNvSpPr>
          <p:nvPr>
            <p:ph type="body" sz="quarter" idx="70" hasCustomPrompt="1"/>
          </p:nvPr>
        </p:nvSpPr>
        <p:spPr>
          <a:xfrm>
            <a:off x="8737600" y="3632200"/>
            <a:ext cx="360000" cy="360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34" name="Text Placeholder 2">
            <a:extLst>
              <a:ext uri="{FF2B5EF4-FFF2-40B4-BE49-F238E27FC236}">
                <a16:creationId xmlns:a16="http://schemas.microsoft.com/office/drawing/2014/main" id="{F78B4532-94A3-5B27-BA23-966D08CF8B17}"/>
              </a:ext>
            </a:extLst>
          </p:cNvPr>
          <p:cNvSpPr>
            <a:spLocks noGrp="1"/>
          </p:cNvSpPr>
          <p:nvPr>
            <p:ph type="body" sz="quarter" idx="67"/>
          </p:nvPr>
        </p:nvSpPr>
        <p:spPr>
          <a:xfrm>
            <a:off x="9004299" y="2500903"/>
            <a:ext cx="2258061" cy="1031636"/>
          </a:xfrm>
        </p:spPr>
        <p:txBody>
          <a:bodyPr>
            <a:noAutofit/>
          </a:bodyPr>
          <a:lstStyle>
            <a:lvl1pP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5" name="Text Placeholder 7">
            <a:extLst>
              <a:ext uri="{FF2B5EF4-FFF2-40B4-BE49-F238E27FC236}">
                <a16:creationId xmlns:a16="http://schemas.microsoft.com/office/drawing/2014/main" id="{B665FF46-0199-2613-34CB-7FF8F2088AEF}"/>
              </a:ext>
            </a:extLst>
          </p:cNvPr>
          <p:cNvSpPr>
            <a:spLocks noGrp="1"/>
          </p:cNvSpPr>
          <p:nvPr>
            <p:ph type="body" sz="quarter" idx="68"/>
          </p:nvPr>
        </p:nvSpPr>
        <p:spPr>
          <a:xfrm>
            <a:off x="9004299" y="1791040"/>
            <a:ext cx="2258061" cy="676285"/>
          </a:xfrm>
        </p:spPr>
        <p:txBody>
          <a:bodyPr anchor="b">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36" name="Text Placeholder 7">
            <a:extLst>
              <a:ext uri="{FF2B5EF4-FFF2-40B4-BE49-F238E27FC236}">
                <a16:creationId xmlns:a16="http://schemas.microsoft.com/office/drawing/2014/main" id="{04BA9D07-622D-3E81-D8FA-0B57E6E1183E}"/>
              </a:ext>
            </a:extLst>
          </p:cNvPr>
          <p:cNvSpPr>
            <a:spLocks noGrp="1"/>
          </p:cNvSpPr>
          <p:nvPr>
            <p:ph type="body" sz="quarter" idx="69" hasCustomPrompt="1"/>
          </p:nvPr>
        </p:nvSpPr>
        <p:spPr>
          <a:xfrm rot="16200000">
            <a:off x="7909487" y="2516847"/>
            <a:ext cx="1741499" cy="287198"/>
          </a:xfrm>
        </p:spPr>
        <p:txBody>
          <a:bodyPr anchor="ctr">
            <a:noAutofit/>
          </a:bodyPr>
          <a:lstStyle>
            <a:lvl1pPr algn="r">
              <a:lnSpc>
                <a:spcPct val="100000"/>
              </a:lnSpc>
              <a:spcBef>
                <a:spcPts val="0"/>
              </a:spcBef>
              <a:defRPr sz="1700">
                <a:solidFill>
                  <a:schemeClr val="accent2"/>
                </a:solidFill>
              </a:defRPr>
            </a:lvl1pPr>
          </a:lstStyle>
          <a:p>
            <a:pPr lvl="0"/>
            <a:r>
              <a:rPr lang="en-GB" dirty="0"/>
              <a:t>Milestone</a:t>
            </a:r>
          </a:p>
        </p:txBody>
      </p:sp>
    </p:spTree>
    <p:extLst>
      <p:ext uri="{BB962C8B-B14F-4D97-AF65-F5344CB8AC3E}">
        <p14:creationId xmlns:p14="http://schemas.microsoft.com/office/powerpoint/2010/main" val="3351273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meline I60V3">
    <p:bg>
      <p:bgPr>
        <a:solidFill>
          <a:schemeClr val="accent2"/>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solidFill>
                  <a:schemeClr val="bg1">
                    <a:lumMod val="85000"/>
                  </a:schemeClr>
                </a:solidFill>
              </a:defRPr>
            </a:lvl1pPr>
          </a:lstStyle>
          <a:p>
            <a:fld id="{9B8CCFF5-5E46-46BD-B5F9-D4D844B4C9EE}" type="slidenum">
              <a:rPr lang="en-GB" smtClean="0"/>
              <a:pPr/>
              <a:t>‹N°›</a:t>
            </a:fld>
            <a:endParaRPr lang="en-GB" dirty="0"/>
          </a:p>
        </p:txBody>
      </p: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accent4"/>
                </a:solidFill>
              </a:defRPr>
            </a:lvl1pPr>
          </a:lstStyle>
          <a:p>
            <a:r>
              <a:rPr lang="en-US" dirty="0"/>
              <a:t>Click to edit Master title style</a:t>
            </a:r>
            <a:endParaRPr lang="en-ID" dirty="0"/>
          </a:p>
        </p:txBody>
      </p:sp>
      <p:cxnSp>
        <p:nvCxnSpPr>
          <p:cNvPr id="3" name="Straight Arrow Connector 2">
            <a:extLst>
              <a:ext uri="{FF2B5EF4-FFF2-40B4-BE49-F238E27FC236}">
                <a16:creationId xmlns:a16="http://schemas.microsoft.com/office/drawing/2014/main" id="{9936AA71-D03B-1061-6D51-1E0884DDA471}"/>
              </a:ext>
            </a:extLst>
          </p:cNvPr>
          <p:cNvCxnSpPr/>
          <p:nvPr userDrawn="1"/>
        </p:nvCxnSpPr>
        <p:spPr>
          <a:xfrm>
            <a:off x="587375" y="3823669"/>
            <a:ext cx="11017248" cy="0"/>
          </a:xfrm>
          <a:prstGeom prst="straightConnector1">
            <a:avLst/>
          </a:prstGeom>
          <a:ln w="38100" cap="rnd">
            <a:solidFill>
              <a:schemeClr val="accent5"/>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3" name="Text Placeholder 168">
            <a:extLst>
              <a:ext uri="{FF2B5EF4-FFF2-40B4-BE49-F238E27FC236}">
                <a16:creationId xmlns:a16="http://schemas.microsoft.com/office/drawing/2014/main" id="{53AFA603-B01C-1470-9C66-56252D67177B}"/>
              </a:ext>
            </a:extLst>
          </p:cNvPr>
          <p:cNvSpPr>
            <a:spLocks noGrp="1"/>
          </p:cNvSpPr>
          <p:nvPr>
            <p:ph type="body" sz="quarter" idx="78" hasCustomPrompt="1"/>
          </p:nvPr>
        </p:nvSpPr>
        <p:spPr>
          <a:xfrm>
            <a:off x="850900" y="3632200"/>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8" name="Text Placeholder 2">
            <a:extLst>
              <a:ext uri="{FF2B5EF4-FFF2-40B4-BE49-F238E27FC236}">
                <a16:creationId xmlns:a16="http://schemas.microsoft.com/office/drawing/2014/main" id="{8673DB38-7469-887F-D2D2-F1C143962CB8}"/>
              </a:ext>
            </a:extLst>
          </p:cNvPr>
          <p:cNvSpPr>
            <a:spLocks noGrp="1"/>
          </p:cNvSpPr>
          <p:nvPr>
            <p:ph type="body" sz="quarter" idx="15"/>
          </p:nvPr>
        </p:nvSpPr>
        <p:spPr>
          <a:xfrm>
            <a:off x="1127127" y="4838192"/>
            <a:ext cx="1681161" cy="1031636"/>
          </a:xfrm>
        </p:spPr>
        <p:txBody>
          <a:bodyPr>
            <a:noAutofit/>
          </a:bodyPr>
          <a:lstStyle>
            <a:lvl1pPr>
              <a:lnSpc>
                <a:spcPct val="100000"/>
              </a:lnSpc>
              <a:spcBef>
                <a:spcPts val="0"/>
              </a:spcBef>
              <a:defRPr sz="12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5" name="Text Placeholder 7">
            <a:extLst>
              <a:ext uri="{FF2B5EF4-FFF2-40B4-BE49-F238E27FC236}">
                <a16:creationId xmlns:a16="http://schemas.microsoft.com/office/drawing/2014/main" id="{15F8D5B9-E1AB-A39A-E163-E12D5DAD0038}"/>
              </a:ext>
            </a:extLst>
          </p:cNvPr>
          <p:cNvSpPr>
            <a:spLocks noGrp="1"/>
          </p:cNvSpPr>
          <p:nvPr>
            <p:ph type="body" sz="quarter" idx="16"/>
          </p:nvPr>
        </p:nvSpPr>
        <p:spPr>
          <a:xfrm>
            <a:off x="1127127" y="4128329"/>
            <a:ext cx="1681161" cy="676285"/>
          </a:xfrm>
        </p:spPr>
        <p:txBody>
          <a:bodyPr anchor="b">
            <a:noAutofit/>
          </a:bodyPr>
          <a:lstStyle>
            <a:lvl1pPr>
              <a:lnSpc>
                <a:spcPct val="100000"/>
              </a:lnSpc>
              <a:spcBef>
                <a:spcPts val="0"/>
              </a:spcBef>
              <a:defRPr sz="1400">
                <a:solidFill>
                  <a:schemeClr val="accent4"/>
                </a:solidFill>
              </a:defRPr>
            </a:lvl1pPr>
          </a:lstStyle>
          <a:p>
            <a:pPr lvl="0"/>
            <a:r>
              <a:rPr lang="en-GB" dirty="0"/>
              <a:t>Click to edit Master text styles</a:t>
            </a:r>
          </a:p>
        </p:txBody>
      </p:sp>
      <p:sp>
        <p:nvSpPr>
          <p:cNvPr id="16" name="Text Placeholder 7">
            <a:extLst>
              <a:ext uri="{FF2B5EF4-FFF2-40B4-BE49-F238E27FC236}">
                <a16:creationId xmlns:a16="http://schemas.microsoft.com/office/drawing/2014/main" id="{479D3E1B-2023-99F8-0D4D-3ADEBB7721CB}"/>
              </a:ext>
            </a:extLst>
          </p:cNvPr>
          <p:cNvSpPr>
            <a:spLocks noGrp="1"/>
          </p:cNvSpPr>
          <p:nvPr>
            <p:ph type="body" sz="quarter" idx="57" hasCustomPrompt="1"/>
          </p:nvPr>
        </p:nvSpPr>
        <p:spPr>
          <a:xfrm rot="16200000">
            <a:off x="48144" y="4857050"/>
            <a:ext cx="1738360" cy="287198"/>
          </a:xfrm>
        </p:spPr>
        <p:txBody>
          <a:bodyPr anchor="ctr">
            <a:noAutofit/>
          </a:bodyPr>
          <a:lstStyle>
            <a:lvl1pPr algn="r">
              <a:lnSpc>
                <a:spcPct val="100000"/>
              </a:lnSpc>
              <a:spcBef>
                <a:spcPts val="0"/>
              </a:spcBef>
              <a:defRPr sz="1300">
                <a:solidFill>
                  <a:schemeClr val="accent4"/>
                </a:solidFill>
              </a:defRPr>
            </a:lvl1pPr>
          </a:lstStyle>
          <a:p>
            <a:pPr lvl="0"/>
            <a:r>
              <a:rPr lang="en-GB" dirty="0"/>
              <a:t>Milestone</a:t>
            </a:r>
          </a:p>
        </p:txBody>
      </p:sp>
      <p:sp>
        <p:nvSpPr>
          <p:cNvPr id="9" name="Text Placeholder 168">
            <a:extLst>
              <a:ext uri="{FF2B5EF4-FFF2-40B4-BE49-F238E27FC236}">
                <a16:creationId xmlns:a16="http://schemas.microsoft.com/office/drawing/2014/main" id="{6219942D-B77F-9598-5103-C482F53B9C2B}"/>
              </a:ext>
            </a:extLst>
          </p:cNvPr>
          <p:cNvSpPr>
            <a:spLocks noGrp="1"/>
          </p:cNvSpPr>
          <p:nvPr>
            <p:ph type="body" sz="quarter" idx="74" hasCustomPrompt="1"/>
          </p:nvPr>
        </p:nvSpPr>
        <p:spPr>
          <a:xfrm>
            <a:off x="2895600" y="3632200"/>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18" name="Text Placeholder 2">
            <a:extLst>
              <a:ext uri="{FF2B5EF4-FFF2-40B4-BE49-F238E27FC236}">
                <a16:creationId xmlns:a16="http://schemas.microsoft.com/office/drawing/2014/main" id="{A5681964-28FF-6DEA-54FD-3921FDEF91A0}"/>
              </a:ext>
            </a:extLst>
          </p:cNvPr>
          <p:cNvSpPr>
            <a:spLocks noGrp="1"/>
          </p:cNvSpPr>
          <p:nvPr>
            <p:ph type="body" sz="quarter" idx="59"/>
          </p:nvPr>
        </p:nvSpPr>
        <p:spPr>
          <a:xfrm>
            <a:off x="3292953" y="2487343"/>
            <a:ext cx="1681161" cy="1031636"/>
          </a:xfrm>
        </p:spPr>
        <p:txBody>
          <a:bodyPr>
            <a:noAutofit/>
          </a:bodyPr>
          <a:lstStyle>
            <a:lvl1pPr>
              <a:lnSpc>
                <a:spcPct val="100000"/>
              </a:lnSpc>
              <a:spcBef>
                <a:spcPts val="0"/>
              </a:spcBef>
              <a:defRPr sz="12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9" name="Text Placeholder 7">
            <a:extLst>
              <a:ext uri="{FF2B5EF4-FFF2-40B4-BE49-F238E27FC236}">
                <a16:creationId xmlns:a16="http://schemas.microsoft.com/office/drawing/2014/main" id="{F1B643BD-4C89-F6E0-19C2-4B04A2E296C8}"/>
              </a:ext>
            </a:extLst>
          </p:cNvPr>
          <p:cNvSpPr>
            <a:spLocks noGrp="1"/>
          </p:cNvSpPr>
          <p:nvPr>
            <p:ph type="body" sz="quarter" idx="60"/>
          </p:nvPr>
        </p:nvSpPr>
        <p:spPr>
          <a:xfrm>
            <a:off x="3292953" y="1777480"/>
            <a:ext cx="1681161" cy="676285"/>
          </a:xfrm>
        </p:spPr>
        <p:txBody>
          <a:bodyPr anchor="b">
            <a:noAutofit/>
          </a:bodyPr>
          <a:lstStyle>
            <a:lvl1pPr>
              <a:lnSpc>
                <a:spcPct val="100000"/>
              </a:lnSpc>
              <a:spcBef>
                <a:spcPts val="0"/>
              </a:spcBef>
              <a:defRPr sz="1400">
                <a:solidFill>
                  <a:schemeClr val="accent4"/>
                </a:solidFill>
              </a:defRPr>
            </a:lvl1pPr>
          </a:lstStyle>
          <a:p>
            <a:pPr lvl="0"/>
            <a:r>
              <a:rPr lang="en-GB" dirty="0"/>
              <a:t>Click to edit Master text styles</a:t>
            </a:r>
          </a:p>
        </p:txBody>
      </p:sp>
      <p:sp>
        <p:nvSpPr>
          <p:cNvPr id="20" name="Text Placeholder 7">
            <a:extLst>
              <a:ext uri="{FF2B5EF4-FFF2-40B4-BE49-F238E27FC236}">
                <a16:creationId xmlns:a16="http://schemas.microsoft.com/office/drawing/2014/main" id="{BAB3DBB8-993E-27F0-576D-1309B3C202D6}"/>
              </a:ext>
            </a:extLst>
          </p:cNvPr>
          <p:cNvSpPr>
            <a:spLocks noGrp="1"/>
          </p:cNvSpPr>
          <p:nvPr>
            <p:ph type="body" sz="quarter" idx="61" hasCustomPrompt="1"/>
          </p:nvPr>
        </p:nvSpPr>
        <p:spPr>
          <a:xfrm rot="16200000">
            <a:off x="2213970" y="2506201"/>
            <a:ext cx="1738360" cy="287198"/>
          </a:xfrm>
        </p:spPr>
        <p:txBody>
          <a:bodyPr anchor="ctr">
            <a:noAutofit/>
          </a:bodyPr>
          <a:lstStyle>
            <a:lvl1pPr algn="r">
              <a:lnSpc>
                <a:spcPct val="100000"/>
              </a:lnSpc>
              <a:spcBef>
                <a:spcPts val="0"/>
              </a:spcBef>
              <a:defRPr sz="1300">
                <a:solidFill>
                  <a:schemeClr val="accent4"/>
                </a:solidFill>
              </a:defRPr>
            </a:lvl1pPr>
          </a:lstStyle>
          <a:p>
            <a:pPr lvl="0"/>
            <a:r>
              <a:rPr lang="en-GB" dirty="0"/>
              <a:t>Milestone</a:t>
            </a:r>
          </a:p>
        </p:txBody>
      </p:sp>
      <p:sp>
        <p:nvSpPr>
          <p:cNvPr id="10" name="Text Placeholder 168">
            <a:extLst>
              <a:ext uri="{FF2B5EF4-FFF2-40B4-BE49-F238E27FC236}">
                <a16:creationId xmlns:a16="http://schemas.microsoft.com/office/drawing/2014/main" id="{3272C012-FE35-3352-0B41-526083DDFF00}"/>
              </a:ext>
            </a:extLst>
          </p:cNvPr>
          <p:cNvSpPr>
            <a:spLocks noGrp="1"/>
          </p:cNvSpPr>
          <p:nvPr>
            <p:ph type="body" sz="quarter" idx="75" hasCustomPrompt="1"/>
          </p:nvPr>
        </p:nvSpPr>
        <p:spPr>
          <a:xfrm>
            <a:off x="4953000" y="3632200"/>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22" name="Text Placeholder 2">
            <a:extLst>
              <a:ext uri="{FF2B5EF4-FFF2-40B4-BE49-F238E27FC236}">
                <a16:creationId xmlns:a16="http://schemas.microsoft.com/office/drawing/2014/main" id="{E3561EA9-848A-B161-44DD-8B5B99124E62}"/>
              </a:ext>
            </a:extLst>
          </p:cNvPr>
          <p:cNvSpPr>
            <a:spLocks noGrp="1"/>
          </p:cNvSpPr>
          <p:nvPr>
            <p:ph type="body" sz="quarter" idx="63"/>
          </p:nvPr>
        </p:nvSpPr>
        <p:spPr>
          <a:xfrm>
            <a:off x="5458779" y="4838192"/>
            <a:ext cx="1681161" cy="1031636"/>
          </a:xfrm>
        </p:spPr>
        <p:txBody>
          <a:bodyPr>
            <a:noAutofit/>
          </a:bodyPr>
          <a:lstStyle>
            <a:lvl1pPr>
              <a:lnSpc>
                <a:spcPct val="100000"/>
              </a:lnSpc>
              <a:spcBef>
                <a:spcPts val="0"/>
              </a:spcBef>
              <a:defRPr sz="12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3" name="Text Placeholder 7">
            <a:extLst>
              <a:ext uri="{FF2B5EF4-FFF2-40B4-BE49-F238E27FC236}">
                <a16:creationId xmlns:a16="http://schemas.microsoft.com/office/drawing/2014/main" id="{A5FFA011-BFCC-A99F-8818-8AF6ED92EC6B}"/>
              </a:ext>
            </a:extLst>
          </p:cNvPr>
          <p:cNvSpPr>
            <a:spLocks noGrp="1"/>
          </p:cNvSpPr>
          <p:nvPr>
            <p:ph type="body" sz="quarter" idx="64"/>
          </p:nvPr>
        </p:nvSpPr>
        <p:spPr>
          <a:xfrm>
            <a:off x="5458779" y="4128329"/>
            <a:ext cx="1681161" cy="676285"/>
          </a:xfrm>
        </p:spPr>
        <p:txBody>
          <a:bodyPr anchor="b">
            <a:noAutofit/>
          </a:bodyPr>
          <a:lstStyle>
            <a:lvl1pPr>
              <a:lnSpc>
                <a:spcPct val="100000"/>
              </a:lnSpc>
              <a:spcBef>
                <a:spcPts val="0"/>
              </a:spcBef>
              <a:defRPr sz="1400">
                <a:solidFill>
                  <a:schemeClr val="accent4"/>
                </a:solidFill>
              </a:defRPr>
            </a:lvl1pPr>
          </a:lstStyle>
          <a:p>
            <a:pPr lvl="0"/>
            <a:r>
              <a:rPr lang="en-GB" dirty="0"/>
              <a:t>Click to edit Master text styles</a:t>
            </a:r>
          </a:p>
        </p:txBody>
      </p:sp>
      <p:sp>
        <p:nvSpPr>
          <p:cNvPr id="24" name="Text Placeholder 7">
            <a:extLst>
              <a:ext uri="{FF2B5EF4-FFF2-40B4-BE49-F238E27FC236}">
                <a16:creationId xmlns:a16="http://schemas.microsoft.com/office/drawing/2014/main" id="{73CD084A-A6D3-1D96-4C16-8D0433D19C85}"/>
              </a:ext>
            </a:extLst>
          </p:cNvPr>
          <p:cNvSpPr>
            <a:spLocks noGrp="1"/>
          </p:cNvSpPr>
          <p:nvPr>
            <p:ph type="body" sz="quarter" idx="65" hasCustomPrompt="1"/>
          </p:nvPr>
        </p:nvSpPr>
        <p:spPr>
          <a:xfrm rot="16200000">
            <a:off x="4379796" y="4857050"/>
            <a:ext cx="1738360" cy="287198"/>
          </a:xfrm>
        </p:spPr>
        <p:txBody>
          <a:bodyPr anchor="ctr">
            <a:noAutofit/>
          </a:bodyPr>
          <a:lstStyle>
            <a:lvl1pPr algn="r">
              <a:lnSpc>
                <a:spcPct val="100000"/>
              </a:lnSpc>
              <a:spcBef>
                <a:spcPts val="0"/>
              </a:spcBef>
              <a:defRPr sz="1300">
                <a:solidFill>
                  <a:schemeClr val="accent4"/>
                </a:solidFill>
              </a:defRPr>
            </a:lvl1pPr>
          </a:lstStyle>
          <a:p>
            <a:pPr lvl="0"/>
            <a:r>
              <a:rPr lang="en-GB" dirty="0"/>
              <a:t>Milestone</a:t>
            </a:r>
          </a:p>
        </p:txBody>
      </p:sp>
      <p:sp>
        <p:nvSpPr>
          <p:cNvPr id="12" name="Text Placeholder 168">
            <a:extLst>
              <a:ext uri="{FF2B5EF4-FFF2-40B4-BE49-F238E27FC236}">
                <a16:creationId xmlns:a16="http://schemas.microsoft.com/office/drawing/2014/main" id="{B4AC211C-918C-94A1-8AD9-FAD5867B2EB2}"/>
              </a:ext>
            </a:extLst>
          </p:cNvPr>
          <p:cNvSpPr>
            <a:spLocks noGrp="1"/>
          </p:cNvSpPr>
          <p:nvPr>
            <p:ph type="body" sz="quarter" idx="77" hasCustomPrompt="1"/>
          </p:nvPr>
        </p:nvSpPr>
        <p:spPr>
          <a:xfrm>
            <a:off x="6997700" y="3632200"/>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26" name="Text Placeholder 2">
            <a:extLst>
              <a:ext uri="{FF2B5EF4-FFF2-40B4-BE49-F238E27FC236}">
                <a16:creationId xmlns:a16="http://schemas.microsoft.com/office/drawing/2014/main" id="{5B84FA82-C276-72B8-EC9F-5E8CCD8D53BE}"/>
              </a:ext>
            </a:extLst>
          </p:cNvPr>
          <p:cNvSpPr>
            <a:spLocks noGrp="1"/>
          </p:cNvSpPr>
          <p:nvPr>
            <p:ph type="body" sz="quarter" idx="67"/>
          </p:nvPr>
        </p:nvSpPr>
        <p:spPr>
          <a:xfrm>
            <a:off x="7624605" y="2487343"/>
            <a:ext cx="1681161" cy="1031636"/>
          </a:xfrm>
        </p:spPr>
        <p:txBody>
          <a:bodyPr>
            <a:noAutofit/>
          </a:bodyPr>
          <a:lstStyle>
            <a:lvl1pPr>
              <a:lnSpc>
                <a:spcPct val="100000"/>
              </a:lnSpc>
              <a:spcBef>
                <a:spcPts val="0"/>
              </a:spcBef>
              <a:defRPr sz="12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7" name="Text Placeholder 7">
            <a:extLst>
              <a:ext uri="{FF2B5EF4-FFF2-40B4-BE49-F238E27FC236}">
                <a16:creationId xmlns:a16="http://schemas.microsoft.com/office/drawing/2014/main" id="{736245FA-EEE2-C47F-C311-0A8FF803AFE3}"/>
              </a:ext>
            </a:extLst>
          </p:cNvPr>
          <p:cNvSpPr>
            <a:spLocks noGrp="1"/>
          </p:cNvSpPr>
          <p:nvPr>
            <p:ph type="body" sz="quarter" idx="68"/>
          </p:nvPr>
        </p:nvSpPr>
        <p:spPr>
          <a:xfrm>
            <a:off x="7624605" y="1777480"/>
            <a:ext cx="1681161" cy="676285"/>
          </a:xfrm>
        </p:spPr>
        <p:txBody>
          <a:bodyPr anchor="b">
            <a:noAutofit/>
          </a:bodyPr>
          <a:lstStyle>
            <a:lvl1pPr>
              <a:lnSpc>
                <a:spcPct val="100000"/>
              </a:lnSpc>
              <a:spcBef>
                <a:spcPts val="0"/>
              </a:spcBef>
              <a:defRPr sz="1400">
                <a:solidFill>
                  <a:schemeClr val="accent4"/>
                </a:solidFill>
              </a:defRPr>
            </a:lvl1pPr>
          </a:lstStyle>
          <a:p>
            <a:pPr lvl="0"/>
            <a:r>
              <a:rPr lang="en-GB" dirty="0"/>
              <a:t>Click to edit Master text styles</a:t>
            </a:r>
          </a:p>
        </p:txBody>
      </p:sp>
      <p:sp>
        <p:nvSpPr>
          <p:cNvPr id="28" name="Text Placeholder 7">
            <a:extLst>
              <a:ext uri="{FF2B5EF4-FFF2-40B4-BE49-F238E27FC236}">
                <a16:creationId xmlns:a16="http://schemas.microsoft.com/office/drawing/2014/main" id="{C5943782-CFB9-E05D-77EE-A9257E7C116F}"/>
              </a:ext>
            </a:extLst>
          </p:cNvPr>
          <p:cNvSpPr>
            <a:spLocks noGrp="1"/>
          </p:cNvSpPr>
          <p:nvPr>
            <p:ph type="body" sz="quarter" idx="69" hasCustomPrompt="1"/>
          </p:nvPr>
        </p:nvSpPr>
        <p:spPr>
          <a:xfrm rot="16200000">
            <a:off x="6545622" y="2506201"/>
            <a:ext cx="1738360" cy="287198"/>
          </a:xfrm>
        </p:spPr>
        <p:txBody>
          <a:bodyPr anchor="ctr">
            <a:noAutofit/>
          </a:bodyPr>
          <a:lstStyle>
            <a:lvl1pPr algn="r">
              <a:lnSpc>
                <a:spcPct val="100000"/>
              </a:lnSpc>
              <a:spcBef>
                <a:spcPts val="0"/>
              </a:spcBef>
              <a:defRPr sz="1300">
                <a:solidFill>
                  <a:schemeClr val="accent4"/>
                </a:solidFill>
              </a:defRPr>
            </a:lvl1pPr>
          </a:lstStyle>
          <a:p>
            <a:pPr lvl="0"/>
            <a:r>
              <a:rPr lang="en-GB" dirty="0"/>
              <a:t>Milestone</a:t>
            </a:r>
          </a:p>
        </p:txBody>
      </p:sp>
      <p:sp>
        <p:nvSpPr>
          <p:cNvPr id="11" name="Text Placeholder 168">
            <a:extLst>
              <a:ext uri="{FF2B5EF4-FFF2-40B4-BE49-F238E27FC236}">
                <a16:creationId xmlns:a16="http://schemas.microsoft.com/office/drawing/2014/main" id="{12F6E87A-7520-E807-1E18-3CEC7BE2A6C1}"/>
              </a:ext>
            </a:extLst>
          </p:cNvPr>
          <p:cNvSpPr>
            <a:spLocks noGrp="1"/>
          </p:cNvSpPr>
          <p:nvPr>
            <p:ph type="body" sz="quarter" idx="76" hasCustomPrompt="1"/>
          </p:nvPr>
        </p:nvSpPr>
        <p:spPr>
          <a:xfrm>
            <a:off x="9525000" y="3632200"/>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30" name="Text Placeholder 2">
            <a:extLst>
              <a:ext uri="{FF2B5EF4-FFF2-40B4-BE49-F238E27FC236}">
                <a16:creationId xmlns:a16="http://schemas.microsoft.com/office/drawing/2014/main" id="{3DC1C7E1-E49D-0D4D-DC9C-49C03EAC9418}"/>
              </a:ext>
            </a:extLst>
          </p:cNvPr>
          <p:cNvSpPr>
            <a:spLocks noGrp="1"/>
          </p:cNvSpPr>
          <p:nvPr>
            <p:ph type="body" sz="quarter" idx="71"/>
          </p:nvPr>
        </p:nvSpPr>
        <p:spPr>
          <a:xfrm>
            <a:off x="9790429" y="4838192"/>
            <a:ext cx="1681161" cy="1031636"/>
          </a:xfrm>
        </p:spPr>
        <p:txBody>
          <a:bodyPr>
            <a:noAutofit/>
          </a:bodyPr>
          <a:lstStyle>
            <a:lvl1pPr>
              <a:lnSpc>
                <a:spcPct val="100000"/>
              </a:lnSpc>
              <a:spcBef>
                <a:spcPts val="0"/>
              </a:spcBef>
              <a:defRPr sz="12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1" name="Text Placeholder 7">
            <a:extLst>
              <a:ext uri="{FF2B5EF4-FFF2-40B4-BE49-F238E27FC236}">
                <a16:creationId xmlns:a16="http://schemas.microsoft.com/office/drawing/2014/main" id="{A214BD9B-326C-6E90-6FEA-8580E5004290}"/>
              </a:ext>
            </a:extLst>
          </p:cNvPr>
          <p:cNvSpPr>
            <a:spLocks noGrp="1"/>
          </p:cNvSpPr>
          <p:nvPr>
            <p:ph type="body" sz="quarter" idx="72"/>
          </p:nvPr>
        </p:nvSpPr>
        <p:spPr>
          <a:xfrm>
            <a:off x="9790429" y="4128329"/>
            <a:ext cx="1681161" cy="676285"/>
          </a:xfrm>
        </p:spPr>
        <p:txBody>
          <a:bodyPr anchor="b">
            <a:noAutofit/>
          </a:bodyPr>
          <a:lstStyle>
            <a:lvl1pPr>
              <a:lnSpc>
                <a:spcPct val="100000"/>
              </a:lnSpc>
              <a:spcBef>
                <a:spcPts val="0"/>
              </a:spcBef>
              <a:defRPr sz="1400">
                <a:solidFill>
                  <a:schemeClr val="accent4"/>
                </a:solidFill>
              </a:defRPr>
            </a:lvl1pPr>
          </a:lstStyle>
          <a:p>
            <a:pPr lvl="0"/>
            <a:r>
              <a:rPr lang="en-GB" dirty="0"/>
              <a:t>Click to edit Master text styles</a:t>
            </a:r>
          </a:p>
        </p:txBody>
      </p:sp>
      <p:sp>
        <p:nvSpPr>
          <p:cNvPr id="32" name="Text Placeholder 7">
            <a:extLst>
              <a:ext uri="{FF2B5EF4-FFF2-40B4-BE49-F238E27FC236}">
                <a16:creationId xmlns:a16="http://schemas.microsoft.com/office/drawing/2014/main" id="{0F09F9CA-5514-6A9A-0917-E3DE53036517}"/>
              </a:ext>
            </a:extLst>
          </p:cNvPr>
          <p:cNvSpPr>
            <a:spLocks noGrp="1"/>
          </p:cNvSpPr>
          <p:nvPr>
            <p:ph type="body" sz="quarter" idx="73" hasCustomPrompt="1"/>
          </p:nvPr>
        </p:nvSpPr>
        <p:spPr>
          <a:xfrm rot="16200000">
            <a:off x="8711446" y="4857050"/>
            <a:ext cx="1738360" cy="287198"/>
          </a:xfrm>
        </p:spPr>
        <p:txBody>
          <a:bodyPr anchor="ctr">
            <a:noAutofit/>
          </a:bodyPr>
          <a:lstStyle>
            <a:lvl1pPr algn="r">
              <a:lnSpc>
                <a:spcPct val="100000"/>
              </a:lnSpc>
              <a:spcBef>
                <a:spcPts val="0"/>
              </a:spcBef>
              <a:defRPr sz="1300">
                <a:solidFill>
                  <a:schemeClr val="accent4"/>
                </a:solidFill>
              </a:defRPr>
            </a:lvl1pPr>
          </a:lstStyle>
          <a:p>
            <a:pPr lvl="0"/>
            <a:r>
              <a:rPr lang="en-GB" dirty="0"/>
              <a:t>Milestone</a:t>
            </a:r>
          </a:p>
        </p:txBody>
      </p:sp>
    </p:spTree>
    <p:extLst>
      <p:ext uri="{BB962C8B-B14F-4D97-AF65-F5344CB8AC3E}">
        <p14:creationId xmlns:p14="http://schemas.microsoft.com/office/powerpoint/2010/main" val="2110512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meline I60V4">
    <p:bg>
      <p:bgPr>
        <a:solidFill>
          <a:schemeClr val="accent4">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lvl1pPr>
          </a:lstStyle>
          <a:p>
            <a:fld id="{9B8CCFF5-5E46-46BD-B5F9-D4D844B4C9EE}" type="slidenum">
              <a:rPr lang="en-GB" smtClean="0"/>
              <a:pPr/>
              <a:t>‹N°›</a:t>
            </a:fld>
            <a:endParaRPr lang="en-GB" dirty="0"/>
          </a:p>
        </p:txBody>
      </p:sp>
      <p:sp>
        <p:nvSpPr>
          <p:cNvPr id="3" name="Title 1">
            <a:extLst>
              <a:ext uri="{FF2B5EF4-FFF2-40B4-BE49-F238E27FC236}">
                <a16:creationId xmlns:a16="http://schemas.microsoft.com/office/drawing/2014/main" id="{0D78536D-56B8-C8AB-E6BB-E0331088471C}"/>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accent1"/>
                </a:solidFill>
              </a:defRPr>
            </a:lvl1pPr>
          </a:lstStyle>
          <a:p>
            <a:r>
              <a:rPr lang="en-US" dirty="0"/>
              <a:t>Click to edit Master title style</a:t>
            </a:r>
            <a:endParaRPr lang="en-ID" dirty="0"/>
          </a:p>
        </p:txBody>
      </p:sp>
      <p:cxnSp>
        <p:nvCxnSpPr>
          <p:cNvPr id="7" name="Straight Arrow Connector 6">
            <a:extLst>
              <a:ext uri="{FF2B5EF4-FFF2-40B4-BE49-F238E27FC236}">
                <a16:creationId xmlns:a16="http://schemas.microsoft.com/office/drawing/2014/main" id="{DB543A55-D241-78EE-3D8C-1BDF621FCD28}"/>
              </a:ext>
            </a:extLst>
          </p:cNvPr>
          <p:cNvCxnSpPr>
            <a:cxnSpLocks/>
          </p:cNvCxnSpPr>
          <p:nvPr userDrawn="1"/>
        </p:nvCxnSpPr>
        <p:spPr>
          <a:xfrm>
            <a:off x="587375" y="3823669"/>
            <a:ext cx="11017248" cy="0"/>
          </a:xfrm>
          <a:prstGeom prst="straightConnector1">
            <a:avLst/>
          </a:prstGeom>
          <a:ln w="38100" cap="rnd">
            <a:solidFill>
              <a:schemeClr val="accent5"/>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22" name="Text Placeholder 2">
            <a:extLst>
              <a:ext uri="{FF2B5EF4-FFF2-40B4-BE49-F238E27FC236}">
                <a16:creationId xmlns:a16="http://schemas.microsoft.com/office/drawing/2014/main" id="{56BC0482-25B0-66FD-403E-AC58B866ED85}"/>
              </a:ext>
            </a:extLst>
          </p:cNvPr>
          <p:cNvSpPr>
            <a:spLocks noGrp="1"/>
          </p:cNvSpPr>
          <p:nvPr>
            <p:ph type="body" sz="quarter" idx="15"/>
          </p:nvPr>
        </p:nvSpPr>
        <p:spPr>
          <a:xfrm>
            <a:off x="1127127" y="4838192"/>
            <a:ext cx="1545897" cy="1031636"/>
          </a:xfrm>
        </p:spPr>
        <p:txBody>
          <a:bodyPr>
            <a:noAutofit/>
          </a:bodyPr>
          <a:lstStyle>
            <a:lvl1pPr>
              <a:lnSpc>
                <a:spcPct val="100000"/>
              </a:lnSpc>
              <a:spcBef>
                <a:spcPts val="0"/>
              </a:spcBef>
              <a:defRPr sz="12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3" name="Text Placeholder 7">
            <a:extLst>
              <a:ext uri="{FF2B5EF4-FFF2-40B4-BE49-F238E27FC236}">
                <a16:creationId xmlns:a16="http://schemas.microsoft.com/office/drawing/2014/main" id="{9C50B986-01B8-30FE-1ADC-AB068703BDF7}"/>
              </a:ext>
            </a:extLst>
          </p:cNvPr>
          <p:cNvSpPr>
            <a:spLocks noGrp="1"/>
          </p:cNvSpPr>
          <p:nvPr>
            <p:ph type="body" sz="quarter" idx="16"/>
          </p:nvPr>
        </p:nvSpPr>
        <p:spPr>
          <a:xfrm>
            <a:off x="1127127" y="4128329"/>
            <a:ext cx="1545897" cy="676285"/>
          </a:xfrm>
        </p:spPr>
        <p:txBody>
          <a:bodyPr anchor="b">
            <a:noAutofit/>
          </a:bodyPr>
          <a:lstStyle>
            <a:lvl1pPr>
              <a:lnSpc>
                <a:spcPct val="100000"/>
              </a:lnSpc>
              <a:spcBef>
                <a:spcPts val="0"/>
              </a:spcBef>
              <a:defRPr sz="1400">
                <a:solidFill>
                  <a:schemeClr val="accent1"/>
                </a:solidFill>
              </a:defRPr>
            </a:lvl1pPr>
          </a:lstStyle>
          <a:p>
            <a:pPr lvl="0"/>
            <a:r>
              <a:rPr lang="en-GB" dirty="0"/>
              <a:t>Click to edit Master text styles</a:t>
            </a:r>
          </a:p>
        </p:txBody>
      </p:sp>
      <p:sp>
        <p:nvSpPr>
          <p:cNvPr id="24" name="Text Placeholder 7">
            <a:extLst>
              <a:ext uri="{FF2B5EF4-FFF2-40B4-BE49-F238E27FC236}">
                <a16:creationId xmlns:a16="http://schemas.microsoft.com/office/drawing/2014/main" id="{B2A92B5B-5BAC-146B-32EB-F3D930339FC9}"/>
              </a:ext>
            </a:extLst>
          </p:cNvPr>
          <p:cNvSpPr>
            <a:spLocks noGrp="1"/>
          </p:cNvSpPr>
          <p:nvPr>
            <p:ph type="body" sz="quarter" idx="57" hasCustomPrompt="1"/>
          </p:nvPr>
        </p:nvSpPr>
        <p:spPr>
          <a:xfrm rot="16200000">
            <a:off x="48144" y="4857050"/>
            <a:ext cx="1738360" cy="287198"/>
          </a:xfrm>
        </p:spPr>
        <p:txBody>
          <a:bodyPr anchor="ctr">
            <a:noAutofit/>
          </a:bodyPr>
          <a:lstStyle>
            <a:lvl1pPr algn="r">
              <a:lnSpc>
                <a:spcPct val="100000"/>
              </a:lnSpc>
              <a:spcBef>
                <a:spcPts val="0"/>
              </a:spcBef>
              <a:defRPr sz="1300">
                <a:solidFill>
                  <a:schemeClr val="accent2"/>
                </a:solidFill>
              </a:defRPr>
            </a:lvl1pPr>
          </a:lstStyle>
          <a:p>
            <a:pPr lvl="0"/>
            <a:r>
              <a:rPr lang="en-GB" dirty="0"/>
              <a:t>Milestone</a:t>
            </a:r>
          </a:p>
        </p:txBody>
      </p:sp>
      <p:sp>
        <p:nvSpPr>
          <p:cNvPr id="35" name="Text Placeholder 168">
            <a:extLst>
              <a:ext uri="{FF2B5EF4-FFF2-40B4-BE49-F238E27FC236}">
                <a16:creationId xmlns:a16="http://schemas.microsoft.com/office/drawing/2014/main" id="{0B19C6BF-3839-A4A7-AB2C-387A9E955F78}"/>
              </a:ext>
            </a:extLst>
          </p:cNvPr>
          <p:cNvSpPr>
            <a:spLocks noGrp="1"/>
          </p:cNvSpPr>
          <p:nvPr>
            <p:ph type="body" sz="quarter" idx="82" hasCustomPrompt="1"/>
          </p:nvPr>
        </p:nvSpPr>
        <p:spPr>
          <a:xfrm>
            <a:off x="2641600" y="3645078"/>
            <a:ext cx="360000" cy="360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12" name="Text Placeholder 2">
            <a:extLst>
              <a:ext uri="{FF2B5EF4-FFF2-40B4-BE49-F238E27FC236}">
                <a16:creationId xmlns:a16="http://schemas.microsoft.com/office/drawing/2014/main" id="{14ABF171-F5FB-95D6-D557-22167CC7478D}"/>
              </a:ext>
            </a:extLst>
          </p:cNvPr>
          <p:cNvSpPr>
            <a:spLocks noGrp="1"/>
          </p:cNvSpPr>
          <p:nvPr>
            <p:ph type="body" sz="quarter" idx="59"/>
          </p:nvPr>
        </p:nvSpPr>
        <p:spPr>
          <a:xfrm>
            <a:off x="2951228" y="2499850"/>
            <a:ext cx="1545897" cy="1031636"/>
          </a:xfrm>
        </p:spPr>
        <p:txBody>
          <a:bodyPr>
            <a:noAutofit/>
          </a:bodyPr>
          <a:lstStyle>
            <a:lvl1pPr>
              <a:lnSpc>
                <a:spcPct val="100000"/>
              </a:lnSpc>
              <a:spcBef>
                <a:spcPts val="0"/>
              </a:spcBef>
              <a:defRPr sz="12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17EB721C-7D57-2D66-3B50-692BC217A473}"/>
              </a:ext>
            </a:extLst>
          </p:cNvPr>
          <p:cNvSpPr>
            <a:spLocks noGrp="1"/>
          </p:cNvSpPr>
          <p:nvPr>
            <p:ph type="body" sz="quarter" idx="60"/>
          </p:nvPr>
        </p:nvSpPr>
        <p:spPr>
          <a:xfrm>
            <a:off x="2951228" y="1789987"/>
            <a:ext cx="1545897" cy="676285"/>
          </a:xfrm>
        </p:spPr>
        <p:txBody>
          <a:bodyPr anchor="b">
            <a:noAutofit/>
          </a:bodyPr>
          <a:lstStyle>
            <a:lvl1pPr>
              <a:lnSpc>
                <a:spcPct val="100000"/>
              </a:lnSpc>
              <a:spcBef>
                <a:spcPts val="0"/>
              </a:spcBef>
              <a:defRPr sz="1400">
                <a:solidFill>
                  <a:schemeClr val="accent1"/>
                </a:solidFill>
              </a:defRPr>
            </a:lvl1pPr>
          </a:lstStyle>
          <a:p>
            <a:pPr lvl="0"/>
            <a:r>
              <a:rPr lang="en-GB" dirty="0"/>
              <a:t>Click to edit Master text styles</a:t>
            </a:r>
          </a:p>
        </p:txBody>
      </p:sp>
      <p:sp>
        <p:nvSpPr>
          <p:cNvPr id="14" name="Text Placeholder 7">
            <a:extLst>
              <a:ext uri="{FF2B5EF4-FFF2-40B4-BE49-F238E27FC236}">
                <a16:creationId xmlns:a16="http://schemas.microsoft.com/office/drawing/2014/main" id="{32EC58A2-CC25-770E-9DC3-A38ECAA12128}"/>
              </a:ext>
            </a:extLst>
          </p:cNvPr>
          <p:cNvSpPr>
            <a:spLocks noGrp="1"/>
          </p:cNvSpPr>
          <p:nvPr>
            <p:ph type="body" sz="quarter" idx="61" hasCustomPrompt="1"/>
          </p:nvPr>
        </p:nvSpPr>
        <p:spPr>
          <a:xfrm rot="16200000">
            <a:off x="1872245" y="2518708"/>
            <a:ext cx="1738360" cy="287198"/>
          </a:xfrm>
        </p:spPr>
        <p:txBody>
          <a:bodyPr anchor="ctr">
            <a:noAutofit/>
          </a:bodyPr>
          <a:lstStyle>
            <a:lvl1pPr algn="r">
              <a:lnSpc>
                <a:spcPct val="100000"/>
              </a:lnSpc>
              <a:spcBef>
                <a:spcPts val="0"/>
              </a:spcBef>
              <a:defRPr sz="1300">
                <a:solidFill>
                  <a:schemeClr val="accent2"/>
                </a:solidFill>
              </a:defRPr>
            </a:lvl1pPr>
          </a:lstStyle>
          <a:p>
            <a:pPr lvl="0"/>
            <a:r>
              <a:rPr lang="en-GB" dirty="0"/>
              <a:t>Milestone</a:t>
            </a:r>
          </a:p>
        </p:txBody>
      </p:sp>
      <p:sp>
        <p:nvSpPr>
          <p:cNvPr id="34" name="Text Placeholder 168">
            <a:extLst>
              <a:ext uri="{FF2B5EF4-FFF2-40B4-BE49-F238E27FC236}">
                <a16:creationId xmlns:a16="http://schemas.microsoft.com/office/drawing/2014/main" id="{6D466CDF-E874-5C3F-A560-2C24B3691507}"/>
              </a:ext>
            </a:extLst>
          </p:cNvPr>
          <p:cNvSpPr>
            <a:spLocks noGrp="1"/>
          </p:cNvSpPr>
          <p:nvPr>
            <p:ph type="body" sz="quarter" idx="81" hasCustomPrompt="1"/>
          </p:nvPr>
        </p:nvSpPr>
        <p:spPr>
          <a:xfrm>
            <a:off x="4419600" y="3632378"/>
            <a:ext cx="360000" cy="360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16" name="Text Placeholder 2">
            <a:extLst>
              <a:ext uri="{FF2B5EF4-FFF2-40B4-BE49-F238E27FC236}">
                <a16:creationId xmlns:a16="http://schemas.microsoft.com/office/drawing/2014/main" id="{A94B3084-98C4-6296-6B6D-97EB34068290}"/>
              </a:ext>
            </a:extLst>
          </p:cNvPr>
          <p:cNvSpPr>
            <a:spLocks noGrp="1"/>
          </p:cNvSpPr>
          <p:nvPr>
            <p:ph type="body" sz="quarter" idx="63"/>
          </p:nvPr>
        </p:nvSpPr>
        <p:spPr>
          <a:xfrm>
            <a:off x="4775329" y="4838192"/>
            <a:ext cx="1545897" cy="1031636"/>
          </a:xfrm>
        </p:spPr>
        <p:txBody>
          <a:bodyPr>
            <a:noAutofit/>
          </a:bodyPr>
          <a:lstStyle>
            <a:lvl1pPr>
              <a:lnSpc>
                <a:spcPct val="100000"/>
              </a:lnSpc>
              <a:spcBef>
                <a:spcPts val="0"/>
              </a:spcBef>
              <a:defRPr sz="12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7" name="Text Placeholder 7">
            <a:extLst>
              <a:ext uri="{FF2B5EF4-FFF2-40B4-BE49-F238E27FC236}">
                <a16:creationId xmlns:a16="http://schemas.microsoft.com/office/drawing/2014/main" id="{36613FBF-AFC6-DE81-8285-5B1C2E02F16B}"/>
              </a:ext>
            </a:extLst>
          </p:cNvPr>
          <p:cNvSpPr>
            <a:spLocks noGrp="1"/>
          </p:cNvSpPr>
          <p:nvPr>
            <p:ph type="body" sz="quarter" idx="64"/>
          </p:nvPr>
        </p:nvSpPr>
        <p:spPr>
          <a:xfrm>
            <a:off x="4775329" y="4128329"/>
            <a:ext cx="1545897" cy="676285"/>
          </a:xfrm>
        </p:spPr>
        <p:txBody>
          <a:bodyPr anchor="b">
            <a:noAutofit/>
          </a:bodyPr>
          <a:lstStyle>
            <a:lvl1pPr>
              <a:lnSpc>
                <a:spcPct val="100000"/>
              </a:lnSpc>
              <a:spcBef>
                <a:spcPts val="0"/>
              </a:spcBef>
              <a:defRPr sz="1400">
                <a:solidFill>
                  <a:schemeClr val="accent1"/>
                </a:solidFill>
              </a:defRPr>
            </a:lvl1pPr>
          </a:lstStyle>
          <a:p>
            <a:pPr lvl="0"/>
            <a:r>
              <a:rPr lang="en-GB" dirty="0"/>
              <a:t>Click to edit Master text styles</a:t>
            </a:r>
          </a:p>
        </p:txBody>
      </p:sp>
      <p:sp>
        <p:nvSpPr>
          <p:cNvPr id="18" name="Text Placeholder 7">
            <a:extLst>
              <a:ext uri="{FF2B5EF4-FFF2-40B4-BE49-F238E27FC236}">
                <a16:creationId xmlns:a16="http://schemas.microsoft.com/office/drawing/2014/main" id="{4BAAF04D-62AF-4228-9A5B-311BD243A2B4}"/>
              </a:ext>
            </a:extLst>
          </p:cNvPr>
          <p:cNvSpPr>
            <a:spLocks noGrp="1"/>
          </p:cNvSpPr>
          <p:nvPr>
            <p:ph type="body" sz="quarter" idx="65" hasCustomPrompt="1"/>
          </p:nvPr>
        </p:nvSpPr>
        <p:spPr>
          <a:xfrm rot="16200000">
            <a:off x="3696346" y="4857050"/>
            <a:ext cx="1738360" cy="287198"/>
          </a:xfrm>
        </p:spPr>
        <p:txBody>
          <a:bodyPr anchor="ctr">
            <a:noAutofit/>
          </a:bodyPr>
          <a:lstStyle>
            <a:lvl1pPr algn="r">
              <a:lnSpc>
                <a:spcPct val="100000"/>
              </a:lnSpc>
              <a:spcBef>
                <a:spcPts val="0"/>
              </a:spcBef>
              <a:defRPr sz="1300">
                <a:solidFill>
                  <a:schemeClr val="accent2"/>
                </a:solidFill>
              </a:defRPr>
            </a:lvl1pPr>
          </a:lstStyle>
          <a:p>
            <a:pPr lvl="0"/>
            <a:r>
              <a:rPr lang="en-GB" dirty="0"/>
              <a:t>Milestone</a:t>
            </a:r>
          </a:p>
        </p:txBody>
      </p:sp>
      <p:sp>
        <p:nvSpPr>
          <p:cNvPr id="9" name="Text Placeholder 168">
            <a:extLst>
              <a:ext uri="{FF2B5EF4-FFF2-40B4-BE49-F238E27FC236}">
                <a16:creationId xmlns:a16="http://schemas.microsoft.com/office/drawing/2014/main" id="{B6EBAB72-AC4B-C7CF-CDE8-6C584A93A9F7}"/>
              </a:ext>
            </a:extLst>
          </p:cNvPr>
          <p:cNvSpPr>
            <a:spLocks noGrp="1"/>
          </p:cNvSpPr>
          <p:nvPr>
            <p:ph type="body" sz="quarter" idx="80" hasCustomPrompt="1"/>
          </p:nvPr>
        </p:nvSpPr>
        <p:spPr>
          <a:xfrm>
            <a:off x="6210300" y="3645078"/>
            <a:ext cx="360000" cy="360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20" name="Text Placeholder 2">
            <a:extLst>
              <a:ext uri="{FF2B5EF4-FFF2-40B4-BE49-F238E27FC236}">
                <a16:creationId xmlns:a16="http://schemas.microsoft.com/office/drawing/2014/main" id="{C22B9BC5-5866-BA38-15A8-8C6C92D7394E}"/>
              </a:ext>
            </a:extLst>
          </p:cNvPr>
          <p:cNvSpPr>
            <a:spLocks noGrp="1"/>
          </p:cNvSpPr>
          <p:nvPr>
            <p:ph type="body" sz="quarter" idx="67"/>
          </p:nvPr>
        </p:nvSpPr>
        <p:spPr>
          <a:xfrm>
            <a:off x="6502596" y="2499850"/>
            <a:ext cx="1545897" cy="1031636"/>
          </a:xfrm>
        </p:spPr>
        <p:txBody>
          <a:bodyPr>
            <a:noAutofit/>
          </a:bodyPr>
          <a:lstStyle>
            <a:lvl1pPr>
              <a:lnSpc>
                <a:spcPct val="100000"/>
              </a:lnSpc>
              <a:spcBef>
                <a:spcPts val="0"/>
              </a:spcBef>
              <a:defRPr sz="12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1" name="Text Placeholder 7">
            <a:extLst>
              <a:ext uri="{FF2B5EF4-FFF2-40B4-BE49-F238E27FC236}">
                <a16:creationId xmlns:a16="http://schemas.microsoft.com/office/drawing/2014/main" id="{9553C91A-E673-80D0-6367-D9E6EDE2FE61}"/>
              </a:ext>
            </a:extLst>
          </p:cNvPr>
          <p:cNvSpPr>
            <a:spLocks noGrp="1"/>
          </p:cNvSpPr>
          <p:nvPr>
            <p:ph type="body" sz="quarter" idx="68"/>
          </p:nvPr>
        </p:nvSpPr>
        <p:spPr>
          <a:xfrm>
            <a:off x="6502596" y="1789987"/>
            <a:ext cx="1545897" cy="676285"/>
          </a:xfrm>
        </p:spPr>
        <p:txBody>
          <a:bodyPr anchor="b">
            <a:noAutofit/>
          </a:bodyPr>
          <a:lstStyle>
            <a:lvl1pPr>
              <a:lnSpc>
                <a:spcPct val="100000"/>
              </a:lnSpc>
              <a:spcBef>
                <a:spcPts val="0"/>
              </a:spcBef>
              <a:defRPr sz="1400">
                <a:solidFill>
                  <a:schemeClr val="accent1"/>
                </a:solidFill>
              </a:defRPr>
            </a:lvl1pPr>
          </a:lstStyle>
          <a:p>
            <a:pPr lvl="0"/>
            <a:r>
              <a:rPr lang="en-GB" dirty="0"/>
              <a:t>Click to edit Master text styles</a:t>
            </a:r>
          </a:p>
        </p:txBody>
      </p:sp>
      <p:sp>
        <p:nvSpPr>
          <p:cNvPr id="25" name="Text Placeholder 7">
            <a:extLst>
              <a:ext uri="{FF2B5EF4-FFF2-40B4-BE49-F238E27FC236}">
                <a16:creationId xmlns:a16="http://schemas.microsoft.com/office/drawing/2014/main" id="{EA2E7440-3DAE-8CAC-91F3-759991DCC194}"/>
              </a:ext>
            </a:extLst>
          </p:cNvPr>
          <p:cNvSpPr>
            <a:spLocks noGrp="1"/>
          </p:cNvSpPr>
          <p:nvPr>
            <p:ph type="body" sz="quarter" idx="69" hasCustomPrompt="1"/>
          </p:nvPr>
        </p:nvSpPr>
        <p:spPr>
          <a:xfrm rot="16200000">
            <a:off x="5423613" y="2518708"/>
            <a:ext cx="1738360" cy="287198"/>
          </a:xfrm>
        </p:spPr>
        <p:txBody>
          <a:bodyPr anchor="ctr">
            <a:noAutofit/>
          </a:bodyPr>
          <a:lstStyle>
            <a:lvl1pPr algn="r">
              <a:lnSpc>
                <a:spcPct val="100000"/>
              </a:lnSpc>
              <a:spcBef>
                <a:spcPts val="0"/>
              </a:spcBef>
              <a:defRPr sz="1300">
                <a:solidFill>
                  <a:schemeClr val="accent2"/>
                </a:solidFill>
              </a:defRPr>
            </a:lvl1pPr>
          </a:lstStyle>
          <a:p>
            <a:pPr lvl="0"/>
            <a:r>
              <a:rPr lang="en-GB" dirty="0"/>
              <a:t>Milestone</a:t>
            </a:r>
          </a:p>
        </p:txBody>
      </p:sp>
      <p:sp>
        <p:nvSpPr>
          <p:cNvPr id="8" name="Text Placeholder 168">
            <a:extLst>
              <a:ext uri="{FF2B5EF4-FFF2-40B4-BE49-F238E27FC236}">
                <a16:creationId xmlns:a16="http://schemas.microsoft.com/office/drawing/2014/main" id="{7371A1F4-A993-B1BF-A750-5F2131EB430E}"/>
              </a:ext>
            </a:extLst>
          </p:cNvPr>
          <p:cNvSpPr>
            <a:spLocks noGrp="1"/>
          </p:cNvSpPr>
          <p:nvPr>
            <p:ph type="body" sz="quarter" idx="79" hasCustomPrompt="1"/>
          </p:nvPr>
        </p:nvSpPr>
        <p:spPr>
          <a:xfrm>
            <a:off x="8001000" y="3645078"/>
            <a:ext cx="360000" cy="360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27" name="Text Placeholder 2">
            <a:extLst>
              <a:ext uri="{FF2B5EF4-FFF2-40B4-BE49-F238E27FC236}">
                <a16:creationId xmlns:a16="http://schemas.microsoft.com/office/drawing/2014/main" id="{B7A4FB97-CF47-A6ED-AFC3-F9E1E8A1E5E9}"/>
              </a:ext>
            </a:extLst>
          </p:cNvPr>
          <p:cNvSpPr>
            <a:spLocks noGrp="1"/>
          </p:cNvSpPr>
          <p:nvPr>
            <p:ph type="body" sz="quarter" idx="71"/>
          </p:nvPr>
        </p:nvSpPr>
        <p:spPr>
          <a:xfrm>
            <a:off x="8423531" y="4838192"/>
            <a:ext cx="1545897" cy="1031636"/>
          </a:xfrm>
        </p:spPr>
        <p:txBody>
          <a:bodyPr>
            <a:noAutofit/>
          </a:bodyPr>
          <a:lstStyle>
            <a:lvl1pPr>
              <a:lnSpc>
                <a:spcPct val="100000"/>
              </a:lnSpc>
              <a:spcBef>
                <a:spcPts val="0"/>
              </a:spcBef>
              <a:defRPr sz="12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8" name="Text Placeholder 7">
            <a:extLst>
              <a:ext uri="{FF2B5EF4-FFF2-40B4-BE49-F238E27FC236}">
                <a16:creationId xmlns:a16="http://schemas.microsoft.com/office/drawing/2014/main" id="{1098CD05-4730-BAD9-7E67-8548D9738991}"/>
              </a:ext>
            </a:extLst>
          </p:cNvPr>
          <p:cNvSpPr>
            <a:spLocks noGrp="1"/>
          </p:cNvSpPr>
          <p:nvPr>
            <p:ph type="body" sz="quarter" idx="72"/>
          </p:nvPr>
        </p:nvSpPr>
        <p:spPr>
          <a:xfrm>
            <a:off x="8423531" y="4128329"/>
            <a:ext cx="1545897" cy="676285"/>
          </a:xfrm>
        </p:spPr>
        <p:txBody>
          <a:bodyPr anchor="b">
            <a:noAutofit/>
          </a:bodyPr>
          <a:lstStyle>
            <a:lvl1pPr>
              <a:lnSpc>
                <a:spcPct val="100000"/>
              </a:lnSpc>
              <a:spcBef>
                <a:spcPts val="0"/>
              </a:spcBef>
              <a:defRPr sz="1400">
                <a:solidFill>
                  <a:schemeClr val="accent1"/>
                </a:solidFill>
              </a:defRPr>
            </a:lvl1pPr>
          </a:lstStyle>
          <a:p>
            <a:pPr lvl="0"/>
            <a:r>
              <a:rPr lang="en-GB" dirty="0"/>
              <a:t>Click to edit Master text styles</a:t>
            </a:r>
          </a:p>
        </p:txBody>
      </p:sp>
      <p:sp>
        <p:nvSpPr>
          <p:cNvPr id="29" name="Text Placeholder 7">
            <a:extLst>
              <a:ext uri="{FF2B5EF4-FFF2-40B4-BE49-F238E27FC236}">
                <a16:creationId xmlns:a16="http://schemas.microsoft.com/office/drawing/2014/main" id="{895496AC-1552-EF02-5930-6D8F196BBDAA}"/>
              </a:ext>
            </a:extLst>
          </p:cNvPr>
          <p:cNvSpPr>
            <a:spLocks noGrp="1"/>
          </p:cNvSpPr>
          <p:nvPr>
            <p:ph type="body" sz="quarter" idx="73" hasCustomPrompt="1"/>
          </p:nvPr>
        </p:nvSpPr>
        <p:spPr>
          <a:xfrm rot="16200000">
            <a:off x="7344548" y="4857050"/>
            <a:ext cx="1738360" cy="287198"/>
          </a:xfrm>
        </p:spPr>
        <p:txBody>
          <a:bodyPr anchor="ctr">
            <a:noAutofit/>
          </a:bodyPr>
          <a:lstStyle>
            <a:lvl1pPr algn="r">
              <a:lnSpc>
                <a:spcPct val="100000"/>
              </a:lnSpc>
              <a:spcBef>
                <a:spcPts val="0"/>
              </a:spcBef>
              <a:defRPr sz="1300">
                <a:solidFill>
                  <a:schemeClr val="accent2"/>
                </a:solidFill>
              </a:defRPr>
            </a:lvl1pPr>
          </a:lstStyle>
          <a:p>
            <a:pPr lvl="0"/>
            <a:r>
              <a:rPr lang="en-GB" dirty="0"/>
              <a:t>Milestone</a:t>
            </a:r>
          </a:p>
        </p:txBody>
      </p:sp>
      <p:sp>
        <p:nvSpPr>
          <p:cNvPr id="36" name="Text Placeholder 168">
            <a:extLst>
              <a:ext uri="{FF2B5EF4-FFF2-40B4-BE49-F238E27FC236}">
                <a16:creationId xmlns:a16="http://schemas.microsoft.com/office/drawing/2014/main" id="{ECC8CAD4-96DD-DFAF-AA29-00AFACDD630C}"/>
              </a:ext>
            </a:extLst>
          </p:cNvPr>
          <p:cNvSpPr>
            <a:spLocks noGrp="1"/>
          </p:cNvSpPr>
          <p:nvPr>
            <p:ph type="body" sz="quarter" idx="83" hasCustomPrompt="1"/>
          </p:nvPr>
        </p:nvSpPr>
        <p:spPr>
          <a:xfrm>
            <a:off x="9779000" y="3645078"/>
            <a:ext cx="360000" cy="360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31" name="Text Placeholder 2">
            <a:extLst>
              <a:ext uri="{FF2B5EF4-FFF2-40B4-BE49-F238E27FC236}">
                <a16:creationId xmlns:a16="http://schemas.microsoft.com/office/drawing/2014/main" id="{C556999F-2660-2E0A-9A48-A686C140A52C}"/>
              </a:ext>
            </a:extLst>
          </p:cNvPr>
          <p:cNvSpPr>
            <a:spLocks noGrp="1"/>
          </p:cNvSpPr>
          <p:nvPr>
            <p:ph type="body" sz="quarter" idx="75"/>
          </p:nvPr>
        </p:nvSpPr>
        <p:spPr>
          <a:xfrm>
            <a:off x="10053964" y="2499850"/>
            <a:ext cx="1545897" cy="1031636"/>
          </a:xfrm>
        </p:spPr>
        <p:txBody>
          <a:bodyPr>
            <a:noAutofit/>
          </a:bodyPr>
          <a:lstStyle>
            <a:lvl1pPr>
              <a:lnSpc>
                <a:spcPct val="100000"/>
              </a:lnSpc>
              <a:spcBef>
                <a:spcPts val="0"/>
              </a:spcBef>
              <a:defRPr sz="12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2" name="Text Placeholder 7">
            <a:extLst>
              <a:ext uri="{FF2B5EF4-FFF2-40B4-BE49-F238E27FC236}">
                <a16:creationId xmlns:a16="http://schemas.microsoft.com/office/drawing/2014/main" id="{AAF9B49E-A9EF-6331-D3A6-16BB16393B2D}"/>
              </a:ext>
            </a:extLst>
          </p:cNvPr>
          <p:cNvSpPr>
            <a:spLocks noGrp="1"/>
          </p:cNvSpPr>
          <p:nvPr>
            <p:ph type="body" sz="quarter" idx="76"/>
          </p:nvPr>
        </p:nvSpPr>
        <p:spPr>
          <a:xfrm>
            <a:off x="10053964" y="1789987"/>
            <a:ext cx="1545897" cy="676285"/>
          </a:xfrm>
        </p:spPr>
        <p:txBody>
          <a:bodyPr anchor="b">
            <a:noAutofit/>
          </a:bodyPr>
          <a:lstStyle>
            <a:lvl1pPr>
              <a:lnSpc>
                <a:spcPct val="100000"/>
              </a:lnSpc>
              <a:spcBef>
                <a:spcPts val="0"/>
              </a:spcBef>
              <a:defRPr sz="1400">
                <a:solidFill>
                  <a:schemeClr val="accent1"/>
                </a:solidFill>
              </a:defRPr>
            </a:lvl1pPr>
          </a:lstStyle>
          <a:p>
            <a:pPr lvl="0"/>
            <a:r>
              <a:rPr lang="en-GB" dirty="0"/>
              <a:t>Click to edit Master text styles</a:t>
            </a:r>
          </a:p>
        </p:txBody>
      </p:sp>
      <p:sp>
        <p:nvSpPr>
          <p:cNvPr id="33" name="Text Placeholder 7">
            <a:extLst>
              <a:ext uri="{FF2B5EF4-FFF2-40B4-BE49-F238E27FC236}">
                <a16:creationId xmlns:a16="http://schemas.microsoft.com/office/drawing/2014/main" id="{1C756DFB-E4FA-C6A8-C347-69974F163F62}"/>
              </a:ext>
            </a:extLst>
          </p:cNvPr>
          <p:cNvSpPr>
            <a:spLocks noGrp="1"/>
          </p:cNvSpPr>
          <p:nvPr>
            <p:ph type="body" sz="quarter" idx="77" hasCustomPrompt="1"/>
          </p:nvPr>
        </p:nvSpPr>
        <p:spPr>
          <a:xfrm rot="16200000">
            <a:off x="8974981" y="2518708"/>
            <a:ext cx="1738360" cy="287198"/>
          </a:xfrm>
        </p:spPr>
        <p:txBody>
          <a:bodyPr anchor="ctr">
            <a:noAutofit/>
          </a:bodyPr>
          <a:lstStyle>
            <a:lvl1pPr algn="r">
              <a:lnSpc>
                <a:spcPct val="100000"/>
              </a:lnSpc>
              <a:spcBef>
                <a:spcPts val="0"/>
              </a:spcBef>
              <a:defRPr sz="1300">
                <a:solidFill>
                  <a:schemeClr val="accent2"/>
                </a:solidFill>
              </a:defRPr>
            </a:lvl1pPr>
          </a:lstStyle>
          <a:p>
            <a:pPr lvl="0"/>
            <a:r>
              <a:rPr lang="en-GB" dirty="0"/>
              <a:t>Milestone</a:t>
            </a:r>
          </a:p>
        </p:txBody>
      </p:sp>
      <p:sp>
        <p:nvSpPr>
          <p:cNvPr id="4" name="Text Placeholder 168">
            <a:extLst>
              <a:ext uri="{FF2B5EF4-FFF2-40B4-BE49-F238E27FC236}">
                <a16:creationId xmlns:a16="http://schemas.microsoft.com/office/drawing/2014/main" id="{E9CDCE82-6CB8-A7B5-A950-748A7628D6FE}"/>
              </a:ext>
            </a:extLst>
          </p:cNvPr>
          <p:cNvSpPr>
            <a:spLocks noGrp="1"/>
          </p:cNvSpPr>
          <p:nvPr>
            <p:ph type="body" sz="quarter" idx="78" hasCustomPrompt="1"/>
          </p:nvPr>
        </p:nvSpPr>
        <p:spPr>
          <a:xfrm>
            <a:off x="850900" y="3645078"/>
            <a:ext cx="360000" cy="360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Tree>
    <p:extLst>
      <p:ext uri="{BB962C8B-B14F-4D97-AF65-F5344CB8AC3E}">
        <p14:creationId xmlns:p14="http://schemas.microsoft.com/office/powerpoint/2010/main" val="35162397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meline I60V5">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DD7D4AC-BCAD-5769-10CE-B3C5600AB4CA}"/>
              </a:ext>
            </a:extLst>
          </p:cNvPr>
          <p:cNvGrpSpPr/>
          <p:nvPr userDrawn="1"/>
        </p:nvGrpSpPr>
        <p:grpSpPr>
          <a:xfrm>
            <a:off x="4134283" y="3174414"/>
            <a:ext cx="3923434" cy="1307812"/>
            <a:chOff x="4134283" y="2771991"/>
            <a:chExt cx="3923434" cy="1307812"/>
          </a:xfrm>
        </p:grpSpPr>
        <p:grpSp>
          <p:nvGrpSpPr>
            <p:cNvPr id="4" name="Group 3">
              <a:extLst>
                <a:ext uri="{FF2B5EF4-FFF2-40B4-BE49-F238E27FC236}">
                  <a16:creationId xmlns:a16="http://schemas.microsoft.com/office/drawing/2014/main" id="{82F50B38-1B10-8923-4333-D1F9008AE719}"/>
                </a:ext>
              </a:extLst>
            </p:cNvPr>
            <p:cNvGrpSpPr/>
            <p:nvPr userDrawn="1"/>
          </p:nvGrpSpPr>
          <p:grpSpPr>
            <a:xfrm>
              <a:off x="4134283" y="2771991"/>
              <a:ext cx="3923434" cy="1307812"/>
              <a:chOff x="4134283" y="2768888"/>
              <a:chExt cx="3923434" cy="1307812"/>
            </a:xfrm>
          </p:grpSpPr>
          <p:sp>
            <p:nvSpPr>
              <p:cNvPr id="18" name="Arc 47">
                <a:extLst>
                  <a:ext uri="{FF2B5EF4-FFF2-40B4-BE49-F238E27FC236}">
                    <a16:creationId xmlns:a16="http://schemas.microsoft.com/office/drawing/2014/main" id="{53D12993-8DA4-76E5-FF34-29883635B6B2}"/>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Arc 48">
                <a:extLst>
                  <a:ext uri="{FF2B5EF4-FFF2-40B4-BE49-F238E27FC236}">
                    <a16:creationId xmlns:a16="http://schemas.microsoft.com/office/drawing/2014/main" id="{57608E95-6E44-2EEF-E99E-1F497CF6E911}"/>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Arc 49">
                <a:extLst>
                  <a:ext uri="{FF2B5EF4-FFF2-40B4-BE49-F238E27FC236}">
                    <a16:creationId xmlns:a16="http://schemas.microsoft.com/office/drawing/2014/main" id="{B0933033-333B-AEFF-3DD3-E5C3D050A372}"/>
                  </a:ext>
                </a:extLst>
              </p:cNvPr>
              <p:cNvSpPr/>
              <p:nvPr userDrawn="1"/>
            </p:nvSpPr>
            <p:spPr>
              <a:xfrm>
                <a:off x="6749906"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0" name="Group 9">
              <a:extLst>
                <a:ext uri="{FF2B5EF4-FFF2-40B4-BE49-F238E27FC236}">
                  <a16:creationId xmlns:a16="http://schemas.microsoft.com/office/drawing/2014/main" id="{03C8069F-2F11-2B81-4C04-90E9E467E9C1}"/>
                </a:ext>
              </a:extLst>
            </p:cNvPr>
            <p:cNvGrpSpPr/>
            <p:nvPr userDrawn="1"/>
          </p:nvGrpSpPr>
          <p:grpSpPr>
            <a:xfrm>
              <a:off x="4134283" y="2771991"/>
              <a:ext cx="3923434" cy="1307812"/>
              <a:chOff x="4134283" y="2775094"/>
              <a:chExt cx="3923434" cy="1307812"/>
            </a:xfrm>
          </p:grpSpPr>
          <p:sp>
            <p:nvSpPr>
              <p:cNvPr id="14" name="Arc 13">
                <a:extLst>
                  <a:ext uri="{FF2B5EF4-FFF2-40B4-BE49-F238E27FC236}">
                    <a16:creationId xmlns:a16="http://schemas.microsoft.com/office/drawing/2014/main" id="{834BA12C-301A-4F40-7DED-E63D9C0011FE}"/>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Arc 15">
                <a:extLst>
                  <a:ext uri="{FF2B5EF4-FFF2-40B4-BE49-F238E27FC236}">
                    <a16:creationId xmlns:a16="http://schemas.microsoft.com/office/drawing/2014/main" id="{ADA2D66E-D2E4-1ACD-A358-E5625C39CC87}"/>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Arc 16">
                <a:extLst>
                  <a:ext uri="{FF2B5EF4-FFF2-40B4-BE49-F238E27FC236}">
                    <a16:creationId xmlns:a16="http://schemas.microsoft.com/office/drawing/2014/main" id="{A047FE98-6EB9-494C-ED7E-F41B472428A7}"/>
                  </a:ext>
                </a:extLst>
              </p:cNvPr>
              <p:cNvSpPr/>
              <p:nvPr userDrawn="1"/>
            </p:nvSpPr>
            <p:spPr>
              <a:xfrm>
                <a:off x="6749906"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solidFill>
                  <a:schemeClr val="bg1">
                    <a:lumMod val="85000"/>
                  </a:schemeClr>
                </a:solidFill>
              </a:defRPr>
            </a:lvl1pPr>
          </a:lstStyle>
          <a:p>
            <a:fld id="{9B8CCFF5-5E46-46BD-B5F9-D4D844B4C9EE}" type="slidenum">
              <a:rPr lang="en-GB" smtClean="0"/>
              <a:pPr/>
              <a:t>‹N°›</a:t>
            </a:fld>
            <a:endParaRPr lang="en-GB" dirty="0"/>
          </a:p>
        </p:txBody>
      </p: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accent4"/>
                </a:solidFill>
              </a:defRPr>
            </a:lvl1pPr>
          </a:lstStyle>
          <a:p>
            <a:r>
              <a:rPr lang="en-US" dirty="0"/>
              <a:t>Click to edit Master title style</a:t>
            </a:r>
            <a:endParaRPr lang="en-ID" dirty="0"/>
          </a:p>
        </p:txBody>
      </p:sp>
      <p:sp>
        <p:nvSpPr>
          <p:cNvPr id="3" name="Text Placeholder 168">
            <a:extLst>
              <a:ext uri="{FF2B5EF4-FFF2-40B4-BE49-F238E27FC236}">
                <a16:creationId xmlns:a16="http://schemas.microsoft.com/office/drawing/2014/main" id="{A2DEF8EA-0150-4590-9F27-095E9EDA75BD}"/>
              </a:ext>
            </a:extLst>
          </p:cNvPr>
          <p:cNvSpPr>
            <a:spLocks noGrp="1" noChangeAspect="1"/>
          </p:cNvSpPr>
          <p:nvPr>
            <p:ph type="body" sz="quarter" idx="66" hasCustomPrompt="1"/>
          </p:nvPr>
        </p:nvSpPr>
        <p:spPr>
          <a:xfrm>
            <a:off x="4709926" y="3097722"/>
            <a:ext cx="144000" cy="144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11" name="Text Placeholder 2">
            <a:extLst>
              <a:ext uri="{FF2B5EF4-FFF2-40B4-BE49-F238E27FC236}">
                <a16:creationId xmlns:a16="http://schemas.microsoft.com/office/drawing/2014/main" id="{F28F6B1D-4DCA-64CC-37E2-93E3E1C27A15}"/>
              </a:ext>
            </a:extLst>
          </p:cNvPr>
          <p:cNvSpPr>
            <a:spLocks noGrp="1"/>
          </p:cNvSpPr>
          <p:nvPr>
            <p:ph type="body" sz="quarter" idx="15"/>
          </p:nvPr>
        </p:nvSpPr>
        <p:spPr>
          <a:xfrm>
            <a:off x="587375" y="2604092"/>
            <a:ext cx="3482975" cy="812890"/>
          </a:xfrm>
        </p:spPr>
        <p:txBody>
          <a:bodyPr>
            <a:noAutofit/>
          </a:bodyPr>
          <a:lstStyle>
            <a:lvl1pPr algn="r">
              <a:lnSpc>
                <a:spcPct val="100000"/>
              </a:lnSpc>
              <a:spcBef>
                <a:spcPts val="0"/>
              </a:spcBef>
              <a:defRPr sz="16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6021618B-4EB6-1383-0324-FDB1CA8A6ABA}"/>
              </a:ext>
            </a:extLst>
          </p:cNvPr>
          <p:cNvSpPr>
            <a:spLocks noGrp="1"/>
          </p:cNvSpPr>
          <p:nvPr>
            <p:ph type="body" sz="quarter" idx="16"/>
          </p:nvPr>
        </p:nvSpPr>
        <p:spPr>
          <a:xfrm>
            <a:off x="587375" y="1894229"/>
            <a:ext cx="3482975" cy="676285"/>
          </a:xfrm>
        </p:spPr>
        <p:txBody>
          <a:bodyPr anchor="b">
            <a:noAutofit/>
          </a:bodyPr>
          <a:lstStyle>
            <a:lvl1pPr algn="r">
              <a:lnSpc>
                <a:spcPct val="100000"/>
              </a:lnSpc>
              <a:spcBef>
                <a:spcPts val="0"/>
              </a:spcBef>
              <a:defRPr sz="1800">
                <a:solidFill>
                  <a:schemeClr val="accent4"/>
                </a:solidFill>
              </a:defRPr>
            </a:lvl1pPr>
          </a:lstStyle>
          <a:p>
            <a:pPr lvl="0"/>
            <a:r>
              <a:rPr lang="en-GB" dirty="0"/>
              <a:t>Click to edit Master text styles</a:t>
            </a:r>
          </a:p>
        </p:txBody>
      </p:sp>
      <p:sp>
        <p:nvSpPr>
          <p:cNvPr id="15" name="Text Placeholder 168">
            <a:extLst>
              <a:ext uri="{FF2B5EF4-FFF2-40B4-BE49-F238E27FC236}">
                <a16:creationId xmlns:a16="http://schemas.microsoft.com/office/drawing/2014/main" id="{3D2E7D44-6556-4F59-3B1C-3F00E68C7EA3}"/>
              </a:ext>
            </a:extLst>
          </p:cNvPr>
          <p:cNvSpPr>
            <a:spLocks noGrp="1" noChangeAspect="1"/>
          </p:cNvSpPr>
          <p:nvPr>
            <p:ph type="body" sz="quarter" idx="69" hasCustomPrompt="1"/>
          </p:nvPr>
        </p:nvSpPr>
        <p:spPr>
          <a:xfrm>
            <a:off x="6020869" y="4410226"/>
            <a:ext cx="144000" cy="144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33" name="Text Placeholder 2">
            <a:extLst>
              <a:ext uri="{FF2B5EF4-FFF2-40B4-BE49-F238E27FC236}">
                <a16:creationId xmlns:a16="http://schemas.microsoft.com/office/drawing/2014/main" id="{5E6ECB60-A36C-4011-0499-2A4AA371C7E2}"/>
              </a:ext>
            </a:extLst>
          </p:cNvPr>
          <p:cNvSpPr>
            <a:spLocks noGrp="1"/>
          </p:cNvSpPr>
          <p:nvPr>
            <p:ph type="body" sz="quarter" idx="59"/>
          </p:nvPr>
        </p:nvSpPr>
        <p:spPr>
          <a:xfrm>
            <a:off x="4079875" y="5459677"/>
            <a:ext cx="4032250" cy="814122"/>
          </a:xfrm>
        </p:spPr>
        <p:txBody>
          <a:bodyPr>
            <a:noAutofit/>
          </a:bodyPr>
          <a:lstStyle>
            <a:lvl1pPr algn="ctr">
              <a:lnSpc>
                <a:spcPct val="100000"/>
              </a:lnSpc>
              <a:spcBef>
                <a:spcPts val="0"/>
              </a:spcBef>
              <a:defRPr sz="16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4" name="Text Placeholder 7">
            <a:extLst>
              <a:ext uri="{FF2B5EF4-FFF2-40B4-BE49-F238E27FC236}">
                <a16:creationId xmlns:a16="http://schemas.microsoft.com/office/drawing/2014/main" id="{89BA2FFC-C51E-7BB7-C8D4-A4E7F43184DC}"/>
              </a:ext>
            </a:extLst>
          </p:cNvPr>
          <p:cNvSpPr>
            <a:spLocks noGrp="1"/>
          </p:cNvSpPr>
          <p:nvPr>
            <p:ph type="body" sz="quarter" idx="60"/>
          </p:nvPr>
        </p:nvSpPr>
        <p:spPr>
          <a:xfrm>
            <a:off x="4079875" y="4749814"/>
            <a:ext cx="4032250" cy="676285"/>
          </a:xfrm>
        </p:spPr>
        <p:txBody>
          <a:bodyPr anchor="b">
            <a:noAutofit/>
          </a:bodyPr>
          <a:lstStyle>
            <a:lvl1pPr algn="ctr">
              <a:lnSpc>
                <a:spcPct val="100000"/>
              </a:lnSpc>
              <a:spcBef>
                <a:spcPts val="0"/>
              </a:spcBef>
              <a:defRPr sz="1800">
                <a:solidFill>
                  <a:schemeClr val="accent4"/>
                </a:solidFill>
              </a:defRPr>
            </a:lvl1pPr>
          </a:lstStyle>
          <a:p>
            <a:pPr lvl="0"/>
            <a:r>
              <a:rPr lang="en-GB" dirty="0"/>
              <a:t>Click to edit Master text styles</a:t>
            </a:r>
          </a:p>
        </p:txBody>
      </p:sp>
      <p:sp>
        <p:nvSpPr>
          <p:cNvPr id="8" name="Text Placeholder 168">
            <a:extLst>
              <a:ext uri="{FF2B5EF4-FFF2-40B4-BE49-F238E27FC236}">
                <a16:creationId xmlns:a16="http://schemas.microsoft.com/office/drawing/2014/main" id="{912D3336-39A4-7E1A-3485-6F93CC6111DE}"/>
              </a:ext>
            </a:extLst>
          </p:cNvPr>
          <p:cNvSpPr>
            <a:spLocks noGrp="1" noChangeAspect="1"/>
          </p:cNvSpPr>
          <p:nvPr>
            <p:ph type="body" sz="quarter" idx="68" hasCustomPrompt="1"/>
          </p:nvPr>
        </p:nvSpPr>
        <p:spPr>
          <a:xfrm>
            <a:off x="7331811" y="3097722"/>
            <a:ext cx="144000" cy="144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37" name="Text Placeholder 2">
            <a:extLst>
              <a:ext uri="{FF2B5EF4-FFF2-40B4-BE49-F238E27FC236}">
                <a16:creationId xmlns:a16="http://schemas.microsoft.com/office/drawing/2014/main" id="{9594B69F-7452-01A9-4AE8-1E70B584D587}"/>
              </a:ext>
            </a:extLst>
          </p:cNvPr>
          <p:cNvSpPr>
            <a:spLocks noGrp="1"/>
          </p:cNvSpPr>
          <p:nvPr>
            <p:ph type="body" sz="quarter" idx="63"/>
          </p:nvPr>
        </p:nvSpPr>
        <p:spPr>
          <a:xfrm>
            <a:off x="8121649" y="2608490"/>
            <a:ext cx="3482973" cy="812890"/>
          </a:xfrm>
        </p:spPr>
        <p:txBody>
          <a:bodyPr>
            <a:noAutofit/>
          </a:bodyPr>
          <a:lstStyle>
            <a:lvl1pPr>
              <a:lnSpc>
                <a:spcPct val="100000"/>
              </a:lnSpc>
              <a:spcBef>
                <a:spcPts val="0"/>
              </a:spcBef>
              <a:defRPr sz="16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8" name="Text Placeholder 7">
            <a:extLst>
              <a:ext uri="{FF2B5EF4-FFF2-40B4-BE49-F238E27FC236}">
                <a16:creationId xmlns:a16="http://schemas.microsoft.com/office/drawing/2014/main" id="{ED1C0592-1CAF-49DB-43F0-7369AE9E2410}"/>
              </a:ext>
            </a:extLst>
          </p:cNvPr>
          <p:cNvSpPr>
            <a:spLocks noGrp="1"/>
          </p:cNvSpPr>
          <p:nvPr>
            <p:ph type="body" sz="quarter" idx="64"/>
          </p:nvPr>
        </p:nvSpPr>
        <p:spPr>
          <a:xfrm>
            <a:off x="8121649" y="1898627"/>
            <a:ext cx="3482973" cy="676285"/>
          </a:xfrm>
        </p:spPr>
        <p:txBody>
          <a:bodyPr anchor="b">
            <a:noAutofit/>
          </a:bodyPr>
          <a:lstStyle>
            <a:lvl1pPr>
              <a:lnSpc>
                <a:spcPct val="100000"/>
              </a:lnSpc>
              <a:spcBef>
                <a:spcPts val="0"/>
              </a:spcBef>
              <a:defRPr sz="1800">
                <a:solidFill>
                  <a:schemeClr val="accent4"/>
                </a:solidFill>
              </a:defRPr>
            </a:lvl1pPr>
          </a:lstStyle>
          <a:p>
            <a:pPr lvl="0"/>
            <a:r>
              <a:rPr lang="en-GB" dirty="0"/>
              <a:t>Click to edit Master text styles</a:t>
            </a:r>
          </a:p>
        </p:txBody>
      </p:sp>
      <p:sp>
        <p:nvSpPr>
          <p:cNvPr id="13" name="Text Placeholder 7">
            <a:extLst>
              <a:ext uri="{FF2B5EF4-FFF2-40B4-BE49-F238E27FC236}">
                <a16:creationId xmlns:a16="http://schemas.microsoft.com/office/drawing/2014/main" id="{3BA08B14-D12D-E3B4-766E-E52B64E79D7C}"/>
              </a:ext>
            </a:extLst>
          </p:cNvPr>
          <p:cNvSpPr>
            <a:spLocks noGrp="1"/>
          </p:cNvSpPr>
          <p:nvPr>
            <p:ph type="body" sz="quarter" idx="57" hasCustomPrompt="1"/>
          </p:nvPr>
        </p:nvSpPr>
        <p:spPr>
          <a:xfrm>
            <a:off x="4151926" y="3684721"/>
            <a:ext cx="1260000" cy="287198"/>
          </a:xfrm>
        </p:spPr>
        <p:txBody>
          <a:bodyPr anchor="ctr">
            <a:noAutofit/>
          </a:bodyPr>
          <a:lstStyle>
            <a:lvl1pPr algn="ctr">
              <a:lnSpc>
                <a:spcPct val="100000"/>
              </a:lnSpc>
              <a:spcBef>
                <a:spcPts val="0"/>
              </a:spcBef>
              <a:defRPr sz="1700">
                <a:solidFill>
                  <a:schemeClr val="accent4"/>
                </a:solidFill>
              </a:defRPr>
            </a:lvl1pPr>
          </a:lstStyle>
          <a:p>
            <a:pPr lvl="0"/>
            <a:r>
              <a:rPr lang="en-GB" dirty="0"/>
              <a:t>Milestone</a:t>
            </a:r>
          </a:p>
        </p:txBody>
      </p:sp>
      <p:sp>
        <p:nvSpPr>
          <p:cNvPr id="35" name="Text Placeholder 7">
            <a:extLst>
              <a:ext uri="{FF2B5EF4-FFF2-40B4-BE49-F238E27FC236}">
                <a16:creationId xmlns:a16="http://schemas.microsoft.com/office/drawing/2014/main" id="{89495DDD-649B-4773-CF09-8E3CE90FA853}"/>
              </a:ext>
            </a:extLst>
          </p:cNvPr>
          <p:cNvSpPr>
            <a:spLocks noGrp="1"/>
          </p:cNvSpPr>
          <p:nvPr>
            <p:ph type="body" sz="quarter" idx="61" hasCustomPrompt="1"/>
          </p:nvPr>
        </p:nvSpPr>
        <p:spPr>
          <a:xfrm>
            <a:off x="5462868" y="3684721"/>
            <a:ext cx="1260000" cy="287198"/>
          </a:xfrm>
        </p:spPr>
        <p:txBody>
          <a:bodyPr anchor="ctr">
            <a:noAutofit/>
          </a:bodyPr>
          <a:lstStyle>
            <a:lvl1pPr algn="ctr">
              <a:lnSpc>
                <a:spcPct val="100000"/>
              </a:lnSpc>
              <a:spcBef>
                <a:spcPts val="0"/>
              </a:spcBef>
              <a:defRPr sz="1700">
                <a:solidFill>
                  <a:schemeClr val="accent4"/>
                </a:solidFill>
              </a:defRPr>
            </a:lvl1pPr>
          </a:lstStyle>
          <a:p>
            <a:pPr lvl="0"/>
            <a:r>
              <a:rPr lang="en-GB" dirty="0"/>
              <a:t>Milestone</a:t>
            </a:r>
          </a:p>
        </p:txBody>
      </p:sp>
      <p:sp>
        <p:nvSpPr>
          <p:cNvPr id="39" name="Text Placeholder 7">
            <a:extLst>
              <a:ext uri="{FF2B5EF4-FFF2-40B4-BE49-F238E27FC236}">
                <a16:creationId xmlns:a16="http://schemas.microsoft.com/office/drawing/2014/main" id="{4BD58244-CB74-A266-F261-3C99E0732BC6}"/>
              </a:ext>
            </a:extLst>
          </p:cNvPr>
          <p:cNvSpPr>
            <a:spLocks noGrp="1"/>
          </p:cNvSpPr>
          <p:nvPr>
            <p:ph type="body" sz="quarter" idx="65" hasCustomPrompt="1"/>
          </p:nvPr>
        </p:nvSpPr>
        <p:spPr>
          <a:xfrm>
            <a:off x="6773811" y="3684721"/>
            <a:ext cx="1260000" cy="287198"/>
          </a:xfrm>
        </p:spPr>
        <p:txBody>
          <a:bodyPr anchor="ctr">
            <a:noAutofit/>
          </a:bodyPr>
          <a:lstStyle>
            <a:lvl1pPr algn="ctr">
              <a:lnSpc>
                <a:spcPct val="100000"/>
              </a:lnSpc>
              <a:spcBef>
                <a:spcPts val="0"/>
              </a:spcBef>
              <a:defRPr sz="1700">
                <a:solidFill>
                  <a:schemeClr val="accent4"/>
                </a:solidFill>
              </a:defRPr>
            </a:lvl1pPr>
          </a:lstStyle>
          <a:p>
            <a:pPr lvl="0"/>
            <a:r>
              <a:rPr lang="en-GB" dirty="0"/>
              <a:t>Milestone</a:t>
            </a:r>
          </a:p>
        </p:txBody>
      </p:sp>
    </p:spTree>
    <p:extLst>
      <p:ext uri="{BB962C8B-B14F-4D97-AF65-F5344CB8AC3E}">
        <p14:creationId xmlns:p14="http://schemas.microsoft.com/office/powerpoint/2010/main" val="3583906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meline I60V6">
    <p:bg>
      <p:bgPr>
        <a:solidFill>
          <a:schemeClr val="accent4">
            <a:alpha val="30000"/>
          </a:schemeClr>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28D7362-02BF-C07E-E17F-9AC7882852E1}"/>
              </a:ext>
            </a:extLst>
          </p:cNvPr>
          <p:cNvGrpSpPr/>
          <p:nvPr userDrawn="1"/>
        </p:nvGrpSpPr>
        <p:grpSpPr>
          <a:xfrm>
            <a:off x="3480378" y="3174414"/>
            <a:ext cx="5231244" cy="1307812"/>
            <a:chOff x="4134283" y="3357980"/>
            <a:chExt cx="5231244" cy="1307812"/>
          </a:xfrm>
        </p:grpSpPr>
        <p:grpSp>
          <p:nvGrpSpPr>
            <p:cNvPr id="12" name="Group 11">
              <a:extLst>
                <a:ext uri="{FF2B5EF4-FFF2-40B4-BE49-F238E27FC236}">
                  <a16:creationId xmlns:a16="http://schemas.microsoft.com/office/drawing/2014/main" id="{1FDC7F4C-5E59-6E8D-A95C-FCF70D021ECE}"/>
                </a:ext>
              </a:extLst>
            </p:cNvPr>
            <p:cNvGrpSpPr/>
            <p:nvPr userDrawn="1"/>
          </p:nvGrpSpPr>
          <p:grpSpPr>
            <a:xfrm>
              <a:off x="6749905" y="3357980"/>
              <a:ext cx="2615622" cy="1307812"/>
              <a:chOff x="4134283" y="2768888"/>
              <a:chExt cx="2615622" cy="1307812"/>
            </a:xfrm>
          </p:grpSpPr>
          <p:sp>
            <p:nvSpPr>
              <p:cNvPr id="25" name="Arc 47">
                <a:extLst>
                  <a:ext uri="{FF2B5EF4-FFF2-40B4-BE49-F238E27FC236}">
                    <a16:creationId xmlns:a16="http://schemas.microsoft.com/office/drawing/2014/main" id="{6981EA21-DF44-EE28-F042-BBEA4F005215}"/>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Arc 48">
                <a:extLst>
                  <a:ext uri="{FF2B5EF4-FFF2-40B4-BE49-F238E27FC236}">
                    <a16:creationId xmlns:a16="http://schemas.microsoft.com/office/drawing/2014/main" id="{A8530B76-822E-793A-0601-7A1F18EFF7CE}"/>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3" name="Group 12">
              <a:extLst>
                <a:ext uri="{FF2B5EF4-FFF2-40B4-BE49-F238E27FC236}">
                  <a16:creationId xmlns:a16="http://schemas.microsoft.com/office/drawing/2014/main" id="{9037EA92-5C96-2DFD-35BB-83F4F4F242E3}"/>
                </a:ext>
              </a:extLst>
            </p:cNvPr>
            <p:cNvGrpSpPr/>
            <p:nvPr userDrawn="1"/>
          </p:nvGrpSpPr>
          <p:grpSpPr>
            <a:xfrm>
              <a:off x="4134283" y="3357980"/>
              <a:ext cx="2615622" cy="1307812"/>
              <a:chOff x="4134283" y="2768888"/>
              <a:chExt cx="2615622" cy="1307812"/>
            </a:xfrm>
          </p:grpSpPr>
          <p:sp>
            <p:nvSpPr>
              <p:cNvPr id="20" name="Arc 47">
                <a:extLst>
                  <a:ext uri="{FF2B5EF4-FFF2-40B4-BE49-F238E27FC236}">
                    <a16:creationId xmlns:a16="http://schemas.microsoft.com/office/drawing/2014/main" id="{1DC38CE9-78E0-89D8-7EFD-4E0EA66C994E}"/>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Arc 48">
                <a:extLst>
                  <a:ext uri="{FF2B5EF4-FFF2-40B4-BE49-F238E27FC236}">
                    <a16:creationId xmlns:a16="http://schemas.microsoft.com/office/drawing/2014/main" id="{623955D8-4649-B4EA-A992-52AD733DC595}"/>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4" name="Group 13">
              <a:extLst>
                <a:ext uri="{FF2B5EF4-FFF2-40B4-BE49-F238E27FC236}">
                  <a16:creationId xmlns:a16="http://schemas.microsoft.com/office/drawing/2014/main" id="{9E41B74A-50C0-154A-0DED-071E1BF034A4}"/>
                </a:ext>
              </a:extLst>
            </p:cNvPr>
            <p:cNvGrpSpPr/>
            <p:nvPr userDrawn="1"/>
          </p:nvGrpSpPr>
          <p:grpSpPr>
            <a:xfrm>
              <a:off x="4134283" y="3357980"/>
              <a:ext cx="2615622" cy="1307812"/>
              <a:chOff x="4134283" y="2775094"/>
              <a:chExt cx="2615622" cy="1307812"/>
            </a:xfrm>
          </p:grpSpPr>
          <p:sp>
            <p:nvSpPr>
              <p:cNvPr id="18" name="Arc 17">
                <a:extLst>
                  <a:ext uri="{FF2B5EF4-FFF2-40B4-BE49-F238E27FC236}">
                    <a16:creationId xmlns:a16="http://schemas.microsoft.com/office/drawing/2014/main" id="{C389CF38-804A-5F27-43EE-E3247E270AB6}"/>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Arc 18">
                <a:extLst>
                  <a:ext uri="{FF2B5EF4-FFF2-40B4-BE49-F238E27FC236}">
                    <a16:creationId xmlns:a16="http://schemas.microsoft.com/office/drawing/2014/main" id="{2E729425-7630-5481-4CB2-4EF62E9657F1}"/>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5" name="Group 14">
              <a:extLst>
                <a:ext uri="{FF2B5EF4-FFF2-40B4-BE49-F238E27FC236}">
                  <a16:creationId xmlns:a16="http://schemas.microsoft.com/office/drawing/2014/main" id="{BC5C3AA1-D0AA-85DA-FF23-1A92134AE264}"/>
                </a:ext>
              </a:extLst>
            </p:cNvPr>
            <p:cNvGrpSpPr/>
            <p:nvPr userDrawn="1"/>
          </p:nvGrpSpPr>
          <p:grpSpPr>
            <a:xfrm>
              <a:off x="6749905" y="3357980"/>
              <a:ext cx="2615622" cy="1307812"/>
              <a:chOff x="4134283" y="2775094"/>
              <a:chExt cx="2615622" cy="1307812"/>
            </a:xfrm>
          </p:grpSpPr>
          <p:sp>
            <p:nvSpPr>
              <p:cNvPr id="16" name="Arc 15">
                <a:extLst>
                  <a:ext uri="{FF2B5EF4-FFF2-40B4-BE49-F238E27FC236}">
                    <a16:creationId xmlns:a16="http://schemas.microsoft.com/office/drawing/2014/main" id="{E26A4C22-DEAB-E113-E906-E22318B0ECBD}"/>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Arc 16">
                <a:extLst>
                  <a:ext uri="{FF2B5EF4-FFF2-40B4-BE49-F238E27FC236}">
                    <a16:creationId xmlns:a16="http://schemas.microsoft.com/office/drawing/2014/main" id="{566C6B77-E985-BE92-88F6-679404F2FE3E}"/>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lvl1pPr>
          </a:lstStyle>
          <a:p>
            <a:fld id="{9B8CCFF5-5E46-46BD-B5F9-D4D844B4C9EE}" type="slidenum">
              <a:rPr lang="en-GB" smtClean="0"/>
              <a:pPr/>
              <a:t>‹N°›</a:t>
            </a:fld>
            <a:endParaRPr lang="en-GB" dirty="0"/>
          </a:p>
        </p:txBody>
      </p:sp>
      <p:sp>
        <p:nvSpPr>
          <p:cNvPr id="3" name="Title 1">
            <a:extLst>
              <a:ext uri="{FF2B5EF4-FFF2-40B4-BE49-F238E27FC236}">
                <a16:creationId xmlns:a16="http://schemas.microsoft.com/office/drawing/2014/main" id="{0D78536D-56B8-C8AB-E6BB-E0331088471C}"/>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accent1"/>
                </a:solidFill>
              </a:defRPr>
            </a:lvl1pPr>
          </a:lstStyle>
          <a:p>
            <a:r>
              <a:rPr lang="en-US" dirty="0"/>
              <a:t>Click to edit Master title style</a:t>
            </a:r>
            <a:endParaRPr lang="en-ID" dirty="0"/>
          </a:p>
        </p:txBody>
      </p:sp>
      <p:sp>
        <p:nvSpPr>
          <p:cNvPr id="9" name="Text Placeholder 168">
            <a:extLst>
              <a:ext uri="{FF2B5EF4-FFF2-40B4-BE49-F238E27FC236}">
                <a16:creationId xmlns:a16="http://schemas.microsoft.com/office/drawing/2014/main" id="{F6A2954E-AF4E-6C79-2829-BBEF300CD94C}"/>
              </a:ext>
            </a:extLst>
          </p:cNvPr>
          <p:cNvSpPr>
            <a:spLocks noGrp="1" noChangeAspect="1"/>
          </p:cNvSpPr>
          <p:nvPr>
            <p:ph type="body" sz="quarter" idx="73" hasCustomPrompt="1"/>
          </p:nvPr>
        </p:nvSpPr>
        <p:spPr>
          <a:xfrm>
            <a:off x="4067810" y="3102414"/>
            <a:ext cx="144000" cy="144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22" name="Text Placeholder 2">
            <a:extLst>
              <a:ext uri="{FF2B5EF4-FFF2-40B4-BE49-F238E27FC236}">
                <a16:creationId xmlns:a16="http://schemas.microsoft.com/office/drawing/2014/main" id="{56BC0482-25B0-66FD-403E-AC58B866ED85}"/>
              </a:ext>
            </a:extLst>
          </p:cNvPr>
          <p:cNvSpPr>
            <a:spLocks noGrp="1"/>
          </p:cNvSpPr>
          <p:nvPr>
            <p:ph type="body" sz="quarter" idx="15"/>
          </p:nvPr>
        </p:nvSpPr>
        <p:spPr>
          <a:xfrm>
            <a:off x="586339" y="3768012"/>
            <a:ext cx="2600323" cy="897962"/>
          </a:xfrm>
        </p:spPr>
        <p:txBody>
          <a:bodyPr>
            <a:noAutofit/>
          </a:bodyPr>
          <a:lstStyle>
            <a:lvl1pPr algn="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3" name="Text Placeholder 7">
            <a:extLst>
              <a:ext uri="{FF2B5EF4-FFF2-40B4-BE49-F238E27FC236}">
                <a16:creationId xmlns:a16="http://schemas.microsoft.com/office/drawing/2014/main" id="{9C50B986-01B8-30FE-1ADC-AB068703BDF7}"/>
              </a:ext>
            </a:extLst>
          </p:cNvPr>
          <p:cNvSpPr>
            <a:spLocks noGrp="1"/>
          </p:cNvSpPr>
          <p:nvPr>
            <p:ph type="body" sz="quarter" idx="16"/>
          </p:nvPr>
        </p:nvSpPr>
        <p:spPr>
          <a:xfrm>
            <a:off x="586339" y="3058148"/>
            <a:ext cx="2600323" cy="676285"/>
          </a:xfrm>
        </p:spPr>
        <p:txBody>
          <a:bodyPr anchor="b">
            <a:noAutofit/>
          </a:bodyPr>
          <a:lstStyle>
            <a:lvl1pPr algn="r">
              <a:lnSpc>
                <a:spcPct val="100000"/>
              </a:lnSpc>
              <a:spcBef>
                <a:spcPts val="0"/>
              </a:spcBef>
              <a:defRPr sz="1800">
                <a:solidFill>
                  <a:schemeClr val="accent1"/>
                </a:solidFill>
              </a:defRPr>
            </a:lvl1pPr>
          </a:lstStyle>
          <a:p>
            <a:pPr lvl="0"/>
            <a:r>
              <a:rPr lang="en-GB" dirty="0"/>
              <a:t>Click to edit Master text styles</a:t>
            </a:r>
          </a:p>
        </p:txBody>
      </p:sp>
      <p:sp>
        <p:nvSpPr>
          <p:cNvPr id="24" name="Text Placeholder 7">
            <a:extLst>
              <a:ext uri="{FF2B5EF4-FFF2-40B4-BE49-F238E27FC236}">
                <a16:creationId xmlns:a16="http://schemas.microsoft.com/office/drawing/2014/main" id="{B2A92B5B-5BAC-146B-32EB-F3D930339FC9}"/>
              </a:ext>
            </a:extLst>
          </p:cNvPr>
          <p:cNvSpPr>
            <a:spLocks noGrp="1"/>
          </p:cNvSpPr>
          <p:nvPr>
            <p:ph type="body" sz="quarter" idx="57" hasCustomPrompt="1"/>
          </p:nvPr>
        </p:nvSpPr>
        <p:spPr>
          <a:xfrm>
            <a:off x="3498511" y="3684721"/>
            <a:ext cx="1260000" cy="287198"/>
          </a:xfrm>
        </p:spPr>
        <p:txBody>
          <a:bodyPr anchor="ctr">
            <a:noAutofit/>
          </a:bodyPr>
          <a:lstStyle>
            <a:lvl1pPr algn="ctr">
              <a:lnSpc>
                <a:spcPct val="100000"/>
              </a:lnSpc>
              <a:spcBef>
                <a:spcPts val="0"/>
              </a:spcBef>
              <a:defRPr sz="1700">
                <a:solidFill>
                  <a:schemeClr val="accent2"/>
                </a:solidFill>
              </a:defRPr>
            </a:lvl1pPr>
          </a:lstStyle>
          <a:p>
            <a:pPr lvl="0"/>
            <a:r>
              <a:rPr lang="en-GB" dirty="0"/>
              <a:t>Milestone</a:t>
            </a:r>
          </a:p>
        </p:txBody>
      </p:sp>
      <p:sp>
        <p:nvSpPr>
          <p:cNvPr id="26" name="Text Placeholder 2">
            <a:extLst>
              <a:ext uri="{FF2B5EF4-FFF2-40B4-BE49-F238E27FC236}">
                <a16:creationId xmlns:a16="http://schemas.microsoft.com/office/drawing/2014/main" id="{7B77273D-969B-42F3-9E73-0FDF3C9E9469}"/>
              </a:ext>
            </a:extLst>
          </p:cNvPr>
          <p:cNvSpPr>
            <a:spLocks noGrp="1"/>
          </p:cNvSpPr>
          <p:nvPr>
            <p:ph type="body" sz="quarter" idx="59"/>
          </p:nvPr>
        </p:nvSpPr>
        <p:spPr>
          <a:xfrm>
            <a:off x="4089314" y="5375838"/>
            <a:ext cx="2699986" cy="897962"/>
          </a:xfrm>
        </p:spPr>
        <p:txBody>
          <a:bodyPr>
            <a:noAutofit/>
          </a:bodyPr>
          <a:lstStyle>
            <a:lvl1pPr algn="ct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7" name="Text Placeholder 7">
            <a:extLst>
              <a:ext uri="{FF2B5EF4-FFF2-40B4-BE49-F238E27FC236}">
                <a16:creationId xmlns:a16="http://schemas.microsoft.com/office/drawing/2014/main" id="{50C19D29-370D-9E64-E0C9-491C8EAC188C}"/>
              </a:ext>
            </a:extLst>
          </p:cNvPr>
          <p:cNvSpPr>
            <a:spLocks noGrp="1"/>
          </p:cNvSpPr>
          <p:nvPr>
            <p:ph type="body" sz="quarter" idx="60"/>
          </p:nvPr>
        </p:nvSpPr>
        <p:spPr>
          <a:xfrm>
            <a:off x="4089314" y="4665974"/>
            <a:ext cx="2699986" cy="676285"/>
          </a:xfrm>
        </p:spPr>
        <p:txBody>
          <a:bodyPr anchor="b">
            <a:noAutofit/>
          </a:bodyPr>
          <a:lstStyle>
            <a:lvl1pPr algn="ctr">
              <a:lnSpc>
                <a:spcPct val="100000"/>
              </a:lnSpc>
              <a:spcBef>
                <a:spcPts val="0"/>
              </a:spcBef>
              <a:defRPr sz="1800">
                <a:solidFill>
                  <a:schemeClr val="accent1"/>
                </a:solidFill>
              </a:defRPr>
            </a:lvl1pPr>
          </a:lstStyle>
          <a:p>
            <a:pPr lvl="0"/>
            <a:r>
              <a:rPr lang="en-GB" dirty="0"/>
              <a:t>Click to edit Master text styles</a:t>
            </a:r>
          </a:p>
        </p:txBody>
      </p:sp>
      <p:sp>
        <p:nvSpPr>
          <p:cNvPr id="28" name="Text Placeholder 7">
            <a:extLst>
              <a:ext uri="{FF2B5EF4-FFF2-40B4-BE49-F238E27FC236}">
                <a16:creationId xmlns:a16="http://schemas.microsoft.com/office/drawing/2014/main" id="{3DB913B1-CFA8-B975-B51F-DF5FE043D40B}"/>
              </a:ext>
            </a:extLst>
          </p:cNvPr>
          <p:cNvSpPr>
            <a:spLocks noGrp="1"/>
          </p:cNvSpPr>
          <p:nvPr>
            <p:ph type="body" sz="quarter" idx="61" hasCustomPrompt="1"/>
          </p:nvPr>
        </p:nvSpPr>
        <p:spPr>
          <a:xfrm>
            <a:off x="4810170" y="3684721"/>
            <a:ext cx="1260000" cy="287198"/>
          </a:xfrm>
        </p:spPr>
        <p:txBody>
          <a:bodyPr anchor="ctr">
            <a:noAutofit/>
          </a:bodyPr>
          <a:lstStyle>
            <a:lvl1pPr algn="ctr">
              <a:lnSpc>
                <a:spcPct val="100000"/>
              </a:lnSpc>
              <a:spcBef>
                <a:spcPts val="0"/>
              </a:spcBef>
              <a:defRPr sz="1700">
                <a:solidFill>
                  <a:schemeClr val="accent2"/>
                </a:solidFill>
              </a:defRPr>
            </a:lvl1pPr>
          </a:lstStyle>
          <a:p>
            <a:pPr lvl="0"/>
            <a:r>
              <a:rPr lang="en-GB" dirty="0"/>
              <a:t>Milestone</a:t>
            </a:r>
          </a:p>
        </p:txBody>
      </p:sp>
      <p:sp>
        <p:nvSpPr>
          <p:cNvPr id="2" name="Text Placeholder 168">
            <a:extLst>
              <a:ext uri="{FF2B5EF4-FFF2-40B4-BE49-F238E27FC236}">
                <a16:creationId xmlns:a16="http://schemas.microsoft.com/office/drawing/2014/main" id="{9222CF0E-8064-DC68-E99B-C241EA82817E}"/>
              </a:ext>
            </a:extLst>
          </p:cNvPr>
          <p:cNvSpPr>
            <a:spLocks noGrp="1" noChangeAspect="1"/>
          </p:cNvSpPr>
          <p:nvPr>
            <p:ph type="body" sz="quarter" idx="71" hasCustomPrompt="1"/>
          </p:nvPr>
        </p:nvSpPr>
        <p:spPr>
          <a:xfrm>
            <a:off x="6679748" y="3102414"/>
            <a:ext cx="144000" cy="144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30" name="Text Placeholder 2">
            <a:extLst>
              <a:ext uri="{FF2B5EF4-FFF2-40B4-BE49-F238E27FC236}">
                <a16:creationId xmlns:a16="http://schemas.microsoft.com/office/drawing/2014/main" id="{2C8A5821-7348-6871-C0F2-452D64D850CE}"/>
              </a:ext>
            </a:extLst>
          </p:cNvPr>
          <p:cNvSpPr>
            <a:spLocks noGrp="1"/>
          </p:cNvSpPr>
          <p:nvPr>
            <p:ph type="body" sz="quarter" idx="63"/>
          </p:nvPr>
        </p:nvSpPr>
        <p:spPr>
          <a:xfrm>
            <a:off x="5412140" y="2163253"/>
            <a:ext cx="2699986" cy="897962"/>
          </a:xfrm>
        </p:spPr>
        <p:txBody>
          <a:bodyPr>
            <a:noAutofit/>
          </a:bodyPr>
          <a:lstStyle>
            <a:lvl1pPr algn="ct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1" name="Text Placeholder 7">
            <a:extLst>
              <a:ext uri="{FF2B5EF4-FFF2-40B4-BE49-F238E27FC236}">
                <a16:creationId xmlns:a16="http://schemas.microsoft.com/office/drawing/2014/main" id="{E0C5884F-82A3-5392-CC0D-D16FB2F3DFC7}"/>
              </a:ext>
            </a:extLst>
          </p:cNvPr>
          <p:cNvSpPr>
            <a:spLocks noGrp="1"/>
          </p:cNvSpPr>
          <p:nvPr>
            <p:ph type="body" sz="quarter" idx="64"/>
          </p:nvPr>
        </p:nvSpPr>
        <p:spPr>
          <a:xfrm>
            <a:off x="5412140" y="1453389"/>
            <a:ext cx="2699986" cy="676285"/>
          </a:xfrm>
        </p:spPr>
        <p:txBody>
          <a:bodyPr anchor="b">
            <a:noAutofit/>
          </a:bodyPr>
          <a:lstStyle>
            <a:lvl1pPr algn="ctr">
              <a:lnSpc>
                <a:spcPct val="100000"/>
              </a:lnSpc>
              <a:spcBef>
                <a:spcPts val="0"/>
              </a:spcBef>
              <a:defRPr sz="1800">
                <a:solidFill>
                  <a:schemeClr val="accent1"/>
                </a:solidFill>
              </a:defRPr>
            </a:lvl1pPr>
          </a:lstStyle>
          <a:p>
            <a:pPr lvl="0"/>
            <a:r>
              <a:rPr lang="en-GB" dirty="0"/>
              <a:t>Click to edit Master text styles</a:t>
            </a:r>
          </a:p>
        </p:txBody>
      </p:sp>
      <p:sp>
        <p:nvSpPr>
          <p:cNvPr id="32" name="Text Placeholder 7">
            <a:extLst>
              <a:ext uri="{FF2B5EF4-FFF2-40B4-BE49-F238E27FC236}">
                <a16:creationId xmlns:a16="http://schemas.microsoft.com/office/drawing/2014/main" id="{2A50820B-D02A-A9D1-0A8C-4E13D9E2F900}"/>
              </a:ext>
            </a:extLst>
          </p:cNvPr>
          <p:cNvSpPr>
            <a:spLocks noGrp="1"/>
          </p:cNvSpPr>
          <p:nvPr>
            <p:ph type="body" sz="quarter" idx="65" hasCustomPrompt="1"/>
          </p:nvPr>
        </p:nvSpPr>
        <p:spPr>
          <a:xfrm>
            <a:off x="6121829" y="3684721"/>
            <a:ext cx="1260000" cy="287198"/>
          </a:xfrm>
        </p:spPr>
        <p:txBody>
          <a:bodyPr anchor="ctr">
            <a:noAutofit/>
          </a:bodyPr>
          <a:lstStyle>
            <a:lvl1pPr algn="ctr">
              <a:lnSpc>
                <a:spcPct val="100000"/>
              </a:lnSpc>
              <a:spcBef>
                <a:spcPts val="0"/>
              </a:spcBef>
              <a:defRPr sz="1700">
                <a:solidFill>
                  <a:schemeClr val="accent2"/>
                </a:solidFill>
              </a:defRPr>
            </a:lvl1pPr>
          </a:lstStyle>
          <a:p>
            <a:pPr lvl="0"/>
            <a:r>
              <a:rPr lang="en-GB" dirty="0"/>
              <a:t>Milestone</a:t>
            </a:r>
          </a:p>
        </p:txBody>
      </p:sp>
      <p:sp>
        <p:nvSpPr>
          <p:cNvPr id="34" name="Text Placeholder 2">
            <a:extLst>
              <a:ext uri="{FF2B5EF4-FFF2-40B4-BE49-F238E27FC236}">
                <a16:creationId xmlns:a16="http://schemas.microsoft.com/office/drawing/2014/main" id="{F78B4532-94A3-5B27-BA23-966D08CF8B17}"/>
              </a:ext>
            </a:extLst>
          </p:cNvPr>
          <p:cNvSpPr>
            <a:spLocks noGrp="1"/>
          </p:cNvSpPr>
          <p:nvPr>
            <p:ph type="body" sz="quarter" idx="67"/>
          </p:nvPr>
        </p:nvSpPr>
        <p:spPr>
          <a:xfrm>
            <a:off x="9004299" y="3768012"/>
            <a:ext cx="2600324" cy="897962"/>
          </a:xfrm>
        </p:spPr>
        <p:txBody>
          <a:bodyPr>
            <a:noAutofit/>
          </a:bodyPr>
          <a:lstStyle>
            <a:lvl1pPr>
              <a:lnSpc>
                <a:spcPct val="100000"/>
              </a:lnSpc>
              <a:spcBef>
                <a:spcPts val="0"/>
              </a:spcBef>
              <a:defRPr sz="16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5" name="Text Placeholder 7">
            <a:extLst>
              <a:ext uri="{FF2B5EF4-FFF2-40B4-BE49-F238E27FC236}">
                <a16:creationId xmlns:a16="http://schemas.microsoft.com/office/drawing/2014/main" id="{B665FF46-0199-2613-34CB-7FF8F2088AEF}"/>
              </a:ext>
            </a:extLst>
          </p:cNvPr>
          <p:cNvSpPr>
            <a:spLocks noGrp="1"/>
          </p:cNvSpPr>
          <p:nvPr>
            <p:ph type="body" sz="quarter" idx="68"/>
          </p:nvPr>
        </p:nvSpPr>
        <p:spPr>
          <a:xfrm>
            <a:off x="9004299" y="3058148"/>
            <a:ext cx="2600324" cy="676285"/>
          </a:xfrm>
        </p:spPr>
        <p:txBody>
          <a:bodyPr anchor="b">
            <a:noAutofit/>
          </a:bodyPr>
          <a:lstStyle>
            <a:lvl1pPr>
              <a:lnSpc>
                <a:spcPct val="100000"/>
              </a:lnSpc>
              <a:spcBef>
                <a:spcPts val="0"/>
              </a:spcBef>
              <a:defRPr sz="1800">
                <a:solidFill>
                  <a:schemeClr val="accent1"/>
                </a:solidFill>
              </a:defRPr>
            </a:lvl1pPr>
          </a:lstStyle>
          <a:p>
            <a:pPr lvl="0"/>
            <a:r>
              <a:rPr lang="en-GB" dirty="0"/>
              <a:t>Click to edit Master text styles</a:t>
            </a:r>
          </a:p>
        </p:txBody>
      </p:sp>
      <p:sp>
        <p:nvSpPr>
          <p:cNvPr id="36" name="Text Placeholder 7">
            <a:extLst>
              <a:ext uri="{FF2B5EF4-FFF2-40B4-BE49-F238E27FC236}">
                <a16:creationId xmlns:a16="http://schemas.microsoft.com/office/drawing/2014/main" id="{04BA9D07-622D-3E81-D8FA-0B57E6E1183E}"/>
              </a:ext>
            </a:extLst>
          </p:cNvPr>
          <p:cNvSpPr>
            <a:spLocks noGrp="1"/>
          </p:cNvSpPr>
          <p:nvPr>
            <p:ph type="body" sz="quarter" idx="69" hasCustomPrompt="1"/>
          </p:nvPr>
        </p:nvSpPr>
        <p:spPr>
          <a:xfrm>
            <a:off x="7433489" y="3684721"/>
            <a:ext cx="1260000" cy="287198"/>
          </a:xfrm>
        </p:spPr>
        <p:txBody>
          <a:bodyPr anchor="ctr">
            <a:noAutofit/>
          </a:bodyPr>
          <a:lstStyle>
            <a:lvl1pPr algn="ctr">
              <a:lnSpc>
                <a:spcPct val="100000"/>
              </a:lnSpc>
              <a:spcBef>
                <a:spcPts val="0"/>
              </a:spcBef>
              <a:defRPr sz="1700">
                <a:solidFill>
                  <a:schemeClr val="accent2"/>
                </a:solidFill>
              </a:defRPr>
            </a:lvl1pPr>
          </a:lstStyle>
          <a:p>
            <a:pPr lvl="0"/>
            <a:r>
              <a:rPr lang="en-GB" dirty="0"/>
              <a:t>Milestone</a:t>
            </a:r>
          </a:p>
        </p:txBody>
      </p:sp>
      <p:sp>
        <p:nvSpPr>
          <p:cNvPr id="8" name="Text Placeholder 168">
            <a:extLst>
              <a:ext uri="{FF2B5EF4-FFF2-40B4-BE49-F238E27FC236}">
                <a16:creationId xmlns:a16="http://schemas.microsoft.com/office/drawing/2014/main" id="{971E2DE3-791D-7ADB-8CAE-3E625C3EB100}"/>
              </a:ext>
            </a:extLst>
          </p:cNvPr>
          <p:cNvSpPr>
            <a:spLocks noGrp="1" noChangeAspect="1"/>
          </p:cNvSpPr>
          <p:nvPr>
            <p:ph type="body" sz="quarter" idx="72" hasCustomPrompt="1"/>
          </p:nvPr>
        </p:nvSpPr>
        <p:spPr>
          <a:xfrm>
            <a:off x="5373779" y="4410226"/>
            <a:ext cx="144000" cy="144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4" name="Text Placeholder 168">
            <a:extLst>
              <a:ext uri="{FF2B5EF4-FFF2-40B4-BE49-F238E27FC236}">
                <a16:creationId xmlns:a16="http://schemas.microsoft.com/office/drawing/2014/main" id="{04B7A768-29B3-4CA8-EB33-39C60D8329E9}"/>
              </a:ext>
            </a:extLst>
          </p:cNvPr>
          <p:cNvSpPr>
            <a:spLocks noGrp="1" noChangeAspect="1"/>
          </p:cNvSpPr>
          <p:nvPr>
            <p:ph type="body" sz="quarter" idx="70" hasCustomPrompt="1"/>
          </p:nvPr>
        </p:nvSpPr>
        <p:spPr>
          <a:xfrm>
            <a:off x="7985716" y="4414810"/>
            <a:ext cx="144000" cy="144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Tree>
    <p:extLst>
      <p:ext uri="{BB962C8B-B14F-4D97-AF65-F5344CB8AC3E}">
        <p14:creationId xmlns:p14="http://schemas.microsoft.com/office/powerpoint/2010/main" val="29640306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meline I60V7">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D7F2A61-7BDE-3D16-9950-06A9D3D9C468}"/>
              </a:ext>
            </a:extLst>
          </p:cNvPr>
          <p:cNvGrpSpPr/>
          <p:nvPr userDrawn="1"/>
        </p:nvGrpSpPr>
        <p:grpSpPr>
          <a:xfrm>
            <a:off x="2826473" y="3174414"/>
            <a:ext cx="6539055" cy="1307812"/>
            <a:chOff x="3480378" y="3357980"/>
            <a:chExt cx="6539055" cy="1307812"/>
          </a:xfrm>
        </p:grpSpPr>
        <p:sp>
          <p:nvSpPr>
            <p:cNvPr id="14" name="Arc 47">
              <a:extLst>
                <a:ext uri="{FF2B5EF4-FFF2-40B4-BE49-F238E27FC236}">
                  <a16:creationId xmlns:a16="http://schemas.microsoft.com/office/drawing/2014/main" id="{5279033E-FBF6-4913-21CB-0438500C8224}"/>
                </a:ext>
              </a:extLst>
            </p:cNvPr>
            <p:cNvSpPr/>
            <p:nvPr userDrawn="1"/>
          </p:nvSpPr>
          <p:spPr>
            <a:xfrm>
              <a:off x="871162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Arc 47">
              <a:extLst>
                <a:ext uri="{FF2B5EF4-FFF2-40B4-BE49-F238E27FC236}">
                  <a16:creationId xmlns:a16="http://schemas.microsoft.com/office/drawing/2014/main" id="{2119E5D8-FA04-350E-7C6D-303BCB363203}"/>
                </a:ext>
              </a:extLst>
            </p:cNvPr>
            <p:cNvSpPr/>
            <p:nvPr userDrawn="1"/>
          </p:nvSpPr>
          <p:spPr>
            <a:xfrm>
              <a:off x="6096000"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Arc 48">
              <a:extLst>
                <a:ext uri="{FF2B5EF4-FFF2-40B4-BE49-F238E27FC236}">
                  <a16:creationId xmlns:a16="http://schemas.microsoft.com/office/drawing/2014/main" id="{049633F0-F250-CC27-33FE-31E2D1C634D2}"/>
                </a:ext>
              </a:extLst>
            </p:cNvPr>
            <p:cNvSpPr/>
            <p:nvPr userDrawn="1"/>
          </p:nvSpPr>
          <p:spPr>
            <a:xfrm flipV="1">
              <a:off x="7403811"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Arc 47">
              <a:extLst>
                <a:ext uri="{FF2B5EF4-FFF2-40B4-BE49-F238E27FC236}">
                  <a16:creationId xmlns:a16="http://schemas.microsoft.com/office/drawing/2014/main" id="{2DDC6E8A-8B3A-37C1-2ABE-DA9340F1F98C}"/>
                </a:ext>
              </a:extLst>
            </p:cNvPr>
            <p:cNvSpPr/>
            <p:nvPr userDrawn="1"/>
          </p:nvSpPr>
          <p:spPr>
            <a:xfrm>
              <a:off x="3480378"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Arc 48">
              <a:extLst>
                <a:ext uri="{FF2B5EF4-FFF2-40B4-BE49-F238E27FC236}">
                  <a16:creationId xmlns:a16="http://schemas.microsoft.com/office/drawing/2014/main" id="{2992A0CF-D4EF-7D82-C934-FC7339F4557E}"/>
                </a:ext>
              </a:extLst>
            </p:cNvPr>
            <p:cNvSpPr/>
            <p:nvPr userDrawn="1"/>
          </p:nvSpPr>
          <p:spPr>
            <a:xfrm flipV="1">
              <a:off x="4788189"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3" name="Arc 32">
              <a:extLst>
                <a:ext uri="{FF2B5EF4-FFF2-40B4-BE49-F238E27FC236}">
                  <a16:creationId xmlns:a16="http://schemas.microsoft.com/office/drawing/2014/main" id="{8A13241C-91C5-D635-041E-5A7BBC6E9369}"/>
                </a:ext>
              </a:extLst>
            </p:cNvPr>
            <p:cNvSpPr/>
            <p:nvPr userDrawn="1"/>
          </p:nvSpPr>
          <p:spPr>
            <a:xfrm>
              <a:off x="3480378"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4" name="Arc 33">
              <a:extLst>
                <a:ext uri="{FF2B5EF4-FFF2-40B4-BE49-F238E27FC236}">
                  <a16:creationId xmlns:a16="http://schemas.microsoft.com/office/drawing/2014/main" id="{9C7AAC71-7645-122F-069F-AD021AD93828}"/>
                </a:ext>
              </a:extLst>
            </p:cNvPr>
            <p:cNvSpPr/>
            <p:nvPr userDrawn="1"/>
          </p:nvSpPr>
          <p:spPr>
            <a:xfrm flipV="1">
              <a:off x="4788189"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5" name="Arc 34">
              <a:extLst>
                <a:ext uri="{FF2B5EF4-FFF2-40B4-BE49-F238E27FC236}">
                  <a16:creationId xmlns:a16="http://schemas.microsoft.com/office/drawing/2014/main" id="{E14F4A34-EF57-5A5E-FADB-8C667FAE824E}"/>
                </a:ext>
              </a:extLst>
            </p:cNvPr>
            <p:cNvSpPr/>
            <p:nvPr userDrawn="1"/>
          </p:nvSpPr>
          <p:spPr>
            <a:xfrm>
              <a:off x="6096000"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6" name="Arc 35">
              <a:extLst>
                <a:ext uri="{FF2B5EF4-FFF2-40B4-BE49-F238E27FC236}">
                  <a16:creationId xmlns:a16="http://schemas.microsoft.com/office/drawing/2014/main" id="{6B9EB870-B90D-FD29-5A44-A8CB244B49D2}"/>
                </a:ext>
              </a:extLst>
            </p:cNvPr>
            <p:cNvSpPr/>
            <p:nvPr userDrawn="1"/>
          </p:nvSpPr>
          <p:spPr>
            <a:xfrm flipV="1">
              <a:off x="7403811"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7" name="Arc 36">
              <a:extLst>
                <a:ext uri="{FF2B5EF4-FFF2-40B4-BE49-F238E27FC236}">
                  <a16:creationId xmlns:a16="http://schemas.microsoft.com/office/drawing/2014/main" id="{65BAF49C-E33D-C889-4A47-B67A2459AD74}"/>
                </a:ext>
              </a:extLst>
            </p:cNvPr>
            <p:cNvSpPr/>
            <p:nvPr userDrawn="1"/>
          </p:nvSpPr>
          <p:spPr>
            <a:xfrm>
              <a:off x="871162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solidFill>
                  <a:schemeClr val="bg1">
                    <a:lumMod val="85000"/>
                  </a:schemeClr>
                </a:solidFill>
              </a:defRPr>
            </a:lvl1pPr>
          </a:lstStyle>
          <a:p>
            <a:fld id="{9B8CCFF5-5E46-46BD-B5F9-D4D844B4C9EE}" type="slidenum">
              <a:rPr lang="en-GB" smtClean="0"/>
              <a:pPr/>
              <a:t>‹N°›</a:t>
            </a:fld>
            <a:endParaRPr lang="en-GB" dirty="0"/>
          </a:p>
        </p:txBody>
      </p: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accent4"/>
                </a:solidFill>
              </a:defRPr>
            </a:lvl1pPr>
          </a:lstStyle>
          <a:p>
            <a:r>
              <a:rPr lang="en-US" dirty="0"/>
              <a:t>Click to edit Master title style</a:t>
            </a:r>
            <a:endParaRPr lang="en-ID" dirty="0"/>
          </a:p>
        </p:txBody>
      </p:sp>
      <p:sp>
        <p:nvSpPr>
          <p:cNvPr id="13" name="Text Placeholder 168">
            <a:extLst>
              <a:ext uri="{FF2B5EF4-FFF2-40B4-BE49-F238E27FC236}">
                <a16:creationId xmlns:a16="http://schemas.microsoft.com/office/drawing/2014/main" id="{53AFA603-B01C-1470-9C66-56252D67177B}"/>
              </a:ext>
            </a:extLst>
          </p:cNvPr>
          <p:cNvSpPr>
            <a:spLocks noGrp="1" noChangeAspect="1"/>
          </p:cNvSpPr>
          <p:nvPr>
            <p:ph type="body" sz="quarter" idx="78" hasCustomPrompt="1"/>
          </p:nvPr>
        </p:nvSpPr>
        <p:spPr>
          <a:xfrm>
            <a:off x="3407935" y="3103184"/>
            <a:ext cx="144000" cy="144000"/>
          </a:xfrm>
          <a:prstGeom prst="ellipse">
            <a:avLst/>
          </a:prstGeom>
          <a:solidFill>
            <a:schemeClr val="accent5"/>
          </a:solidFill>
        </p:spPr>
        <p:txBody>
          <a:bodyPr vert="horz" wrap="square" lIns="91440" tIns="45720" rIns="91440" bIns="45720" rtlCol="0" anchor="ctr">
            <a:noAutofit/>
          </a:bodyPr>
          <a:lstStyle>
            <a:lvl1pPr algn="ctr">
              <a:defRPr lang="en-GB" sz="1000" dirty="0">
                <a:solidFill>
                  <a:schemeClr val="accent1">
                    <a:alpha val="0"/>
                  </a:schemeClr>
                </a:solidFill>
              </a:defRPr>
            </a:lvl1pPr>
          </a:lstStyle>
          <a:p>
            <a:pPr lvl="0">
              <a:lnSpc>
                <a:spcPct val="100000"/>
              </a:lnSpc>
              <a:spcBef>
                <a:spcPts val="0"/>
              </a:spcBef>
            </a:pPr>
            <a:r>
              <a:rPr lang="en-GB" dirty="0"/>
              <a:t>.</a:t>
            </a:r>
          </a:p>
        </p:txBody>
      </p:sp>
      <p:sp>
        <p:nvSpPr>
          <p:cNvPr id="8" name="Text Placeholder 2">
            <a:extLst>
              <a:ext uri="{FF2B5EF4-FFF2-40B4-BE49-F238E27FC236}">
                <a16:creationId xmlns:a16="http://schemas.microsoft.com/office/drawing/2014/main" id="{8673DB38-7469-887F-D2D2-F1C143962CB8}"/>
              </a:ext>
            </a:extLst>
          </p:cNvPr>
          <p:cNvSpPr>
            <a:spLocks noGrp="1"/>
          </p:cNvSpPr>
          <p:nvPr>
            <p:ph type="body" sz="quarter" idx="15"/>
          </p:nvPr>
        </p:nvSpPr>
        <p:spPr>
          <a:xfrm>
            <a:off x="2495351" y="2095843"/>
            <a:ext cx="1969168" cy="839005"/>
          </a:xfrm>
        </p:spPr>
        <p:txBody>
          <a:bodyPr>
            <a:noAutofit/>
          </a:bodyPr>
          <a:lstStyle>
            <a:lvl1pPr algn="ctr">
              <a:lnSpc>
                <a:spcPct val="100000"/>
              </a:lnSpc>
              <a:spcBef>
                <a:spcPts val="0"/>
              </a:spcBef>
              <a:defRPr sz="12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5" name="Text Placeholder 7">
            <a:extLst>
              <a:ext uri="{FF2B5EF4-FFF2-40B4-BE49-F238E27FC236}">
                <a16:creationId xmlns:a16="http://schemas.microsoft.com/office/drawing/2014/main" id="{15F8D5B9-E1AB-A39A-E163-E12D5DAD0038}"/>
              </a:ext>
            </a:extLst>
          </p:cNvPr>
          <p:cNvSpPr>
            <a:spLocks noGrp="1"/>
          </p:cNvSpPr>
          <p:nvPr>
            <p:ph type="body" sz="quarter" idx="16"/>
          </p:nvPr>
        </p:nvSpPr>
        <p:spPr>
          <a:xfrm>
            <a:off x="2495351" y="1513536"/>
            <a:ext cx="1969168" cy="548729"/>
          </a:xfrm>
        </p:spPr>
        <p:txBody>
          <a:bodyPr anchor="b">
            <a:noAutofit/>
          </a:bodyPr>
          <a:lstStyle>
            <a:lvl1pPr algn="ctr">
              <a:lnSpc>
                <a:spcPct val="100000"/>
              </a:lnSpc>
              <a:spcBef>
                <a:spcPts val="0"/>
              </a:spcBef>
              <a:defRPr sz="1400">
                <a:solidFill>
                  <a:schemeClr val="accent4"/>
                </a:solidFill>
              </a:defRPr>
            </a:lvl1pPr>
          </a:lstStyle>
          <a:p>
            <a:pPr lvl="0"/>
            <a:r>
              <a:rPr lang="en-GB" dirty="0"/>
              <a:t>Click to edit Master text styles</a:t>
            </a:r>
          </a:p>
        </p:txBody>
      </p:sp>
      <p:sp>
        <p:nvSpPr>
          <p:cNvPr id="16" name="Text Placeholder 7">
            <a:extLst>
              <a:ext uri="{FF2B5EF4-FFF2-40B4-BE49-F238E27FC236}">
                <a16:creationId xmlns:a16="http://schemas.microsoft.com/office/drawing/2014/main" id="{479D3E1B-2023-99F8-0D4D-3ADEBB7721CB}"/>
              </a:ext>
            </a:extLst>
          </p:cNvPr>
          <p:cNvSpPr>
            <a:spLocks noGrp="1"/>
          </p:cNvSpPr>
          <p:nvPr>
            <p:ph type="body" sz="quarter" idx="57" hasCustomPrompt="1"/>
          </p:nvPr>
        </p:nvSpPr>
        <p:spPr>
          <a:xfrm>
            <a:off x="2849935" y="3684721"/>
            <a:ext cx="1260000" cy="287198"/>
          </a:xfrm>
        </p:spPr>
        <p:txBody>
          <a:bodyPr anchor="ctr">
            <a:noAutofit/>
          </a:bodyPr>
          <a:lstStyle>
            <a:lvl1pPr algn="ctr">
              <a:lnSpc>
                <a:spcPct val="100000"/>
              </a:lnSpc>
              <a:spcBef>
                <a:spcPts val="0"/>
              </a:spcBef>
              <a:defRPr sz="1300">
                <a:solidFill>
                  <a:schemeClr val="accent4"/>
                </a:solidFill>
              </a:defRPr>
            </a:lvl1pPr>
          </a:lstStyle>
          <a:p>
            <a:pPr lvl="0"/>
            <a:r>
              <a:rPr lang="en-GB" dirty="0"/>
              <a:t>Milestone</a:t>
            </a:r>
          </a:p>
        </p:txBody>
      </p:sp>
      <p:sp>
        <p:nvSpPr>
          <p:cNvPr id="9" name="Text Placeholder 168">
            <a:extLst>
              <a:ext uri="{FF2B5EF4-FFF2-40B4-BE49-F238E27FC236}">
                <a16:creationId xmlns:a16="http://schemas.microsoft.com/office/drawing/2014/main" id="{6219942D-B77F-9598-5103-C482F53B9C2B}"/>
              </a:ext>
            </a:extLst>
          </p:cNvPr>
          <p:cNvSpPr>
            <a:spLocks noGrp="1" noChangeAspect="1"/>
          </p:cNvSpPr>
          <p:nvPr>
            <p:ph type="body" sz="quarter" idx="74" hasCustomPrompt="1"/>
          </p:nvPr>
        </p:nvSpPr>
        <p:spPr>
          <a:xfrm>
            <a:off x="4715968" y="4410226"/>
            <a:ext cx="144000" cy="144000"/>
          </a:xfrm>
          <a:prstGeom prst="ellipse">
            <a:avLst/>
          </a:prstGeom>
          <a:solidFill>
            <a:schemeClr val="accent5"/>
          </a:solidFill>
        </p:spPr>
        <p:txBody>
          <a:bodyPr vert="horz" wrap="square" lIns="91440" tIns="45720" rIns="91440" bIns="45720" rtlCol="0" anchor="ctr">
            <a:noAutofit/>
          </a:bodyPr>
          <a:lstStyle>
            <a:lvl1pPr algn="ctr">
              <a:defRPr lang="en-GB" sz="1000" dirty="0">
                <a:solidFill>
                  <a:schemeClr val="accent1">
                    <a:alpha val="0"/>
                  </a:schemeClr>
                </a:solidFill>
              </a:defRPr>
            </a:lvl1pPr>
          </a:lstStyle>
          <a:p>
            <a:pPr lvl="0">
              <a:lnSpc>
                <a:spcPct val="100000"/>
              </a:lnSpc>
              <a:spcBef>
                <a:spcPts val="0"/>
              </a:spcBef>
            </a:pPr>
            <a:r>
              <a:rPr lang="en-GB" dirty="0"/>
              <a:t>.</a:t>
            </a:r>
          </a:p>
        </p:txBody>
      </p:sp>
      <p:sp>
        <p:nvSpPr>
          <p:cNvPr id="18" name="Text Placeholder 2">
            <a:extLst>
              <a:ext uri="{FF2B5EF4-FFF2-40B4-BE49-F238E27FC236}">
                <a16:creationId xmlns:a16="http://schemas.microsoft.com/office/drawing/2014/main" id="{A5681964-28FF-6DEA-54FD-3921FDEF91A0}"/>
              </a:ext>
            </a:extLst>
          </p:cNvPr>
          <p:cNvSpPr>
            <a:spLocks noGrp="1"/>
          </p:cNvSpPr>
          <p:nvPr>
            <p:ph type="body" sz="quarter" idx="59"/>
          </p:nvPr>
        </p:nvSpPr>
        <p:spPr>
          <a:xfrm>
            <a:off x="3803384" y="5434791"/>
            <a:ext cx="1969168" cy="839005"/>
          </a:xfrm>
        </p:spPr>
        <p:txBody>
          <a:bodyPr>
            <a:noAutofit/>
          </a:bodyPr>
          <a:lstStyle>
            <a:lvl1pPr algn="ctr">
              <a:lnSpc>
                <a:spcPct val="100000"/>
              </a:lnSpc>
              <a:spcBef>
                <a:spcPts val="0"/>
              </a:spcBef>
              <a:defRPr sz="12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9" name="Text Placeholder 7">
            <a:extLst>
              <a:ext uri="{FF2B5EF4-FFF2-40B4-BE49-F238E27FC236}">
                <a16:creationId xmlns:a16="http://schemas.microsoft.com/office/drawing/2014/main" id="{F1B643BD-4C89-F6E0-19C2-4B04A2E296C8}"/>
              </a:ext>
            </a:extLst>
          </p:cNvPr>
          <p:cNvSpPr>
            <a:spLocks noGrp="1"/>
          </p:cNvSpPr>
          <p:nvPr>
            <p:ph type="body" sz="quarter" idx="60"/>
          </p:nvPr>
        </p:nvSpPr>
        <p:spPr>
          <a:xfrm>
            <a:off x="3803384" y="4852484"/>
            <a:ext cx="1969168" cy="548729"/>
          </a:xfrm>
        </p:spPr>
        <p:txBody>
          <a:bodyPr anchor="b">
            <a:noAutofit/>
          </a:bodyPr>
          <a:lstStyle>
            <a:lvl1pPr algn="ctr">
              <a:lnSpc>
                <a:spcPct val="100000"/>
              </a:lnSpc>
              <a:spcBef>
                <a:spcPts val="0"/>
              </a:spcBef>
              <a:defRPr sz="1400">
                <a:solidFill>
                  <a:schemeClr val="accent4"/>
                </a:solidFill>
              </a:defRPr>
            </a:lvl1pPr>
          </a:lstStyle>
          <a:p>
            <a:pPr lvl="0"/>
            <a:r>
              <a:rPr lang="en-GB" dirty="0"/>
              <a:t>Click to edit Master text styles</a:t>
            </a:r>
          </a:p>
        </p:txBody>
      </p:sp>
      <p:sp>
        <p:nvSpPr>
          <p:cNvPr id="20" name="Text Placeholder 7">
            <a:extLst>
              <a:ext uri="{FF2B5EF4-FFF2-40B4-BE49-F238E27FC236}">
                <a16:creationId xmlns:a16="http://schemas.microsoft.com/office/drawing/2014/main" id="{BAB3DBB8-993E-27F0-576D-1309B3C202D6}"/>
              </a:ext>
            </a:extLst>
          </p:cNvPr>
          <p:cNvSpPr>
            <a:spLocks noGrp="1"/>
          </p:cNvSpPr>
          <p:nvPr>
            <p:ph type="body" sz="quarter" idx="61" hasCustomPrompt="1"/>
          </p:nvPr>
        </p:nvSpPr>
        <p:spPr>
          <a:xfrm>
            <a:off x="4157968" y="3684721"/>
            <a:ext cx="1260000" cy="287198"/>
          </a:xfrm>
        </p:spPr>
        <p:txBody>
          <a:bodyPr anchor="ctr">
            <a:noAutofit/>
          </a:bodyPr>
          <a:lstStyle>
            <a:lvl1pPr algn="ctr">
              <a:lnSpc>
                <a:spcPct val="100000"/>
              </a:lnSpc>
              <a:spcBef>
                <a:spcPts val="0"/>
              </a:spcBef>
              <a:defRPr sz="1300">
                <a:solidFill>
                  <a:schemeClr val="accent4"/>
                </a:solidFill>
              </a:defRPr>
            </a:lvl1pPr>
          </a:lstStyle>
          <a:p>
            <a:pPr lvl="0"/>
            <a:r>
              <a:rPr lang="en-GB" dirty="0"/>
              <a:t>Milestone</a:t>
            </a:r>
          </a:p>
        </p:txBody>
      </p:sp>
      <p:sp>
        <p:nvSpPr>
          <p:cNvPr id="10" name="Text Placeholder 168">
            <a:extLst>
              <a:ext uri="{FF2B5EF4-FFF2-40B4-BE49-F238E27FC236}">
                <a16:creationId xmlns:a16="http://schemas.microsoft.com/office/drawing/2014/main" id="{3272C012-FE35-3352-0B41-526083DDFF00}"/>
              </a:ext>
            </a:extLst>
          </p:cNvPr>
          <p:cNvSpPr>
            <a:spLocks noGrp="1" noChangeAspect="1"/>
          </p:cNvSpPr>
          <p:nvPr>
            <p:ph type="body" sz="quarter" idx="75" hasCustomPrompt="1"/>
          </p:nvPr>
        </p:nvSpPr>
        <p:spPr>
          <a:xfrm>
            <a:off x="6024001" y="3103184"/>
            <a:ext cx="144000" cy="144000"/>
          </a:xfrm>
          <a:prstGeom prst="ellipse">
            <a:avLst/>
          </a:prstGeom>
          <a:solidFill>
            <a:schemeClr val="accent5"/>
          </a:solidFill>
        </p:spPr>
        <p:txBody>
          <a:bodyPr vert="horz" wrap="square" lIns="91440" tIns="45720" rIns="91440" bIns="45720" rtlCol="0" anchor="ctr">
            <a:noAutofit/>
          </a:bodyPr>
          <a:lstStyle>
            <a:lvl1pPr algn="ctr">
              <a:defRPr lang="en-GB" sz="1000" dirty="0">
                <a:solidFill>
                  <a:schemeClr val="accent1">
                    <a:alpha val="0"/>
                  </a:schemeClr>
                </a:solidFill>
              </a:defRPr>
            </a:lvl1pPr>
          </a:lstStyle>
          <a:p>
            <a:pPr lvl="0">
              <a:lnSpc>
                <a:spcPct val="100000"/>
              </a:lnSpc>
              <a:spcBef>
                <a:spcPts val="0"/>
              </a:spcBef>
            </a:pPr>
            <a:r>
              <a:rPr lang="en-GB" dirty="0"/>
              <a:t>.</a:t>
            </a:r>
          </a:p>
        </p:txBody>
      </p:sp>
      <p:sp>
        <p:nvSpPr>
          <p:cNvPr id="22" name="Text Placeholder 2">
            <a:extLst>
              <a:ext uri="{FF2B5EF4-FFF2-40B4-BE49-F238E27FC236}">
                <a16:creationId xmlns:a16="http://schemas.microsoft.com/office/drawing/2014/main" id="{E3561EA9-848A-B161-44DD-8B5B99124E62}"/>
              </a:ext>
            </a:extLst>
          </p:cNvPr>
          <p:cNvSpPr>
            <a:spLocks noGrp="1"/>
          </p:cNvSpPr>
          <p:nvPr>
            <p:ph type="body" sz="quarter" idx="63"/>
          </p:nvPr>
        </p:nvSpPr>
        <p:spPr>
          <a:xfrm>
            <a:off x="5111417" y="2093036"/>
            <a:ext cx="1969168" cy="839005"/>
          </a:xfrm>
        </p:spPr>
        <p:txBody>
          <a:bodyPr>
            <a:noAutofit/>
          </a:bodyPr>
          <a:lstStyle>
            <a:lvl1pPr algn="ctr">
              <a:lnSpc>
                <a:spcPct val="100000"/>
              </a:lnSpc>
              <a:spcBef>
                <a:spcPts val="0"/>
              </a:spcBef>
              <a:defRPr sz="12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3" name="Text Placeholder 7">
            <a:extLst>
              <a:ext uri="{FF2B5EF4-FFF2-40B4-BE49-F238E27FC236}">
                <a16:creationId xmlns:a16="http://schemas.microsoft.com/office/drawing/2014/main" id="{A5FFA011-BFCC-A99F-8818-8AF6ED92EC6B}"/>
              </a:ext>
            </a:extLst>
          </p:cNvPr>
          <p:cNvSpPr>
            <a:spLocks noGrp="1"/>
          </p:cNvSpPr>
          <p:nvPr>
            <p:ph type="body" sz="quarter" idx="64"/>
          </p:nvPr>
        </p:nvSpPr>
        <p:spPr>
          <a:xfrm>
            <a:off x="5111417" y="1510729"/>
            <a:ext cx="1969168" cy="548729"/>
          </a:xfrm>
        </p:spPr>
        <p:txBody>
          <a:bodyPr anchor="b">
            <a:noAutofit/>
          </a:bodyPr>
          <a:lstStyle>
            <a:lvl1pPr algn="ctr">
              <a:lnSpc>
                <a:spcPct val="100000"/>
              </a:lnSpc>
              <a:spcBef>
                <a:spcPts val="0"/>
              </a:spcBef>
              <a:defRPr sz="1400">
                <a:solidFill>
                  <a:schemeClr val="accent4"/>
                </a:solidFill>
              </a:defRPr>
            </a:lvl1pPr>
          </a:lstStyle>
          <a:p>
            <a:pPr lvl="0"/>
            <a:r>
              <a:rPr lang="en-GB" dirty="0"/>
              <a:t>Click to edit Master text styles</a:t>
            </a:r>
          </a:p>
        </p:txBody>
      </p:sp>
      <p:sp>
        <p:nvSpPr>
          <p:cNvPr id="24" name="Text Placeholder 7">
            <a:extLst>
              <a:ext uri="{FF2B5EF4-FFF2-40B4-BE49-F238E27FC236}">
                <a16:creationId xmlns:a16="http://schemas.microsoft.com/office/drawing/2014/main" id="{73CD084A-A6D3-1D96-4C16-8D0433D19C85}"/>
              </a:ext>
            </a:extLst>
          </p:cNvPr>
          <p:cNvSpPr>
            <a:spLocks noGrp="1"/>
          </p:cNvSpPr>
          <p:nvPr>
            <p:ph type="body" sz="quarter" idx="65" hasCustomPrompt="1"/>
          </p:nvPr>
        </p:nvSpPr>
        <p:spPr>
          <a:xfrm>
            <a:off x="5466001" y="3684721"/>
            <a:ext cx="1260000" cy="287198"/>
          </a:xfrm>
        </p:spPr>
        <p:txBody>
          <a:bodyPr anchor="ctr">
            <a:noAutofit/>
          </a:bodyPr>
          <a:lstStyle>
            <a:lvl1pPr algn="ctr">
              <a:lnSpc>
                <a:spcPct val="100000"/>
              </a:lnSpc>
              <a:spcBef>
                <a:spcPts val="0"/>
              </a:spcBef>
              <a:defRPr sz="1300">
                <a:solidFill>
                  <a:schemeClr val="accent4"/>
                </a:solidFill>
              </a:defRPr>
            </a:lvl1pPr>
          </a:lstStyle>
          <a:p>
            <a:pPr lvl="0"/>
            <a:r>
              <a:rPr lang="en-GB" dirty="0"/>
              <a:t>Milestone</a:t>
            </a:r>
          </a:p>
        </p:txBody>
      </p:sp>
      <p:sp>
        <p:nvSpPr>
          <p:cNvPr id="12" name="Text Placeholder 168">
            <a:extLst>
              <a:ext uri="{FF2B5EF4-FFF2-40B4-BE49-F238E27FC236}">
                <a16:creationId xmlns:a16="http://schemas.microsoft.com/office/drawing/2014/main" id="{B4AC211C-918C-94A1-8AD9-FAD5867B2EB2}"/>
              </a:ext>
            </a:extLst>
          </p:cNvPr>
          <p:cNvSpPr>
            <a:spLocks noGrp="1" noChangeAspect="1"/>
          </p:cNvSpPr>
          <p:nvPr>
            <p:ph type="body" sz="quarter" idx="77" hasCustomPrompt="1"/>
          </p:nvPr>
        </p:nvSpPr>
        <p:spPr>
          <a:xfrm>
            <a:off x="7332034" y="4410226"/>
            <a:ext cx="144000" cy="144000"/>
          </a:xfrm>
          <a:prstGeom prst="ellipse">
            <a:avLst/>
          </a:prstGeom>
          <a:solidFill>
            <a:schemeClr val="accent5"/>
          </a:solidFill>
        </p:spPr>
        <p:txBody>
          <a:bodyPr vert="horz" wrap="square" lIns="91440" tIns="45720" rIns="91440" bIns="45720" rtlCol="0" anchor="ctr">
            <a:noAutofit/>
          </a:bodyPr>
          <a:lstStyle>
            <a:lvl1pPr algn="ctr">
              <a:defRPr lang="en-GB" sz="1000" dirty="0">
                <a:solidFill>
                  <a:schemeClr val="accent1">
                    <a:alpha val="0"/>
                  </a:schemeClr>
                </a:solidFill>
              </a:defRPr>
            </a:lvl1pPr>
          </a:lstStyle>
          <a:p>
            <a:pPr lvl="0">
              <a:lnSpc>
                <a:spcPct val="100000"/>
              </a:lnSpc>
              <a:spcBef>
                <a:spcPts val="0"/>
              </a:spcBef>
            </a:pPr>
            <a:r>
              <a:rPr lang="en-GB" dirty="0"/>
              <a:t>.</a:t>
            </a:r>
          </a:p>
        </p:txBody>
      </p:sp>
      <p:sp>
        <p:nvSpPr>
          <p:cNvPr id="26" name="Text Placeholder 2">
            <a:extLst>
              <a:ext uri="{FF2B5EF4-FFF2-40B4-BE49-F238E27FC236}">
                <a16:creationId xmlns:a16="http://schemas.microsoft.com/office/drawing/2014/main" id="{5B84FA82-C276-72B8-EC9F-5E8CCD8D53BE}"/>
              </a:ext>
            </a:extLst>
          </p:cNvPr>
          <p:cNvSpPr>
            <a:spLocks noGrp="1"/>
          </p:cNvSpPr>
          <p:nvPr>
            <p:ph type="body" sz="quarter" idx="67"/>
          </p:nvPr>
        </p:nvSpPr>
        <p:spPr>
          <a:xfrm>
            <a:off x="6419450" y="5434791"/>
            <a:ext cx="1969168" cy="839005"/>
          </a:xfrm>
        </p:spPr>
        <p:txBody>
          <a:bodyPr>
            <a:noAutofit/>
          </a:bodyPr>
          <a:lstStyle>
            <a:lvl1pPr algn="ctr">
              <a:lnSpc>
                <a:spcPct val="100000"/>
              </a:lnSpc>
              <a:spcBef>
                <a:spcPts val="0"/>
              </a:spcBef>
              <a:defRPr sz="12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7" name="Text Placeholder 7">
            <a:extLst>
              <a:ext uri="{FF2B5EF4-FFF2-40B4-BE49-F238E27FC236}">
                <a16:creationId xmlns:a16="http://schemas.microsoft.com/office/drawing/2014/main" id="{736245FA-EEE2-C47F-C311-0A8FF803AFE3}"/>
              </a:ext>
            </a:extLst>
          </p:cNvPr>
          <p:cNvSpPr>
            <a:spLocks noGrp="1"/>
          </p:cNvSpPr>
          <p:nvPr>
            <p:ph type="body" sz="quarter" idx="68"/>
          </p:nvPr>
        </p:nvSpPr>
        <p:spPr>
          <a:xfrm>
            <a:off x="6419450" y="4852484"/>
            <a:ext cx="1969168" cy="548729"/>
          </a:xfrm>
        </p:spPr>
        <p:txBody>
          <a:bodyPr anchor="b">
            <a:noAutofit/>
          </a:bodyPr>
          <a:lstStyle>
            <a:lvl1pPr algn="ctr">
              <a:lnSpc>
                <a:spcPct val="100000"/>
              </a:lnSpc>
              <a:spcBef>
                <a:spcPts val="0"/>
              </a:spcBef>
              <a:defRPr sz="1400">
                <a:solidFill>
                  <a:schemeClr val="accent4"/>
                </a:solidFill>
              </a:defRPr>
            </a:lvl1pPr>
          </a:lstStyle>
          <a:p>
            <a:pPr lvl="0"/>
            <a:r>
              <a:rPr lang="en-GB" dirty="0"/>
              <a:t>Click to edit Master text styles</a:t>
            </a:r>
          </a:p>
        </p:txBody>
      </p:sp>
      <p:sp>
        <p:nvSpPr>
          <p:cNvPr id="28" name="Text Placeholder 7">
            <a:extLst>
              <a:ext uri="{FF2B5EF4-FFF2-40B4-BE49-F238E27FC236}">
                <a16:creationId xmlns:a16="http://schemas.microsoft.com/office/drawing/2014/main" id="{C5943782-CFB9-E05D-77EE-A9257E7C116F}"/>
              </a:ext>
            </a:extLst>
          </p:cNvPr>
          <p:cNvSpPr>
            <a:spLocks noGrp="1"/>
          </p:cNvSpPr>
          <p:nvPr>
            <p:ph type="body" sz="quarter" idx="69" hasCustomPrompt="1"/>
          </p:nvPr>
        </p:nvSpPr>
        <p:spPr>
          <a:xfrm>
            <a:off x="6774034" y="3684721"/>
            <a:ext cx="1260000" cy="287198"/>
          </a:xfrm>
        </p:spPr>
        <p:txBody>
          <a:bodyPr anchor="ctr">
            <a:noAutofit/>
          </a:bodyPr>
          <a:lstStyle>
            <a:lvl1pPr algn="ctr">
              <a:lnSpc>
                <a:spcPct val="100000"/>
              </a:lnSpc>
              <a:spcBef>
                <a:spcPts val="0"/>
              </a:spcBef>
              <a:defRPr sz="1300">
                <a:solidFill>
                  <a:schemeClr val="accent4"/>
                </a:solidFill>
              </a:defRPr>
            </a:lvl1pPr>
          </a:lstStyle>
          <a:p>
            <a:pPr lvl="0"/>
            <a:r>
              <a:rPr lang="en-GB" dirty="0"/>
              <a:t>Milestone</a:t>
            </a:r>
          </a:p>
        </p:txBody>
      </p:sp>
      <p:sp>
        <p:nvSpPr>
          <p:cNvPr id="11" name="Text Placeholder 168">
            <a:extLst>
              <a:ext uri="{FF2B5EF4-FFF2-40B4-BE49-F238E27FC236}">
                <a16:creationId xmlns:a16="http://schemas.microsoft.com/office/drawing/2014/main" id="{12F6E87A-7520-E807-1E18-3CEC7BE2A6C1}"/>
              </a:ext>
            </a:extLst>
          </p:cNvPr>
          <p:cNvSpPr>
            <a:spLocks noGrp="1" noChangeAspect="1"/>
          </p:cNvSpPr>
          <p:nvPr>
            <p:ph type="body" sz="quarter" idx="76" hasCustomPrompt="1"/>
          </p:nvPr>
        </p:nvSpPr>
        <p:spPr>
          <a:xfrm>
            <a:off x="8640067" y="3103184"/>
            <a:ext cx="144000" cy="144000"/>
          </a:xfrm>
          <a:prstGeom prst="ellipse">
            <a:avLst/>
          </a:prstGeom>
          <a:solidFill>
            <a:schemeClr val="accent5"/>
          </a:solidFill>
        </p:spPr>
        <p:txBody>
          <a:bodyPr vert="horz" wrap="square" lIns="91440" tIns="45720" rIns="91440" bIns="45720" rtlCol="0" anchor="ctr">
            <a:noAutofit/>
          </a:bodyPr>
          <a:lstStyle>
            <a:lvl1pPr algn="ctr">
              <a:defRPr lang="en-GB" sz="1000" dirty="0">
                <a:solidFill>
                  <a:schemeClr val="accent1">
                    <a:alpha val="0"/>
                  </a:schemeClr>
                </a:solidFill>
              </a:defRPr>
            </a:lvl1pPr>
          </a:lstStyle>
          <a:p>
            <a:pPr lvl="0">
              <a:lnSpc>
                <a:spcPct val="100000"/>
              </a:lnSpc>
              <a:spcBef>
                <a:spcPts val="0"/>
              </a:spcBef>
            </a:pPr>
            <a:r>
              <a:rPr lang="en-GB" dirty="0"/>
              <a:t>.</a:t>
            </a:r>
          </a:p>
        </p:txBody>
      </p:sp>
      <p:sp>
        <p:nvSpPr>
          <p:cNvPr id="30" name="Text Placeholder 2">
            <a:extLst>
              <a:ext uri="{FF2B5EF4-FFF2-40B4-BE49-F238E27FC236}">
                <a16:creationId xmlns:a16="http://schemas.microsoft.com/office/drawing/2014/main" id="{3DC1C7E1-E49D-0D4D-DC9C-49C03EAC9418}"/>
              </a:ext>
            </a:extLst>
          </p:cNvPr>
          <p:cNvSpPr>
            <a:spLocks noGrp="1"/>
          </p:cNvSpPr>
          <p:nvPr>
            <p:ph type="body" sz="quarter" idx="71"/>
          </p:nvPr>
        </p:nvSpPr>
        <p:spPr>
          <a:xfrm>
            <a:off x="7727483" y="2093036"/>
            <a:ext cx="1969168" cy="839005"/>
          </a:xfrm>
        </p:spPr>
        <p:txBody>
          <a:bodyPr>
            <a:noAutofit/>
          </a:bodyPr>
          <a:lstStyle>
            <a:lvl1pPr algn="ctr">
              <a:lnSpc>
                <a:spcPct val="100000"/>
              </a:lnSpc>
              <a:spcBef>
                <a:spcPts val="0"/>
              </a:spcBef>
              <a:defRPr sz="1200" b="0">
                <a:solidFill>
                  <a:schemeClr val="bg1">
                    <a:lumMod val="8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1" name="Text Placeholder 7">
            <a:extLst>
              <a:ext uri="{FF2B5EF4-FFF2-40B4-BE49-F238E27FC236}">
                <a16:creationId xmlns:a16="http://schemas.microsoft.com/office/drawing/2014/main" id="{A214BD9B-326C-6E90-6FEA-8580E5004290}"/>
              </a:ext>
            </a:extLst>
          </p:cNvPr>
          <p:cNvSpPr>
            <a:spLocks noGrp="1"/>
          </p:cNvSpPr>
          <p:nvPr>
            <p:ph type="body" sz="quarter" idx="72"/>
          </p:nvPr>
        </p:nvSpPr>
        <p:spPr>
          <a:xfrm>
            <a:off x="7727483" y="1510729"/>
            <a:ext cx="1969168" cy="548729"/>
          </a:xfrm>
        </p:spPr>
        <p:txBody>
          <a:bodyPr anchor="b">
            <a:noAutofit/>
          </a:bodyPr>
          <a:lstStyle>
            <a:lvl1pPr algn="ctr">
              <a:lnSpc>
                <a:spcPct val="100000"/>
              </a:lnSpc>
              <a:spcBef>
                <a:spcPts val="0"/>
              </a:spcBef>
              <a:defRPr sz="1400">
                <a:solidFill>
                  <a:schemeClr val="accent4"/>
                </a:solidFill>
              </a:defRPr>
            </a:lvl1pPr>
          </a:lstStyle>
          <a:p>
            <a:pPr lvl="0"/>
            <a:r>
              <a:rPr lang="en-GB" dirty="0"/>
              <a:t>Click to edit Master text styles</a:t>
            </a:r>
          </a:p>
        </p:txBody>
      </p:sp>
      <p:sp>
        <p:nvSpPr>
          <p:cNvPr id="32" name="Text Placeholder 7">
            <a:extLst>
              <a:ext uri="{FF2B5EF4-FFF2-40B4-BE49-F238E27FC236}">
                <a16:creationId xmlns:a16="http://schemas.microsoft.com/office/drawing/2014/main" id="{0F09F9CA-5514-6A9A-0917-E3DE53036517}"/>
              </a:ext>
            </a:extLst>
          </p:cNvPr>
          <p:cNvSpPr>
            <a:spLocks noGrp="1"/>
          </p:cNvSpPr>
          <p:nvPr>
            <p:ph type="body" sz="quarter" idx="73" hasCustomPrompt="1"/>
          </p:nvPr>
        </p:nvSpPr>
        <p:spPr>
          <a:xfrm>
            <a:off x="8082067" y="3684721"/>
            <a:ext cx="1260000" cy="287198"/>
          </a:xfrm>
        </p:spPr>
        <p:txBody>
          <a:bodyPr anchor="ctr">
            <a:noAutofit/>
          </a:bodyPr>
          <a:lstStyle>
            <a:lvl1pPr algn="ctr">
              <a:lnSpc>
                <a:spcPct val="100000"/>
              </a:lnSpc>
              <a:spcBef>
                <a:spcPts val="0"/>
              </a:spcBef>
              <a:defRPr sz="1300">
                <a:solidFill>
                  <a:schemeClr val="accent4"/>
                </a:solidFill>
              </a:defRPr>
            </a:lvl1pPr>
          </a:lstStyle>
          <a:p>
            <a:pPr lvl="0"/>
            <a:r>
              <a:rPr lang="en-GB" dirty="0"/>
              <a:t>Milestone</a:t>
            </a:r>
          </a:p>
        </p:txBody>
      </p:sp>
    </p:spTree>
    <p:extLst>
      <p:ext uri="{BB962C8B-B14F-4D97-AF65-F5344CB8AC3E}">
        <p14:creationId xmlns:p14="http://schemas.microsoft.com/office/powerpoint/2010/main" val="9282727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extLst>
    <p:ext uri="{DCECCB84-F9BA-43D5-87BE-67443E8EF086}">
      <p15:sldGuideLst xmlns:p15="http://schemas.microsoft.com/office/powerpoint/2012/main">
        <p15:guide id="1" pos="5496" userDrawn="1">
          <p15:clr>
            <a:srgbClr val="FBAE40"/>
          </p15:clr>
        </p15:guide>
        <p15:guide id="2" pos="2184"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meline I60V8">
    <p:bg>
      <p:bgPr>
        <a:solidFill>
          <a:schemeClr val="accent4">
            <a:alpha val="30000"/>
          </a:schemeClr>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3946473-57B7-639E-E190-787684284094}"/>
              </a:ext>
            </a:extLst>
          </p:cNvPr>
          <p:cNvGrpSpPr/>
          <p:nvPr userDrawn="1"/>
        </p:nvGrpSpPr>
        <p:grpSpPr>
          <a:xfrm>
            <a:off x="2172567" y="3174414"/>
            <a:ext cx="7846866" cy="1307812"/>
            <a:chOff x="2105892" y="3357980"/>
            <a:chExt cx="7846866" cy="1307812"/>
          </a:xfrm>
        </p:grpSpPr>
        <p:sp>
          <p:nvSpPr>
            <p:cNvPr id="11" name="Arc 48">
              <a:extLst>
                <a:ext uri="{FF2B5EF4-FFF2-40B4-BE49-F238E27FC236}">
                  <a16:creationId xmlns:a16="http://schemas.microsoft.com/office/drawing/2014/main" id="{E3B3A3C4-DEBB-50D3-E93D-B9A6583F1E84}"/>
                </a:ext>
              </a:extLst>
            </p:cNvPr>
            <p:cNvSpPr/>
            <p:nvPr userDrawn="1"/>
          </p:nvSpPr>
          <p:spPr>
            <a:xfrm flipV="1">
              <a:off x="8644947"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Arc 47">
              <a:extLst>
                <a:ext uri="{FF2B5EF4-FFF2-40B4-BE49-F238E27FC236}">
                  <a16:creationId xmlns:a16="http://schemas.microsoft.com/office/drawing/2014/main" id="{59B7CDF8-06BD-62E3-B5B7-D6801A4F7A38}"/>
                </a:ext>
              </a:extLst>
            </p:cNvPr>
            <p:cNvSpPr/>
            <p:nvPr userDrawn="1"/>
          </p:nvSpPr>
          <p:spPr>
            <a:xfrm>
              <a:off x="7337136"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Arc 47">
              <a:extLst>
                <a:ext uri="{FF2B5EF4-FFF2-40B4-BE49-F238E27FC236}">
                  <a16:creationId xmlns:a16="http://schemas.microsoft.com/office/drawing/2014/main" id="{3E1D6903-9A6E-D758-7431-DBEF0E50F82C}"/>
                </a:ext>
              </a:extLst>
            </p:cNvPr>
            <p:cNvSpPr/>
            <p:nvPr userDrawn="1"/>
          </p:nvSpPr>
          <p:spPr>
            <a:xfrm>
              <a:off x="4721514"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Arc 48">
              <a:extLst>
                <a:ext uri="{FF2B5EF4-FFF2-40B4-BE49-F238E27FC236}">
                  <a16:creationId xmlns:a16="http://schemas.microsoft.com/office/drawing/2014/main" id="{8903CE56-5731-8F14-B0A9-0C31EAAE0A5A}"/>
                </a:ext>
              </a:extLst>
            </p:cNvPr>
            <p:cNvSpPr/>
            <p:nvPr userDrawn="1"/>
          </p:nvSpPr>
          <p:spPr>
            <a:xfrm flipV="1">
              <a:off x="6029325"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0" name="Arc 47">
              <a:extLst>
                <a:ext uri="{FF2B5EF4-FFF2-40B4-BE49-F238E27FC236}">
                  <a16:creationId xmlns:a16="http://schemas.microsoft.com/office/drawing/2014/main" id="{27348CAF-4443-E7C9-2041-4C3AA4397B14}"/>
                </a:ext>
              </a:extLst>
            </p:cNvPr>
            <p:cNvSpPr/>
            <p:nvPr userDrawn="1"/>
          </p:nvSpPr>
          <p:spPr>
            <a:xfrm>
              <a:off x="210589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7" name="Arc 48">
              <a:extLst>
                <a:ext uri="{FF2B5EF4-FFF2-40B4-BE49-F238E27FC236}">
                  <a16:creationId xmlns:a16="http://schemas.microsoft.com/office/drawing/2014/main" id="{50EFCDBF-767B-68EC-94BE-4F29CE96DFBE}"/>
                </a:ext>
              </a:extLst>
            </p:cNvPr>
            <p:cNvSpPr/>
            <p:nvPr userDrawn="1"/>
          </p:nvSpPr>
          <p:spPr>
            <a:xfrm flipV="1">
              <a:off x="3413703"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Arc 37">
              <a:extLst>
                <a:ext uri="{FF2B5EF4-FFF2-40B4-BE49-F238E27FC236}">
                  <a16:creationId xmlns:a16="http://schemas.microsoft.com/office/drawing/2014/main" id="{77BBDE90-C5C8-AF49-6C8D-EB9CDD4963DF}"/>
                </a:ext>
              </a:extLst>
            </p:cNvPr>
            <p:cNvSpPr/>
            <p:nvPr userDrawn="1"/>
          </p:nvSpPr>
          <p:spPr>
            <a:xfrm>
              <a:off x="210589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9" name="Arc 38">
              <a:extLst>
                <a:ext uri="{FF2B5EF4-FFF2-40B4-BE49-F238E27FC236}">
                  <a16:creationId xmlns:a16="http://schemas.microsoft.com/office/drawing/2014/main" id="{9DC4211B-6267-3783-353E-F51D0C592CD8}"/>
                </a:ext>
              </a:extLst>
            </p:cNvPr>
            <p:cNvSpPr/>
            <p:nvPr userDrawn="1"/>
          </p:nvSpPr>
          <p:spPr>
            <a:xfrm flipV="1">
              <a:off x="3413703"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0" name="Arc 39">
              <a:extLst>
                <a:ext uri="{FF2B5EF4-FFF2-40B4-BE49-F238E27FC236}">
                  <a16:creationId xmlns:a16="http://schemas.microsoft.com/office/drawing/2014/main" id="{CC9A8F75-5D82-3AFD-6D18-7949718F0487}"/>
                </a:ext>
              </a:extLst>
            </p:cNvPr>
            <p:cNvSpPr/>
            <p:nvPr userDrawn="1"/>
          </p:nvSpPr>
          <p:spPr>
            <a:xfrm>
              <a:off x="4721514"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1" name="Arc 40">
              <a:extLst>
                <a:ext uri="{FF2B5EF4-FFF2-40B4-BE49-F238E27FC236}">
                  <a16:creationId xmlns:a16="http://schemas.microsoft.com/office/drawing/2014/main" id="{4BE4514E-4D6A-8E9D-75CC-0AFB06BA4859}"/>
                </a:ext>
              </a:extLst>
            </p:cNvPr>
            <p:cNvSpPr/>
            <p:nvPr userDrawn="1"/>
          </p:nvSpPr>
          <p:spPr>
            <a:xfrm flipV="1">
              <a:off x="6029325"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2" name="Arc 41">
              <a:extLst>
                <a:ext uri="{FF2B5EF4-FFF2-40B4-BE49-F238E27FC236}">
                  <a16:creationId xmlns:a16="http://schemas.microsoft.com/office/drawing/2014/main" id="{A478C5DF-4DC1-BDE6-F3D6-359DA253264D}"/>
                </a:ext>
              </a:extLst>
            </p:cNvPr>
            <p:cNvSpPr/>
            <p:nvPr userDrawn="1"/>
          </p:nvSpPr>
          <p:spPr>
            <a:xfrm>
              <a:off x="7337136"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3" name="Arc 42">
              <a:extLst>
                <a:ext uri="{FF2B5EF4-FFF2-40B4-BE49-F238E27FC236}">
                  <a16:creationId xmlns:a16="http://schemas.microsoft.com/office/drawing/2014/main" id="{8D844093-DEEF-B4AB-340C-552F3758031A}"/>
                </a:ext>
              </a:extLst>
            </p:cNvPr>
            <p:cNvSpPr/>
            <p:nvPr userDrawn="1"/>
          </p:nvSpPr>
          <p:spPr>
            <a:xfrm flipV="1">
              <a:off x="8644947"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lvl1pPr>
          </a:lstStyle>
          <a:p>
            <a:fld id="{9B8CCFF5-5E46-46BD-B5F9-D4D844B4C9EE}" type="slidenum">
              <a:rPr lang="en-GB" smtClean="0"/>
              <a:pPr/>
              <a:t>‹N°›</a:t>
            </a:fld>
            <a:endParaRPr lang="en-GB" dirty="0"/>
          </a:p>
        </p:txBody>
      </p:sp>
      <p:sp>
        <p:nvSpPr>
          <p:cNvPr id="3" name="Title 1">
            <a:extLst>
              <a:ext uri="{FF2B5EF4-FFF2-40B4-BE49-F238E27FC236}">
                <a16:creationId xmlns:a16="http://schemas.microsoft.com/office/drawing/2014/main" id="{0D78536D-56B8-C8AB-E6BB-E0331088471C}"/>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accent1"/>
                </a:solidFill>
              </a:defRPr>
            </a:lvl1pPr>
          </a:lstStyle>
          <a:p>
            <a:r>
              <a:rPr lang="en-US" dirty="0"/>
              <a:t>Click to edit Master title style</a:t>
            </a:r>
            <a:endParaRPr lang="en-ID" dirty="0"/>
          </a:p>
        </p:txBody>
      </p:sp>
      <p:sp>
        <p:nvSpPr>
          <p:cNvPr id="22" name="Text Placeholder 2">
            <a:extLst>
              <a:ext uri="{FF2B5EF4-FFF2-40B4-BE49-F238E27FC236}">
                <a16:creationId xmlns:a16="http://schemas.microsoft.com/office/drawing/2014/main" id="{56BC0482-25B0-66FD-403E-AC58B866ED85}"/>
              </a:ext>
            </a:extLst>
          </p:cNvPr>
          <p:cNvSpPr>
            <a:spLocks noGrp="1"/>
          </p:cNvSpPr>
          <p:nvPr>
            <p:ph type="body" sz="quarter" idx="15"/>
          </p:nvPr>
        </p:nvSpPr>
        <p:spPr>
          <a:xfrm>
            <a:off x="1837523" y="2130061"/>
            <a:ext cx="1985978" cy="886683"/>
          </a:xfrm>
        </p:spPr>
        <p:txBody>
          <a:bodyPr>
            <a:noAutofit/>
          </a:bodyPr>
          <a:lstStyle>
            <a:lvl1pPr algn="ctr">
              <a:lnSpc>
                <a:spcPct val="100000"/>
              </a:lnSpc>
              <a:spcBef>
                <a:spcPts val="0"/>
              </a:spcBef>
              <a:defRPr sz="12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3" name="Text Placeholder 7">
            <a:extLst>
              <a:ext uri="{FF2B5EF4-FFF2-40B4-BE49-F238E27FC236}">
                <a16:creationId xmlns:a16="http://schemas.microsoft.com/office/drawing/2014/main" id="{9C50B986-01B8-30FE-1ADC-AB068703BDF7}"/>
              </a:ext>
            </a:extLst>
          </p:cNvPr>
          <p:cNvSpPr>
            <a:spLocks noGrp="1"/>
          </p:cNvSpPr>
          <p:nvPr>
            <p:ph type="body" sz="quarter" idx="16"/>
          </p:nvPr>
        </p:nvSpPr>
        <p:spPr>
          <a:xfrm>
            <a:off x="1837523" y="1547126"/>
            <a:ext cx="1985978" cy="549357"/>
          </a:xfrm>
        </p:spPr>
        <p:txBody>
          <a:bodyPr anchor="b">
            <a:noAutofit/>
          </a:bodyPr>
          <a:lstStyle>
            <a:lvl1pPr algn="ctr">
              <a:lnSpc>
                <a:spcPct val="100000"/>
              </a:lnSpc>
              <a:spcBef>
                <a:spcPts val="0"/>
              </a:spcBef>
              <a:defRPr sz="1400">
                <a:solidFill>
                  <a:schemeClr val="accent1"/>
                </a:solidFill>
              </a:defRPr>
            </a:lvl1pPr>
          </a:lstStyle>
          <a:p>
            <a:pPr lvl="0"/>
            <a:r>
              <a:rPr lang="en-GB" dirty="0"/>
              <a:t>Click to edit Master text styles</a:t>
            </a:r>
          </a:p>
        </p:txBody>
      </p:sp>
      <p:sp>
        <p:nvSpPr>
          <p:cNvPr id="24" name="Text Placeholder 7">
            <a:extLst>
              <a:ext uri="{FF2B5EF4-FFF2-40B4-BE49-F238E27FC236}">
                <a16:creationId xmlns:a16="http://schemas.microsoft.com/office/drawing/2014/main" id="{B2A92B5B-5BAC-146B-32EB-F3D930339FC9}"/>
              </a:ext>
            </a:extLst>
          </p:cNvPr>
          <p:cNvSpPr>
            <a:spLocks noGrp="1"/>
          </p:cNvSpPr>
          <p:nvPr>
            <p:ph type="body" sz="quarter" idx="57" hasCustomPrompt="1"/>
          </p:nvPr>
        </p:nvSpPr>
        <p:spPr>
          <a:xfrm>
            <a:off x="2196167" y="3684721"/>
            <a:ext cx="1260000" cy="287198"/>
          </a:xfrm>
        </p:spPr>
        <p:txBody>
          <a:bodyPr anchor="ctr">
            <a:noAutofit/>
          </a:bodyPr>
          <a:lstStyle>
            <a:lvl1pPr algn="ctr">
              <a:lnSpc>
                <a:spcPct val="100000"/>
              </a:lnSpc>
              <a:spcBef>
                <a:spcPts val="0"/>
              </a:spcBef>
              <a:defRPr sz="1300">
                <a:solidFill>
                  <a:schemeClr val="accent2"/>
                </a:solidFill>
              </a:defRPr>
            </a:lvl1pPr>
          </a:lstStyle>
          <a:p>
            <a:pPr lvl="0"/>
            <a:r>
              <a:rPr lang="en-GB" dirty="0"/>
              <a:t>Milestone</a:t>
            </a:r>
          </a:p>
        </p:txBody>
      </p:sp>
      <p:sp>
        <p:nvSpPr>
          <p:cNvPr id="35" name="Text Placeholder 168">
            <a:extLst>
              <a:ext uri="{FF2B5EF4-FFF2-40B4-BE49-F238E27FC236}">
                <a16:creationId xmlns:a16="http://schemas.microsoft.com/office/drawing/2014/main" id="{0B19C6BF-3839-A4A7-AB2C-387A9E955F78}"/>
              </a:ext>
            </a:extLst>
          </p:cNvPr>
          <p:cNvSpPr>
            <a:spLocks noGrp="1" noChangeAspect="1"/>
          </p:cNvSpPr>
          <p:nvPr>
            <p:ph type="body" sz="quarter" idx="82" hasCustomPrompt="1"/>
          </p:nvPr>
        </p:nvSpPr>
        <p:spPr>
          <a:xfrm>
            <a:off x="4062332" y="4410226"/>
            <a:ext cx="144000" cy="144000"/>
          </a:xfrm>
          <a:prstGeom prst="ellipse">
            <a:avLst/>
          </a:prstGeom>
          <a:solidFill>
            <a:schemeClr val="accent2"/>
          </a:solidFill>
        </p:spPr>
        <p:txBody>
          <a:bodyPr vert="horz" wrap="square" lIns="91440" tIns="45720" rIns="91440" bIns="45720" rtlCol="0" anchor="ctr">
            <a:noAutofit/>
          </a:bodyPr>
          <a:lstStyle>
            <a:lvl1pPr algn="ctr">
              <a:defRPr lang="en-GB" sz="1000" dirty="0">
                <a:solidFill>
                  <a:schemeClr val="accent1">
                    <a:alpha val="0"/>
                  </a:schemeClr>
                </a:solidFill>
              </a:defRPr>
            </a:lvl1pPr>
          </a:lstStyle>
          <a:p>
            <a:pPr lvl="0">
              <a:lnSpc>
                <a:spcPct val="100000"/>
              </a:lnSpc>
              <a:spcBef>
                <a:spcPts val="0"/>
              </a:spcBef>
            </a:pPr>
            <a:r>
              <a:rPr lang="en-GB" dirty="0"/>
              <a:t>.</a:t>
            </a:r>
          </a:p>
        </p:txBody>
      </p:sp>
      <p:sp>
        <p:nvSpPr>
          <p:cNvPr id="12" name="Text Placeholder 2">
            <a:extLst>
              <a:ext uri="{FF2B5EF4-FFF2-40B4-BE49-F238E27FC236}">
                <a16:creationId xmlns:a16="http://schemas.microsoft.com/office/drawing/2014/main" id="{14ABF171-F5FB-95D6-D557-22167CC7478D}"/>
              </a:ext>
            </a:extLst>
          </p:cNvPr>
          <p:cNvSpPr>
            <a:spLocks noGrp="1"/>
          </p:cNvSpPr>
          <p:nvPr>
            <p:ph type="body" sz="quarter" idx="59"/>
          </p:nvPr>
        </p:nvSpPr>
        <p:spPr>
          <a:xfrm>
            <a:off x="3146736" y="5361860"/>
            <a:ext cx="1985978" cy="886683"/>
          </a:xfrm>
        </p:spPr>
        <p:txBody>
          <a:bodyPr>
            <a:noAutofit/>
          </a:bodyPr>
          <a:lstStyle>
            <a:lvl1pPr algn="ctr">
              <a:lnSpc>
                <a:spcPct val="100000"/>
              </a:lnSpc>
              <a:spcBef>
                <a:spcPts val="0"/>
              </a:spcBef>
              <a:defRPr sz="12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17EB721C-7D57-2D66-3B50-692BC217A473}"/>
              </a:ext>
            </a:extLst>
          </p:cNvPr>
          <p:cNvSpPr>
            <a:spLocks noGrp="1"/>
          </p:cNvSpPr>
          <p:nvPr>
            <p:ph type="body" sz="quarter" idx="60"/>
          </p:nvPr>
        </p:nvSpPr>
        <p:spPr>
          <a:xfrm>
            <a:off x="3146736" y="4778925"/>
            <a:ext cx="1985978" cy="549357"/>
          </a:xfrm>
        </p:spPr>
        <p:txBody>
          <a:bodyPr anchor="b">
            <a:noAutofit/>
          </a:bodyPr>
          <a:lstStyle>
            <a:lvl1pPr algn="ctr">
              <a:lnSpc>
                <a:spcPct val="100000"/>
              </a:lnSpc>
              <a:spcBef>
                <a:spcPts val="0"/>
              </a:spcBef>
              <a:defRPr sz="1400">
                <a:solidFill>
                  <a:schemeClr val="accent1"/>
                </a:solidFill>
              </a:defRPr>
            </a:lvl1pPr>
          </a:lstStyle>
          <a:p>
            <a:pPr lvl="0"/>
            <a:r>
              <a:rPr lang="en-GB" dirty="0"/>
              <a:t>Click to edit Master text styles</a:t>
            </a:r>
          </a:p>
        </p:txBody>
      </p:sp>
      <p:sp>
        <p:nvSpPr>
          <p:cNvPr id="14" name="Text Placeholder 7">
            <a:extLst>
              <a:ext uri="{FF2B5EF4-FFF2-40B4-BE49-F238E27FC236}">
                <a16:creationId xmlns:a16="http://schemas.microsoft.com/office/drawing/2014/main" id="{32EC58A2-CC25-770E-9DC3-A38ECAA12128}"/>
              </a:ext>
            </a:extLst>
          </p:cNvPr>
          <p:cNvSpPr>
            <a:spLocks noGrp="1"/>
          </p:cNvSpPr>
          <p:nvPr>
            <p:ph type="body" sz="quarter" idx="61" hasCustomPrompt="1"/>
          </p:nvPr>
        </p:nvSpPr>
        <p:spPr>
          <a:xfrm>
            <a:off x="3504039" y="3684721"/>
            <a:ext cx="1260000" cy="287198"/>
          </a:xfrm>
        </p:spPr>
        <p:txBody>
          <a:bodyPr anchor="ctr">
            <a:noAutofit/>
          </a:bodyPr>
          <a:lstStyle>
            <a:lvl1pPr algn="ctr">
              <a:lnSpc>
                <a:spcPct val="100000"/>
              </a:lnSpc>
              <a:spcBef>
                <a:spcPts val="0"/>
              </a:spcBef>
              <a:defRPr sz="1300">
                <a:solidFill>
                  <a:schemeClr val="accent2"/>
                </a:solidFill>
              </a:defRPr>
            </a:lvl1pPr>
          </a:lstStyle>
          <a:p>
            <a:pPr lvl="0"/>
            <a:r>
              <a:rPr lang="en-GB" dirty="0"/>
              <a:t>Milestone</a:t>
            </a:r>
          </a:p>
        </p:txBody>
      </p:sp>
      <p:sp>
        <p:nvSpPr>
          <p:cNvPr id="34" name="Text Placeholder 168">
            <a:extLst>
              <a:ext uri="{FF2B5EF4-FFF2-40B4-BE49-F238E27FC236}">
                <a16:creationId xmlns:a16="http://schemas.microsoft.com/office/drawing/2014/main" id="{6D466CDF-E874-5C3F-A560-2C24B3691507}"/>
              </a:ext>
            </a:extLst>
          </p:cNvPr>
          <p:cNvSpPr>
            <a:spLocks noGrp="1" noChangeAspect="1"/>
          </p:cNvSpPr>
          <p:nvPr>
            <p:ph type="body" sz="quarter" idx="81" hasCustomPrompt="1"/>
          </p:nvPr>
        </p:nvSpPr>
        <p:spPr>
          <a:xfrm>
            <a:off x="5370192" y="3106163"/>
            <a:ext cx="144000" cy="144000"/>
          </a:xfrm>
          <a:prstGeom prst="ellipse">
            <a:avLst/>
          </a:prstGeom>
          <a:solidFill>
            <a:schemeClr val="accent2"/>
          </a:solidFill>
        </p:spPr>
        <p:txBody>
          <a:bodyPr vert="horz" wrap="square" lIns="91440" tIns="45720" rIns="91440" bIns="45720" rtlCol="0" anchor="ctr">
            <a:noAutofit/>
          </a:bodyPr>
          <a:lstStyle>
            <a:lvl1pPr algn="ctr">
              <a:defRPr lang="en-GB" sz="1000" dirty="0">
                <a:solidFill>
                  <a:schemeClr val="accent1">
                    <a:alpha val="0"/>
                  </a:schemeClr>
                </a:solidFill>
              </a:defRPr>
            </a:lvl1pPr>
          </a:lstStyle>
          <a:p>
            <a:pPr lvl="0">
              <a:lnSpc>
                <a:spcPct val="100000"/>
              </a:lnSpc>
              <a:spcBef>
                <a:spcPts val="0"/>
              </a:spcBef>
            </a:pPr>
            <a:r>
              <a:rPr lang="en-GB" dirty="0"/>
              <a:t>.</a:t>
            </a:r>
          </a:p>
        </p:txBody>
      </p:sp>
      <p:sp>
        <p:nvSpPr>
          <p:cNvPr id="16" name="Text Placeholder 2">
            <a:extLst>
              <a:ext uri="{FF2B5EF4-FFF2-40B4-BE49-F238E27FC236}">
                <a16:creationId xmlns:a16="http://schemas.microsoft.com/office/drawing/2014/main" id="{A94B3084-98C4-6296-6B6D-97EB34068290}"/>
              </a:ext>
            </a:extLst>
          </p:cNvPr>
          <p:cNvSpPr>
            <a:spLocks noGrp="1"/>
          </p:cNvSpPr>
          <p:nvPr>
            <p:ph type="body" sz="quarter" idx="63"/>
          </p:nvPr>
        </p:nvSpPr>
        <p:spPr>
          <a:xfrm>
            <a:off x="4455949" y="2126794"/>
            <a:ext cx="1985978" cy="886683"/>
          </a:xfrm>
        </p:spPr>
        <p:txBody>
          <a:bodyPr>
            <a:noAutofit/>
          </a:bodyPr>
          <a:lstStyle>
            <a:lvl1pPr algn="ctr">
              <a:lnSpc>
                <a:spcPct val="100000"/>
              </a:lnSpc>
              <a:spcBef>
                <a:spcPts val="0"/>
              </a:spcBef>
              <a:defRPr sz="12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7" name="Text Placeholder 7">
            <a:extLst>
              <a:ext uri="{FF2B5EF4-FFF2-40B4-BE49-F238E27FC236}">
                <a16:creationId xmlns:a16="http://schemas.microsoft.com/office/drawing/2014/main" id="{36613FBF-AFC6-DE81-8285-5B1C2E02F16B}"/>
              </a:ext>
            </a:extLst>
          </p:cNvPr>
          <p:cNvSpPr>
            <a:spLocks noGrp="1"/>
          </p:cNvSpPr>
          <p:nvPr>
            <p:ph type="body" sz="quarter" idx="64"/>
          </p:nvPr>
        </p:nvSpPr>
        <p:spPr>
          <a:xfrm>
            <a:off x="4455949" y="1543859"/>
            <a:ext cx="1985978" cy="549357"/>
          </a:xfrm>
        </p:spPr>
        <p:txBody>
          <a:bodyPr anchor="b">
            <a:noAutofit/>
          </a:bodyPr>
          <a:lstStyle>
            <a:lvl1pPr algn="ctr">
              <a:lnSpc>
                <a:spcPct val="100000"/>
              </a:lnSpc>
              <a:spcBef>
                <a:spcPts val="0"/>
              </a:spcBef>
              <a:defRPr sz="1400">
                <a:solidFill>
                  <a:schemeClr val="accent1"/>
                </a:solidFill>
              </a:defRPr>
            </a:lvl1pPr>
          </a:lstStyle>
          <a:p>
            <a:pPr lvl="0"/>
            <a:r>
              <a:rPr lang="en-GB" dirty="0"/>
              <a:t>Click to edit Master text styles</a:t>
            </a:r>
          </a:p>
        </p:txBody>
      </p:sp>
      <p:sp>
        <p:nvSpPr>
          <p:cNvPr id="18" name="Text Placeholder 7">
            <a:extLst>
              <a:ext uri="{FF2B5EF4-FFF2-40B4-BE49-F238E27FC236}">
                <a16:creationId xmlns:a16="http://schemas.microsoft.com/office/drawing/2014/main" id="{4BAAF04D-62AF-4228-9A5B-311BD243A2B4}"/>
              </a:ext>
            </a:extLst>
          </p:cNvPr>
          <p:cNvSpPr>
            <a:spLocks noGrp="1"/>
          </p:cNvSpPr>
          <p:nvPr>
            <p:ph type="body" sz="quarter" idx="65" hasCustomPrompt="1"/>
          </p:nvPr>
        </p:nvSpPr>
        <p:spPr>
          <a:xfrm>
            <a:off x="4811911" y="3684721"/>
            <a:ext cx="1260000" cy="287198"/>
          </a:xfrm>
        </p:spPr>
        <p:txBody>
          <a:bodyPr anchor="ctr">
            <a:noAutofit/>
          </a:bodyPr>
          <a:lstStyle>
            <a:lvl1pPr algn="ctr">
              <a:lnSpc>
                <a:spcPct val="100000"/>
              </a:lnSpc>
              <a:spcBef>
                <a:spcPts val="0"/>
              </a:spcBef>
              <a:defRPr sz="1300">
                <a:solidFill>
                  <a:schemeClr val="accent2"/>
                </a:solidFill>
              </a:defRPr>
            </a:lvl1pPr>
          </a:lstStyle>
          <a:p>
            <a:pPr lvl="0"/>
            <a:r>
              <a:rPr lang="en-GB" dirty="0"/>
              <a:t>Milestone</a:t>
            </a:r>
          </a:p>
        </p:txBody>
      </p:sp>
      <p:sp>
        <p:nvSpPr>
          <p:cNvPr id="9" name="Text Placeholder 168">
            <a:extLst>
              <a:ext uri="{FF2B5EF4-FFF2-40B4-BE49-F238E27FC236}">
                <a16:creationId xmlns:a16="http://schemas.microsoft.com/office/drawing/2014/main" id="{B6EBAB72-AC4B-C7CF-CDE8-6C584A93A9F7}"/>
              </a:ext>
            </a:extLst>
          </p:cNvPr>
          <p:cNvSpPr>
            <a:spLocks noGrp="1" noChangeAspect="1"/>
          </p:cNvSpPr>
          <p:nvPr>
            <p:ph type="body" sz="quarter" idx="80" hasCustomPrompt="1"/>
          </p:nvPr>
        </p:nvSpPr>
        <p:spPr>
          <a:xfrm>
            <a:off x="6678052" y="4410226"/>
            <a:ext cx="144000" cy="144000"/>
          </a:xfrm>
          <a:prstGeom prst="ellipse">
            <a:avLst/>
          </a:prstGeom>
          <a:solidFill>
            <a:schemeClr val="accent2"/>
          </a:solidFill>
        </p:spPr>
        <p:txBody>
          <a:bodyPr vert="horz" wrap="square" lIns="91440" tIns="45720" rIns="91440" bIns="45720" rtlCol="0" anchor="ctr">
            <a:noAutofit/>
          </a:bodyPr>
          <a:lstStyle>
            <a:lvl1pPr algn="ctr">
              <a:defRPr lang="en-GB" sz="1000" dirty="0">
                <a:solidFill>
                  <a:schemeClr val="accent1">
                    <a:alpha val="0"/>
                  </a:schemeClr>
                </a:solidFill>
              </a:defRPr>
            </a:lvl1pPr>
          </a:lstStyle>
          <a:p>
            <a:pPr lvl="0">
              <a:lnSpc>
                <a:spcPct val="100000"/>
              </a:lnSpc>
              <a:spcBef>
                <a:spcPts val="0"/>
              </a:spcBef>
            </a:pPr>
            <a:r>
              <a:rPr lang="en-GB" dirty="0"/>
              <a:t>.</a:t>
            </a:r>
          </a:p>
        </p:txBody>
      </p:sp>
      <p:sp>
        <p:nvSpPr>
          <p:cNvPr id="20" name="Text Placeholder 2">
            <a:extLst>
              <a:ext uri="{FF2B5EF4-FFF2-40B4-BE49-F238E27FC236}">
                <a16:creationId xmlns:a16="http://schemas.microsoft.com/office/drawing/2014/main" id="{C22B9BC5-5866-BA38-15A8-8C6C92D7394E}"/>
              </a:ext>
            </a:extLst>
          </p:cNvPr>
          <p:cNvSpPr>
            <a:spLocks noGrp="1"/>
          </p:cNvSpPr>
          <p:nvPr>
            <p:ph type="body" sz="quarter" idx="67"/>
          </p:nvPr>
        </p:nvSpPr>
        <p:spPr>
          <a:xfrm>
            <a:off x="5765162" y="5364253"/>
            <a:ext cx="1985978" cy="886683"/>
          </a:xfrm>
        </p:spPr>
        <p:txBody>
          <a:bodyPr>
            <a:noAutofit/>
          </a:bodyPr>
          <a:lstStyle>
            <a:lvl1pPr algn="ctr">
              <a:lnSpc>
                <a:spcPct val="100000"/>
              </a:lnSpc>
              <a:spcBef>
                <a:spcPts val="0"/>
              </a:spcBef>
              <a:defRPr sz="12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1" name="Text Placeholder 7">
            <a:extLst>
              <a:ext uri="{FF2B5EF4-FFF2-40B4-BE49-F238E27FC236}">
                <a16:creationId xmlns:a16="http://schemas.microsoft.com/office/drawing/2014/main" id="{9553C91A-E673-80D0-6367-D9E6EDE2FE61}"/>
              </a:ext>
            </a:extLst>
          </p:cNvPr>
          <p:cNvSpPr>
            <a:spLocks noGrp="1"/>
          </p:cNvSpPr>
          <p:nvPr>
            <p:ph type="body" sz="quarter" idx="68"/>
          </p:nvPr>
        </p:nvSpPr>
        <p:spPr>
          <a:xfrm>
            <a:off x="5765162" y="4781318"/>
            <a:ext cx="1985978" cy="549357"/>
          </a:xfrm>
        </p:spPr>
        <p:txBody>
          <a:bodyPr anchor="b">
            <a:noAutofit/>
          </a:bodyPr>
          <a:lstStyle>
            <a:lvl1pPr algn="ctr">
              <a:lnSpc>
                <a:spcPct val="100000"/>
              </a:lnSpc>
              <a:spcBef>
                <a:spcPts val="0"/>
              </a:spcBef>
              <a:defRPr sz="1400">
                <a:solidFill>
                  <a:schemeClr val="accent1"/>
                </a:solidFill>
              </a:defRPr>
            </a:lvl1pPr>
          </a:lstStyle>
          <a:p>
            <a:pPr lvl="0"/>
            <a:r>
              <a:rPr lang="en-GB" dirty="0"/>
              <a:t>Click to edit Master text styles</a:t>
            </a:r>
          </a:p>
        </p:txBody>
      </p:sp>
      <p:sp>
        <p:nvSpPr>
          <p:cNvPr id="25" name="Text Placeholder 7">
            <a:extLst>
              <a:ext uri="{FF2B5EF4-FFF2-40B4-BE49-F238E27FC236}">
                <a16:creationId xmlns:a16="http://schemas.microsoft.com/office/drawing/2014/main" id="{EA2E7440-3DAE-8CAC-91F3-759991DCC194}"/>
              </a:ext>
            </a:extLst>
          </p:cNvPr>
          <p:cNvSpPr>
            <a:spLocks noGrp="1"/>
          </p:cNvSpPr>
          <p:nvPr>
            <p:ph type="body" sz="quarter" idx="69" hasCustomPrompt="1"/>
          </p:nvPr>
        </p:nvSpPr>
        <p:spPr>
          <a:xfrm>
            <a:off x="6119783" y="3684721"/>
            <a:ext cx="1260000" cy="287198"/>
          </a:xfrm>
        </p:spPr>
        <p:txBody>
          <a:bodyPr anchor="ctr">
            <a:noAutofit/>
          </a:bodyPr>
          <a:lstStyle>
            <a:lvl1pPr algn="ctr">
              <a:lnSpc>
                <a:spcPct val="100000"/>
              </a:lnSpc>
              <a:spcBef>
                <a:spcPts val="0"/>
              </a:spcBef>
              <a:defRPr sz="1300">
                <a:solidFill>
                  <a:schemeClr val="accent2"/>
                </a:solidFill>
              </a:defRPr>
            </a:lvl1pPr>
          </a:lstStyle>
          <a:p>
            <a:pPr lvl="0"/>
            <a:r>
              <a:rPr lang="en-GB" dirty="0"/>
              <a:t>Milestone</a:t>
            </a:r>
          </a:p>
        </p:txBody>
      </p:sp>
      <p:sp>
        <p:nvSpPr>
          <p:cNvPr id="8" name="Text Placeholder 168">
            <a:extLst>
              <a:ext uri="{FF2B5EF4-FFF2-40B4-BE49-F238E27FC236}">
                <a16:creationId xmlns:a16="http://schemas.microsoft.com/office/drawing/2014/main" id="{7371A1F4-A993-B1BF-A750-5F2131EB430E}"/>
              </a:ext>
            </a:extLst>
          </p:cNvPr>
          <p:cNvSpPr>
            <a:spLocks noGrp="1" noChangeAspect="1"/>
          </p:cNvSpPr>
          <p:nvPr>
            <p:ph type="body" sz="quarter" idx="79" hasCustomPrompt="1"/>
          </p:nvPr>
        </p:nvSpPr>
        <p:spPr>
          <a:xfrm>
            <a:off x="7985912" y="3106163"/>
            <a:ext cx="144000" cy="144000"/>
          </a:xfrm>
          <a:prstGeom prst="ellipse">
            <a:avLst/>
          </a:prstGeom>
          <a:solidFill>
            <a:schemeClr val="accent2"/>
          </a:solidFill>
        </p:spPr>
        <p:txBody>
          <a:bodyPr vert="horz" wrap="square" lIns="91440" tIns="45720" rIns="91440" bIns="45720" rtlCol="0" anchor="ctr">
            <a:noAutofit/>
          </a:bodyPr>
          <a:lstStyle>
            <a:lvl1pPr algn="ctr">
              <a:defRPr lang="en-GB" sz="1000" dirty="0">
                <a:solidFill>
                  <a:schemeClr val="accent1">
                    <a:alpha val="0"/>
                  </a:schemeClr>
                </a:solidFill>
              </a:defRPr>
            </a:lvl1pPr>
          </a:lstStyle>
          <a:p>
            <a:pPr lvl="0">
              <a:lnSpc>
                <a:spcPct val="100000"/>
              </a:lnSpc>
              <a:spcBef>
                <a:spcPts val="0"/>
              </a:spcBef>
            </a:pPr>
            <a:r>
              <a:rPr lang="en-GB" dirty="0"/>
              <a:t>.</a:t>
            </a:r>
          </a:p>
        </p:txBody>
      </p:sp>
      <p:sp>
        <p:nvSpPr>
          <p:cNvPr id="27" name="Text Placeholder 2">
            <a:extLst>
              <a:ext uri="{FF2B5EF4-FFF2-40B4-BE49-F238E27FC236}">
                <a16:creationId xmlns:a16="http://schemas.microsoft.com/office/drawing/2014/main" id="{B7A4FB97-CF47-A6ED-AFC3-F9E1E8A1E5E9}"/>
              </a:ext>
            </a:extLst>
          </p:cNvPr>
          <p:cNvSpPr>
            <a:spLocks noGrp="1"/>
          </p:cNvSpPr>
          <p:nvPr>
            <p:ph type="body" sz="quarter" idx="71"/>
          </p:nvPr>
        </p:nvSpPr>
        <p:spPr>
          <a:xfrm>
            <a:off x="7074375" y="2125654"/>
            <a:ext cx="1985978" cy="886683"/>
          </a:xfrm>
        </p:spPr>
        <p:txBody>
          <a:bodyPr>
            <a:noAutofit/>
          </a:bodyPr>
          <a:lstStyle>
            <a:lvl1pPr algn="ctr">
              <a:lnSpc>
                <a:spcPct val="100000"/>
              </a:lnSpc>
              <a:spcBef>
                <a:spcPts val="0"/>
              </a:spcBef>
              <a:defRPr sz="12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8" name="Text Placeholder 7">
            <a:extLst>
              <a:ext uri="{FF2B5EF4-FFF2-40B4-BE49-F238E27FC236}">
                <a16:creationId xmlns:a16="http://schemas.microsoft.com/office/drawing/2014/main" id="{1098CD05-4730-BAD9-7E67-8548D9738991}"/>
              </a:ext>
            </a:extLst>
          </p:cNvPr>
          <p:cNvSpPr>
            <a:spLocks noGrp="1"/>
          </p:cNvSpPr>
          <p:nvPr>
            <p:ph type="body" sz="quarter" idx="72"/>
          </p:nvPr>
        </p:nvSpPr>
        <p:spPr>
          <a:xfrm>
            <a:off x="7074375" y="1542719"/>
            <a:ext cx="1985978" cy="549357"/>
          </a:xfrm>
        </p:spPr>
        <p:txBody>
          <a:bodyPr anchor="b">
            <a:noAutofit/>
          </a:bodyPr>
          <a:lstStyle>
            <a:lvl1pPr algn="ctr">
              <a:lnSpc>
                <a:spcPct val="100000"/>
              </a:lnSpc>
              <a:spcBef>
                <a:spcPts val="0"/>
              </a:spcBef>
              <a:defRPr sz="1400">
                <a:solidFill>
                  <a:schemeClr val="accent1"/>
                </a:solidFill>
              </a:defRPr>
            </a:lvl1pPr>
          </a:lstStyle>
          <a:p>
            <a:pPr lvl="0"/>
            <a:r>
              <a:rPr lang="en-GB" dirty="0"/>
              <a:t>Click to edit Master text styles</a:t>
            </a:r>
          </a:p>
        </p:txBody>
      </p:sp>
      <p:sp>
        <p:nvSpPr>
          <p:cNvPr id="29" name="Text Placeholder 7">
            <a:extLst>
              <a:ext uri="{FF2B5EF4-FFF2-40B4-BE49-F238E27FC236}">
                <a16:creationId xmlns:a16="http://schemas.microsoft.com/office/drawing/2014/main" id="{895496AC-1552-EF02-5930-6D8F196BBDAA}"/>
              </a:ext>
            </a:extLst>
          </p:cNvPr>
          <p:cNvSpPr>
            <a:spLocks noGrp="1"/>
          </p:cNvSpPr>
          <p:nvPr>
            <p:ph type="body" sz="quarter" idx="73" hasCustomPrompt="1"/>
          </p:nvPr>
        </p:nvSpPr>
        <p:spPr>
          <a:xfrm>
            <a:off x="7427655" y="3684721"/>
            <a:ext cx="1260000" cy="287198"/>
          </a:xfrm>
        </p:spPr>
        <p:txBody>
          <a:bodyPr anchor="ctr">
            <a:noAutofit/>
          </a:bodyPr>
          <a:lstStyle>
            <a:lvl1pPr algn="ctr">
              <a:lnSpc>
                <a:spcPct val="100000"/>
              </a:lnSpc>
              <a:spcBef>
                <a:spcPts val="0"/>
              </a:spcBef>
              <a:defRPr sz="1300">
                <a:solidFill>
                  <a:schemeClr val="accent2"/>
                </a:solidFill>
              </a:defRPr>
            </a:lvl1pPr>
          </a:lstStyle>
          <a:p>
            <a:pPr lvl="0"/>
            <a:r>
              <a:rPr lang="en-GB" dirty="0"/>
              <a:t>Milestone</a:t>
            </a:r>
          </a:p>
        </p:txBody>
      </p:sp>
      <p:sp>
        <p:nvSpPr>
          <p:cNvPr id="36" name="Text Placeholder 168">
            <a:extLst>
              <a:ext uri="{FF2B5EF4-FFF2-40B4-BE49-F238E27FC236}">
                <a16:creationId xmlns:a16="http://schemas.microsoft.com/office/drawing/2014/main" id="{ECC8CAD4-96DD-DFAF-AA29-00AFACDD630C}"/>
              </a:ext>
            </a:extLst>
          </p:cNvPr>
          <p:cNvSpPr>
            <a:spLocks noGrp="1" noChangeAspect="1"/>
          </p:cNvSpPr>
          <p:nvPr>
            <p:ph type="body" sz="quarter" idx="83" hasCustomPrompt="1"/>
          </p:nvPr>
        </p:nvSpPr>
        <p:spPr>
          <a:xfrm>
            <a:off x="9293770" y="4410226"/>
            <a:ext cx="144000" cy="144000"/>
          </a:xfrm>
          <a:prstGeom prst="ellipse">
            <a:avLst/>
          </a:prstGeom>
          <a:solidFill>
            <a:schemeClr val="accent2"/>
          </a:solidFill>
        </p:spPr>
        <p:txBody>
          <a:bodyPr vert="horz" wrap="square" lIns="91440" tIns="45720" rIns="91440" bIns="45720" rtlCol="0" anchor="ctr">
            <a:noAutofit/>
          </a:bodyPr>
          <a:lstStyle>
            <a:lvl1pPr algn="ctr">
              <a:defRPr lang="en-GB" sz="1000" dirty="0">
                <a:solidFill>
                  <a:schemeClr val="accent1">
                    <a:alpha val="0"/>
                  </a:schemeClr>
                </a:solidFill>
              </a:defRPr>
            </a:lvl1pPr>
          </a:lstStyle>
          <a:p>
            <a:pPr lvl="0">
              <a:lnSpc>
                <a:spcPct val="100000"/>
              </a:lnSpc>
              <a:spcBef>
                <a:spcPts val="0"/>
              </a:spcBef>
            </a:pPr>
            <a:r>
              <a:rPr lang="en-GB" dirty="0"/>
              <a:t>.</a:t>
            </a:r>
          </a:p>
        </p:txBody>
      </p:sp>
      <p:sp>
        <p:nvSpPr>
          <p:cNvPr id="31" name="Text Placeholder 2">
            <a:extLst>
              <a:ext uri="{FF2B5EF4-FFF2-40B4-BE49-F238E27FC236}">
                <a16:creationId xmlns:a16="http://schemas.microsoft.com/office/drawing/2014/main" id="{C556999F-2660-2E0A-9A48-A686C140A52C}"/>
              </a:ext>
            </a:extLst>
          </p:cNvPr>
          <p:cNvSpPr>
            <a:spLocks noGrp="1"/>
          </p:cNvSpPr>
          <p:nvPr>
            <p:ph type="body" sz="quarter" idx="75"/>
          </p:nvPr>
        </p:nvSpPr>
        <p:spPr>
          <a:xfrm>
            <a:off x="8383586" y="5361860"/>
            <a:ext cx="1985978" cy="886683"/>
          </a:xfrm>
        </p:spPr>
        <p:txBody>
          <a:bodyPr>
            <a:noAutofit/>
          </a:bodyPr>
          <a:lstStyle>
            <a:lvl1pPr algn="ctr">
              <a:lnSpc>
                <a:spcPct val="100000"/>
              </a:lnSpc>
              <a:spcBef>
                <a:spcPts val="0"/>
              </a:spcBef>
              <a:defRPr sz="1200" b="0">
                <a:solidFill>
                  <a:schemeClr val="tx1">
                    <a:lumMod val="65000"/>
                    <a:lumOff val="3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2" name="Text Placeholder 7">
            <a:extLst>
              <a:ext uri="{FF2B5EF4-FFF2-40B4-BE49-F238E27FC236}">
                <a16:creationId xmlns:a16="http://schemas.microsoft.com/office/drawing/2014/main" id="{AAF9B49E-A9EF-6331-D3A6-16BB16393B2D}"/>
              </a:ext>
            </a:extLst>
          </p:cNvPr>
          <p:cNvSpPr>
            <a:spLocks noGrp="1"/>
          </p:cNvSpPr>
          <p:nvPr>
            <p:ph type="body" sz="quarter" idx="76"/>
          </p:nvPr>
        </p:nvSpPr>
        <p:spPr>
          <a:xfrm>
            <a:off x="8383586" y="4778925"/>
            <a:ext cx="1985978" cy="549357"/>
          </a:xfrm>
        </p:spPr>
        <p:txBody>
          <a:bodyPr anchor="b">
            <a:noAutofit/>
          </a:bodyPr>
          <a:lstStyle>
            <a:lvl1pPr algn="ctr">
              <a:lnSpc>
                <a:spcPct val="100000"/>
              </a:lnSpc>
              <a:spcBef>
                <a:spcPts val="0"/>
              </a:spcBef>
              <a:defRPr sz="1400">
                <a:solidFill>
                  <a:schemeClr val="accent1"/>
                </a:solidFill>
              </a:defRPr>
            </a:lvl1pPr>
          </a:lstStyle>
          <a:p>
            <a:pPr lvl="0"/>
            <a:r>
              <a:rPr lang="en-GB" dirty="0"/>
              <a:t>Click to edit Master text styles</a:t>
            </a:r>
          </a:p>
        </p:txBody>
      </p:sp>
      <p:sp>
        <p:nvSpPr>
          <p:cNvPr id="33" name="Text Placeholder 7">
            <a:extLst>
              <a:ext uri="{FF2B5EF4-FFF2-40B4-BE49-F238E27FC236}">
                <a16:creationId xmlns:a16="http://schemas.microsoft.com/office/drawing/2014/main" id="{1C756DFB-E4FA-C6A8-C347-69974F163F62}"/>
              </a:ext>
            </a:extLst>
          </p:cNvPr>
          <p:cNvSpPr>
            <a:spLocks noGrp="1"/>
          </p:cNvSpPr>
          <p:nvPr>
            <p:ph type="body" sz="quarter" idx="77" hasCustomPrompt="1"/>
          </p:nvPr>
        </p:nvSpPr>
        <p:spPr>
          <a:xfrm>
            <a:off x="8735527" y="3684721"/>
            <a:ext cx="1260000" cy="287198"/>
          </a:xfrm>
        </p:spPr>
        <p:txBody>
          <a:bodyPr anchor="ctr">
            <a:noAutofit/>
          </a:bodyPr>
          <a:lstStyle>
            <a:lvl1pPr algn="ctr">
              <a:lnSpc>
                <a:spcPct val="100000"/>
              </a:lnSpc>
              <a:spcBef>
                <a:spcPts val="0"/>
              </a:spcBef>
              <a:defRPr sz="1300">
                <a:solidFill>
                  <a:schemeClr val="accent2"/>
                </a:solidFill>
              </a:defRPr>
            </a:lvl1pPr>
          </a:lstStyle>
          <a:p>
            <a:pPr lvl="0"/>
            <a:r>
              <a:rPr lang="en-GB" dirty="0"/>
              <a:t>Milestone</a:t>
            </a:r>
          </a:p>
        </p:txBody>
      </p:sp>
      <p:sp>
        <p:nvSpPr>
          <p:cNvPr id="4" name="Text Placeholder 168">
            <a:extLst>
              <a:ext uri="{FF2B5EF4-FFF2-40B4-BE49-F238E27FC236}">
                <a16:creationId xmlns:a16="http://schemas.microsoft.com/office/drawing/2014/main" id="{E9CDCE82-6CB8-A7B5-A950-748A7628D6FE}"/>
              </a:ext>
            </a:extLst>
          </p:cNvPr>
          <p:cNvSpPr>
            <a:spLocks noGrp="1" noChangeAspect="1"/>
          </p:cNvSpPr>
          <p:nvPr>
            <p:ph type="body" sz="quarter" idx="78" hasCustomPrompt="1"/>
          </p:nvPr>
        </p:nvSpPr>
        <p:spPr>
          <a:xfrm>
            <a:off x="2754472" y="3106163"/>
            <a:ext cx="144000" cy="144000"/>
          </a:xfrm>
          <a:prstGeom prst="ellipse">
            <a:avLst/>
          </a:prstGeom>
          <a:solidFill>
            <a:schemeClr val="accent2"/>
          </a:solidFill>
        </p:spPr>
        <p:txBody>
          <a:bodyPr vert="horz" wrap="square" lIns="91440" tIns="45720" rIns="91440" bIns="45720" rtlCol="0" anchor="ctr">
            <a:noAutofit/>
          </a:bodyPr>
          <a:lstStyle>
            <a:lvl1pPr algn="ctr">
              <a:defRPr lang="en-GB" sz="1000" dirty="0">
                <a:solidFill>
                  <a:schemeClr val="accent1">
                    <a:alpha val="0"/>
                  </a:schemeClr>
                </a:solidFill>
              </a:defRPr>
            </a:lvl1pPr>
          </a:lstStyle>
          <a:p>
            <a:pPr lvl="0">
              <a:lnSpc>
                <a:spcPct val="100000"/>
              </a:lnSpc>
              <a:spcBef>
                <a:spcPts val="0"/>
              </a:spcBef>
            </a:pPr>
            <a:r>
              <a:rPr lang="en-GB" dirty="0"/>
              <a:t>.</a:t>
            </a:r>
          </a:p>
        </p:txBody>
      </p:sp>
    </p:spTree>
    <p:extLst>
      <p:ext uri="{BB962C8B-B14F-4D97-AF65-F5344CB8AC3E}">
        <p14:creationId xmlns:p14="http://schemas.microsoft.com/office/powerpoint/2010/main" val="18929401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V2">
    <p:bg>
      <p:bgPr>
        <a:solidFill>
          <a:schemeClr val="accent2"/>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solidFill>
                  <a:schemeClr val="bg1">
                    <a:lumMod val="85000"/>
                  </a:schemeClr>
                </a:solidFill>
              </a:defRPr>
            </a:lvl1pPr>
          </a:lstStyle>
          <a:p>
            <a:fld id="{9B8CCFF5-5E46-46BD-B5F9-D4D844B4C9EE}" type="slidenum">
              <a:rPr lang="en-GB" smtClean="0"/>
              <a:pPr/>
              <a:t>‹N°›</a:t>
            </a:fld>
            <a:endParaRPr lang="en-GB" dirty="0"/>
          </a:p>
        </p:txBody>
      </p: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accent4"/>
                </a:solidFill>
              </a:defRPr>
            </a:lvl1pPr>
          </a:lstStyle>
          <a:p>
            <a:r>
              <a:rPr lang="en-US" dirty="0"/>
              <a:t>Click to edit Master title style</a:t>
            </a:r>
            <a:endParaRPr lang="en-ID" dirty="0"/>
          </a:p>
        </p:txBody>
      </p:sp>
    </p:spTree>
    <p:extLst>
      <p:ext uri="{BB962C8B-B14F-4D97-AF65-F5344CB8AC3E}">
        <p14:creationId xmlns:p14="http://schemas.microsoft.com/office/powerpoint/2010/main" val="17920018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Only V1">
    <p:bg>
      <p:bgPr>
        <a:solidFill>
          <a:schemeClr val="accent4">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lvl1pPr>
          </a:lstStyle>
          <a:p>
            <a:fld id="{9B8CCFF5-5E46-46BD-B5F9-D4D844B4C9EE}" type="slidenum">
              <a:rPr lang="en-GB" smtClean="0"/>
              <a:pPr/>
              <a:t>‹N°›</a:t>
            </a:fld>
            <a:endParaRPr lang="en-GB" dirty="0"/>
          </a:p>
        </p:txBody>
      </p:sp>
      <p:sp>
        <p:nvSpPr>
          <p:cNvPr id="3" name="Title 1">
            <a:extLst>
              <a:ext uri="{FF2B5EF4-FFF2-40B4-BE49-F238E27FC236}">
                <a16:creationId xmlns:a16="http://schemas.microsoft.com/office/drawing/2014/main" id="{0D78536D-56B8-C8AB-E6BB-E0331088471C}"/>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accent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23216788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V2">
    <p:bg>
      <p:bgPr>
        <a:solidFill>
          <a:schemeClr val="accent2"/>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solidFill>
                  <a:schemeClr val="bg1">
                    <a:lumMod val="85000"/>
                  </a:schemeClr>
                </a:solidFill>
              </a:defRPr>
            </a:lvl1pPr>
          </a:lstStyle>
          <a:p>
            <a:fld id="{9B8CCFF5-5E46-46BD-B5F9-D4D844B4C9EE}" type="slidenum">
              <a:rPr lang="en-GB" smtClean="0"/>
              <a:pPr/>
              <a:t>‹N°›</a:t>
            </a:fld>
            <a:endParaRPr lang="en-GB" dirty="0"/>
          </a:p>
        </p:txBody>
      </p:sp>
    </p:spTree>
    <p:extLst>
      <p:ext uri="{BB962C8B-B14F-4D97-AF65-F5344CB8AC3E}">
        <p14:creationId xmlns:p14="http://schemas.microsoft.com/office/powerpoint/2010/main" val="1265973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B75493-E1ED-FE0A-BB82-3872C9BF4A6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7B19D85-2960-C743-D4E8-03893F2E9A5B}"/>
              </a:ext>
            </a:extLst>
          </p:cNvPr>
          <p:cNvSpPr>
            <a:spLocks noGrp="1"/>
          </p:cNvSpPr>
          <p:nvPr>
            <p:ph type="dt" sz="half" idx="10"/>
          </p:nvPr>
        </p:nvSpPr>
        <p:spPr/>
        <p:txBody>
          <a:bodyPr/>
          <a:lstStyle/>
          <a:p>
            <a:fld id="{7B945F53-EA41-4823-AB64-5A61970EE442}" type="datetimeFigureOut">
              <a:rPr lang="fr-FR" smtClean="0"/>
              <a:t>12/03/2025</a:t>
            </a:fld>
            <a:endParaRPr lang="fr-FR"/>
          </a:p>
        </p:txBody>
      </p:sp>
      <p:sp>
        <p:nvSpPr>
          <p:cNvPr id="4" name="Espace réservé du pied de page 3">
            <a:extLst>
              <a:ext uri="{FF2B5EF4-FFF2-40B4-BE49-F238E27FC236}">
                <a16:creationId xmlns:a16="http://schemas.microsoft.com/office/drawing/2014/main" id="{7BF5B8AD-3E5C-039D-42FC-979700267EF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968E0C1-DC58-6B8B-A363-E98BFAB90728}"/>
              </a:ext>
            </a:extLst>
          </p:cNvPr>
          <p:cNvSpPr>
            <a:spLocks noGrp="1"/>
          </p:cNvSpPr>
          <p:nvPr>
            <p:ph type="sldNum" sz="quarter" idx="12"/>
          </p:nvPr>
        </p:nvSpPr>
        <p:spPr/>
        <p:txBody>
          <a:bodyPr/>
          <a:lstStyle/>
          <a:p>
            <a:fld id="{FF994D5E-8416-4112-82BF-431607861D03}" type="slidenum">
              <a:rPr lang="fr-FR" smtClean="0"/>
              <a:t>‹N°›</a:t>
            </a:fld>
            <a:endParaRPr lang="fr-FR"/>
          </a:p>
        </p:txBody>
      </p:sp>
    </p:spTree>
    <p:extLst>
      <p:ext uri="{BB962C8B-B14F-4D97-AF65-F5344CB8AC3E}">
        <p14:creationId xmlns:p14="http://schemas.microsoft.com/office/powerpoint/2010/main" val="30046312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V1">
    <p:bg>
      <p:bgPr>
        <a:solidFill>
          <a:schemeClr val="accent4">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a:endCxn id="6" idx="1"/>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Slide Number Placeholder 8">
            <a:extLst>
              <a:ext uri="{FF2B5EF4-FFF2-40B4-BE49-F238E27FC236}">
                <a16:creationId xmlns:a16="http://schemas.microsoft.com/office/drawing/2014/main" id="{65165153-0E0A-A728-AACE-3BB6F8733E21}"/>
              </a:ext>
            </a:extLst>
          </p:cNvPr>
          <p:cNvSpPr>
            <a:spLocks noGrp="1"/>
          </p:cNvSpPr>
          <p:nvPr>
            <p:ph type="sldNum" sz="quarter" idx="41"/>
          </p:nvPr>
        </p:nvSpPr>
        <p:spPr>
          <a:xfrm>
            <a:off x="11415713" y="6091237"/>
            <a:ext cx="377814" cy="365125"/>
          </a:xfrm>
        </p:spPr>
        <p:txBody>
          <a:bodyPr/>
          <a:lstStyle>
            <a:lvl1pPr algn="ctr">
              <a:defRPr/>
            </a:lvl1pPr>
          </a:lstStyle>
          <a:p>
            <a:fld id="{9B8CCFF5-5E46-46BD-B5F9-D4D844B4C9EE}" type="slidenum">
              <a:rPr lang="en-GB" smtClean="0"/>
              <a:pPr/>
              <a:t>‹N°›</a:t>
            </a:fld>
            <a:endParaRPr lang="en-GB" dirty="0"/>
          </a:p>
        </p:txBody>
      </p:sp>
    </p:spTree>
    <p:extLst>
      <p:ext uri="{BB962C8B-B14F-4D97-AF65-F5344CB8AC3E}">
        <p14:creationId xmlns:p14="http://schemas.microsoft.com/office/powerpoint/2010/main" val="31810569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 xmlns:ma14="http://schemas.microsoft.com/office/mac/drawingml/2011/main" val="0"/>
            </a:ext>
          </a:extLst>
        </p:spPr>
        <p:txBody>
          <a:bodyPr/>
          <a:lstStyle>
            <a:lvl1pPr/>
          </a:lstStyle>
          <a:p>
            <a:pPr algn="l"/>
            <a:fld id="{F7021451-1387-4CA6-816F-3879F97B5CBC}" type="slidenum">
              <a:rPr lang="en-US" b="0"/>
              <a:t>‹N°›</a:t>
            </a:fld>
            <a:endParaRPr lang="en-US"/>
          </a:p>
        </p:txBody>
      </p:sp>
    </p:spTree>
    <p:extLst>
      <p:ext uri="{BB962C8B-B14F-4D97-AF65-F5344CB8AC3E}">
        <p14:creationId xmlns:p14="http://schemas.microsoft.com/office/powerpoint/2010/main" val="406581510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01V1">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009900" cy="6858000"/>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4" y="1435947"/>
            <a:ext cx="4498971" cy="3041227"/>
          </a:xfrm>
        </p:spPr>
        <p:txBody>
          <a:bodyPr anchor="b">
            <a:noAutofit/>
          </a:bodyPr>
          <a:lstStyle>
            <a:lvl1pPr>
              <a:defRPr sz="5400">
                <a:latin typeface="+mj-lt"/>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102470" y="1200150"/>
            <a:ext cx="4006860" cy="4457700"/>
          </a:xfrm>
        </p:spPr>
        <p:txBody>
          <a:bodyPr/>
          <a:lstStyle>
            <a:lvl1pPr marL="0" indent="0">
              <a:buNone/>
              <a:defRPr/>
            </a:lvl1pPr>
          </a:lstStyle>
          <a:p>
            <a:endParaRPr lang="en-US"/>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587374" y="4720412"/>
            <a:ext cx="3492501" cy="365126"/>
          </a:xfrm>
        </p:spPr>
        <p:txBody>
          <a:bodyPr>
            <a:noAutofit/>
          </a:bodyPr>
          <a:lstStyle>
            <a:lvl1pPr marL="0" indent="0">
              <a:lnSpc>
                <a:spcPct val="100000"/>
              </a:lnSpc>
              <a:spcBef>
                <a:spcPts val="0"/>
              </a:spcBef>
              <a:buNone/>
              <a:defRPr sz="1800" b="1">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587374" y="5123408"/>
            <a:ext cx="3492501" cy="365126"/>
          </a:xfrm>
        </p:spPr>
        <p:txBody>
          <a:bodyPr anchor="ctr">
            <a:noAutofit/>
          </a:bodyPr>
          <a:lstStyle>
            <a:lvl1pPr marL="0" indent="0">
              <a:lnSpc>
                <a:spcPct val="100000"/>
              </a:lnSpc>
              <a:spcBef>
                <a:spcPts val="0"/>
              </a:spcBef>
              <a:buNone/>
              <a:defRPr sz="16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cxnSp>
        <p:nvCxnSpPr>
          <p:cNvPr id="3" name="Straight Connector 2">
            <a:extLst>
              <a:ext uri="{FF2B5EF4-FFF2-40B4-BE49-F238E27FC236}">
                <a16:creationId xmlns:a16="http://schemas.microsoft.com/office/drawing/2014/main" id="{789C402F-EF33-BC3A-77ED-6EE9FAF0EAEA}"/>
              </a:ext>
            </a:extLst>
          </p:cNvPr>
          <p:cNvCxnSpPr>
            <a:cxnSpLocks/>
          </p:cNvCxnSpPr>
          <p:nvPr userDrawn="1"/>
        </p:nvCxnSpPr>
        <p:spPr>
          <a:xfrm>
            <a:off x="1638300" y="584994"/>
            <a:ext cx="9966325"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01V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587373" y="830583"/>
            <a:ext cx="11017251" cy="5196042"/>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4" y="830582"/>
            <a:ext cx="11017250" cy="2800772"/>
          </a:xfrm>
        </p:spPr>
        <p:txBody>
          <a:bodyPr anchor="b">
            <a:noAutofit/>
          </a:bodyPr>
          <a:lstStyle>
            <a:lvl1pPr algn="ctr">
              <a:defRPr sz="5400">
                <a:latin typeface="+mj-lt"/>
                <a:cs typeface="Poppins" pitchFamily="2" charset="77"/>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0CA0C2D1-06AD-3620-044D-2EAE71AC87AC}"/>
              </a:ext>
            </a:extLst>
          </p:cNvPr>
          <p:cNvCxnSpPr>
            <a:cxnSpLocks/>
          </p:cNvCxnSpPr>
          <p:nvPr userDrawn="1"/>
        </p:nvCxnSpPr>
        <p:spPr>
          <a:xfrm>
            <a:off x="1638300" y="584994"/>
            <a:ext cx="9966325"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587373" y="3874592"/>
            <a:ext cx="11017252" cy="365126"/>
          </a:xfrm>
        </p:spPr>
        <p:txBody>
          <a:bodyPr>
            <a:noAutofit/>
          </a:bodyPr>
          <a:lstStyle>
            <a:lvl1pPr marL="0" indent="0" algn="ctr">
              <a:lnSpc>
                <a:spcPct val="100000"/>
              </a:lnSpc>
              <a:spcBef>
                <a:spcPts val="0"/>
              </a:spcBef>
              <a:buNone/>
              <a:defRPr sz="1800" b="1">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587373" y="4277588"/>
            <a:ext cx="11017252" cy="365126"/>
          </a:xfrm>
        </p:spPr>
        <p:txBody>
          <a:bodyPr anchor="ctr">
            <a:noAutofit/>
          </a:bodyPr>
          <a:lstStyle>
            <a:lvl1pPr marL="0" indent="0" algn="ctr">
              <a:lnSpc>
                <a:spcPct val="100000"/>
              </a:lnSpc>
              <a:spcBef>
                <a:spcPts val="0"/>
              </a:spcBef>
              <a:buNone/>
              <a:defRPr sz="16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1789709300"/>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01V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587373" y="0"/>
            <a:ext cx="11017251" cy="3631349"/>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4" y="830582"/>
            <a:ext cx="11017250" cy="2800772"/>
          </a:xfrm>
        </p:spPr>
        <p:txBody>
          <a:bodyPr anchor="b">
            <a:noAutofit/>
          </a:bodyPr>
          <a:lstStyle>
            <a:lvl1pPr algn="ctr">
              <a:defRPr sz="5400">
                <a:latin typeface="+mj-lt"/>
                <a:cs typeface="Poppins" pitchFamily="2" charset="77"/>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0CA0C2D1-06AD-3620-044D-2EAE71AC87AC}"/>
              </a:ext>
            </a:extLst>
          </p:cNvPr>
          <p:cNvCxnSpPr>
            <a:cxnSpLocks/>
          </p:cNvCxnSpPr>
          <p:nvPr userDrawn="1"/>
        </p:nvCxnSpPr>
        <p:spPr>
          <a:xfrm>
            <a:off x="1638300" y="584994"/>
            <a:ext cx="9966325"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587373" y="3874592"/>
            <a:ext cx="11017252" cy="365126"/>
          </a:xfrm>
        </p:spPr>
        <p:txBody>
          <a:bodyPr>
            <a:noAutofit/>
          </a:bodyPr>
          <a:lstStyle>
            <a:lvl1pPr marL="0" indent="0" algn="ctr">
              <a:lnSpc>
                <a:spcPct val="100000"/>
              </a:lnSpc>
              <a:spcBef>
                <a:spcPts val="0"/>
              </a:spcBef>
              <a:buNone/>
              <a:defRPr sz="1800" b="1">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587373" y="4277588"/>
            <a:ext cx="11017252" cy="365126"/>
          </a:xfrm>
        </p:spPr>
        <p:txBody>
          <a:bodyPr anchor="ctr">
            <a:noAutofit/>
          </a:bodyPr>
          <a:lstStyle>
            <a:lvl1pPr marL="0" indent="0" algn="ctr">
              <a:lnSpc>
                <a:spcPct val="100000"/>
              </a:lnSpc>
              <a:spcBef>
                <a:spcPts val="0"/>
              </a:spcBef>
              <a:buNone/>
              <a:defRPr sz="16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1741236236"/>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Header S02V1">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9103360" y="584200"/>
            <a:ext cx="3088640" cy="5689600"/>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4" y="2380828"/>
            <a:ext cx="5508626" cy="2096346"/>
          </a:xfrm>
        </p:spPr>
        <p:txBody>
          <a:bodyPr>
            <a:noAutofit/>
          </a:bodyPr>
          <a:lstStyle>
            <a:lvl1pPr>
              <a:defRPr sz="4400">
                <a:latin typeface="+mj-lt"/>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102470" y="1200150"/>
            <a:ext cx="5089530" cy="4457700"/>
          </a:xfrm>
        </p:spPr>
        <p:txBody>
          <a:bodyPr vert="horz" lIns="91440" tIns="45720" rIns="91440" bIns="45720" rtlCol="0">
            <a:normAutofit/>
          </a:bodyPr>
          <a:lstStyle>
            <a:lvl1pPr>
              <a:defRPr lang="en-US"/>
            </a:lvl1pPr>
          </a:lstStyle>
          <a:p>
            <a:pPr marL="0" lvl="0" indent="0">
              <a:buNone/>
            </a:pPr>
            <a:endParaRPr lang="en-US"/>
          </a:p>
        </p:txBody>
      </p:sp>
      <p:cxnSp>
        <p:nvCxnSpPr>
          <p:cNvPr id="11" name="Straight Connector 10">
            <a:extLst>
              <a:ext uri="{FF2B5EF4-FFF2-40B4-BE49-F238E27FC236}">
                <a16:creationId xmlns:a16="http://schemas.microsoft.com/office/drawing/2014/main" id="{0CA0C2D1-06AD-3620-044D-2EAE71AC87AC}"/>
              </a:ext>
            </a:extLst>
          </p:cNvPr>
          <p:cNvCxnSpPr>
            <a:cxnSpLocks/>
          </p:cNvCxnSpPr>
          <p:nvPr userDrawn="1"/>
        </p:nvCxnSpPr>
        <p:spPr>
          <a:xfrm>
            <a:off x="1638300" y="584994"/>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a:cxnSpLocks/>
          </p:cNvCxnSpPr>
          <p:nvPr userDrawn="1"/>
        </p:nvCxnSpPr>
        <p:spPr>
          <a:xfrm>
            <a:off x="10345266" y="584994"/>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587374" y="4720412"/>
            <a:ext cx="3492501" cy="365126"/>
          </a:xfrm>
        </p:spPr>
        <p:txBody>
          <a:bodyPr vert="horz" lIns="91440" tIns="45720" rIns="91440" bIns="45720" rtlCol="0">
            <a:noAutofit/>
          </a:bodyPr>
          <a:lstStyle>
            <a:lvl1pPr marL="0" indent="0">
              <a:buNone/>
              <a:defRPr lang="en-US" sz="1800" b="1" dirty="0"/>
            </a:lvl1pPr>
          </a:lstStyle>
          <a:p>
            <a:pPr marL="228600" lvl="0" indent="-228600">
              <a:lnSpc>
                <a:spcPct val="100000"/>
              </a:lnSpc>
              <a:spcBef>
                <a:spcPts val="0"/>
              </a:spcBef>
            </a:pPr>
            <a:r>
              <a:rPr lang="en-US" dirty="0"/>
              <a:t>Click to edit</a:t>
            </a:r>
          </a:p>
        </p:txBody>
      </p:sp>
    </p:spTree>
    <p:extLst>
      <p:ext uri="{BB962C8B-B14F-4D97-AF65-F5344CB8AC3E}">
        <p14:creationId xmlns:p14="http://schemas.microsoft.com/office/powerpoint/2010/main" val="2728830523"/>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Header S02V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1173478" y="2247899"/>
            <a:ext cx="9845042" cy="3352797"/>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1307304" y="2380828"/>
            <a:ext cx="9577389" cy="2096346"/>
          </a:xfrm>
        </p:spPr>
        <p:txBody>
          <a:bodyPr>
            <a:noAutofit/>
          </a:bodyPr>
          <a:lstStyle>
            <a:lvl1pPr algn="ctr">
              <a:defRPr sz="4400">
                <a:latin typeface="+mj-lt"/>
                <a:cs typeface="Poppins" pitchFamily="2" charset="77"/>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0CA0C2D1-06AD-3620-044D-2EAE71AC87AC}"/>
              </a:ext>
            </a:extLst>
          </p:cNvPr>
          <p:cNvCxnSpPr>
            <a:cxnSpLocks/>
          </p:cNvCxnSpPr>
          <p:nvPr userDrawn="1"/>
        </p:nvCxnSpPr>
        <p:spPr>
          <a:xfrm>
            <a:off x="1638300" y="584994"/>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a:cxnSpLocks/>
          </p:cNvCxnSpPr>
          <p:nvPr userDrawn="1"/>
        </p:nvCxnSpPr>
        <p:spPr>
          <a:xfrm>
            <a:off x="10345266" y="584994"/>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307304" y="4720412"/>
            <a:ext cx="9577389" cy="365126"/>
          </a:xfrm>
        </p:spPr>
        <p:txBody>
          <a:bodyPr vert="horz" lIns="91440" tIns="45720" rIns="91440" bIns="45720" rtlCol="0">
            <a:noAutofit/>
          </a:bodyPr>
          <a:lstStyle>
            <a:lvl1pPr marL="0" indent="0" algn="ctr">
              <a:buNone/>
              <a:defRPr lang="en-US" sz="1800" b="1" dirty="0"/>
            </a:lvl1pPr>
          </a:lstStyle>
          <a:p>
            <a:pPr marL="228600" lvl="0" indent="-228600">
              <a:lnSpc>
                <a:spcPct val="100000"/>
              </a:lnSpc>
              <a:spcBef>
                <a:spcPts val="0"/>
              </a:spcBef>
            </a:pPr>
            <a:r>
              <a:rPr lang="en-US" dirty="0"/>
              <a:t>Click to edit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307304" y="5123408"/>
            <a:ext cx="9577389" cy="365126"/>
          </a:xfrm>
        </p:spPr>
        <p:txBody>
          <a:bodyPr vert="horz" lIns="91440" tIns="45720" rIns="91440" bIns="45720" rtlCol="0" anchor="ctr">
            <a:noAutofit/>
          </a:bodyPr>
          <a:lstStyle>
            <a:lvl1pPr marL="0" indent="0" algn="ctr">
              <a:buNone/>
              <a:defRPr lang="en-US" sz="1600" dirty="0">
                <a:solidFill>
                  <a:schemeClr val="tx1">
                    <a:lumMod val="50000"/>
                    <a:lumOff val="50000"/>
                  </a:schemeClr>
                </a:solidFill>
              </a:defRPr>
            </a:lvl1pPr>
          </a:lstStyle>
          <a:p>
            <a:pPr marL="228600" lvl="0" indent="-228600">
              <a:lnSpc>
                <a:spcPct val="100000"/>
              </a:lnSpc>
              <a:spcBef>
                <a:spcPts val="0"/>
              </a:spcBef>
            </a:pPr>
            <a:r>
              <a:rPr lang="en-US" dirty="0"/>
              <a:t>Click to edit</a:t>
            </a:r>
          </a:p>
        </p:txBody>
      </p:sp>
    </p:spTree>
    <p:extLst>
      <p:ext uri="{BB962C8B-B14F-4D97-AF65-F5344CB8AC3E}">
        <p14:creationId xmlns:p14="http://schemas.microsoft.com/office/powerpoint/2010/main" val="3769420882"/>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Header S02V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1173478" y="2247900"/>
            <a:ext cx="9845042" cy="2362200"/>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1307304" y="2380828"/>
            <a:ext cx="9577389" cy="2096346"/>
          </a:xfrm>
        </p:spPr>
        <p:txBody>
          <a:bodyPr>
            <a:noAutofit/>
          </a:bodyPr>
          <a:lstStyle>
            <a:lvl1pPr algn="ctr">
              <a:defRPr sz="4400">
                <a:latin typeface="+mj-lt"/>
                <a:cs typeface="Poppins" pitchFamily="2" charset="77"/>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0CA0C2D1-06AD-3620-044D-2EAE71AC87AC}"/>
              </a:ext>
            </a:extLst>
          </p:cNvPr>
          <p:cNvCxnSpPr>
            <a:cxnSpLocks/>
          </p:cNvCxnSpPr>
          <p:nvPr userDrawn="1"/>
        </p:nvCxnSpPr>
        <p:spPr>
          <a:xfrm>
            <a:off x="1638300" y="584994"/>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a:cxnSpLocks/>
          </p:cNvCxnSpPr>
          <p:nvPr userDrawn="1"/>
        </p:nvCxnSpPr>
        <p:spPr>
          <a:xfrm>
            <a:off x="10345266" y="584994"/>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307304" y="4720412"/>
            <a:ext cx="9577389" cy="365126"/>
          </a:xfrm>
        </p:spPr>
        <p:txBody>
          <a:bodyPr vert="horz" lIns="91440" tIns="45720" rIns="91440" bIns="45720" rtlCol="0">
            <a:noAutofit/>
          </a:bodyPr>
          <a:lstStyle>
            <a:lvl1pPr marL="0" indent="0" algn="ctr">
              <a:buNone/>
              <a:defRPr lang="en-US" sz="1800" b="1" dirty="0"/>
            </a:lvl1pPr>
          </a:lstStyle>
          <a:p>
            <a:pPr marL="228600" lvl="0" indent="-228600">
              <a:lnSpc>
                <a:spcPct val="100000"/>
              </a:lnSpc>
              <a:spcBef>
                <a:spcPts val="0"/>
              </a:spcBef>
            </a:pPr>
            <a:r>
              <a:rPr lang="en-US" dirty="0"/>
              <a:t>Click to edit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307304" y="5123408"/>
            <a:ext cx="9577389" cy="365126"/>
          </a:xfrm>
        </p:spPr>
        <p:txBody>
          <a:bodyPr vert="horz" lIns="91440" tIns="45720" rIns="91440" bIns="45720" rtlCol="0" anchor="ctr">
            <a:noAutofit/>
          </a:bodyPr>
          <a:lstStyle>
            <a:lvl1pPr marL="0" indent="0" algn="ctr">
              <a:buNone/>
              <a:defRPr lang="en-US" sz="1600" dirty="0">
                <a:solidFill>
                  <a:schemeClr val="tx1">
                    <a:lumMod val="50000"/>
                    <a:lumOff val="50000"/>
                  </a:schemeClr>
                </a:solidFill>
              </a:defRPr>
            </a:lvl1pPr>
          </a:lstStyle>
          <a:p>
            <a:pPr marL="228600" lvl="0" indent="-228600">
              <a:lnSpc>
                <a:spcPct val="100000"/>
              </a:lnSpc>
              <a:spcBef>
                <a:spcPts val="0"/>
              </a:spcBef>
            </a:pPr>
            <a:r>
              <a:rPr lang="en-US" dirty="0"/>
              <a:t>Click to edit</a:t>
            </a:r>
          </a:p>
        </p:txBody>
      </p:sp>
    </p:spTree>
    <p:extLst>
      <p:ext uri="{BB962C8B-B14F-4D97-AF65-F5344CB8AC3E}">
        <p14:creationId xmlns:p14="http://schemas.microsoft.com/office/powerpoint/2010/main" val="1058303848"/>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Agenda S03V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2110E5-7C92-C71B-6465-30BF86DFB662}"/>
              </a:ext>
            </a:extLst>
          </p:cNvPr>
          <p:cNvSpPr/>
          <p:nvPr userDrawn="1"/>
        </p:nvSpPr>
        <p:spPr>
          <a:xfrm>
            <a:off x="2052638" y="-9526"/>
            <a:ext cx="2027237" cy="1919289"/>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389120" y="584200"/>
            <a:ext cx="6816248" cy="1325563"/>
          </a:xfrm>
        </p:spPr>
        <p:txBody>
          <a:bodyPr anchor="t">
            <a:noAutofit/>
          </a:bodyPr>
          <a:lstStyle>
            <a:lvl1pPr algn="l">
              <a:defRPr sz="4400">
                <a:latin typeface="+mj-lt"/>
                <a:cs typeface="Poppins" pitchFamily="2" charset="77"/>
              </a:defRPr>
            </a:lvl1pPr>
          </a:lstStyle>
          <a:p>
            <a:r>
              <a:rPr lang="en-US" dirty="0"/>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3" name="Picture Placeholder 6">
            <a:extLst>
              <a:ext uri="{FF2B5EF4-FFF2-40B4-BE49-F238E27FC236}">
                <a16:creationId xmlns:a16="http://schemas.microsoft.com/office/drawing/2014/main" id="{3BCA78D2-DB67-9E06-381E-38B694DBDB70}"/>
              </a:ext>
            </a:extLst>
          </p:cNvPr>
          <p:cNvSpPr>
            <a:spLocks noGrp="1"/>
          </p:cNvSpPr>
          <p:nvPr>
            <p:ph type="pic" sz="quarter" idx="19"/>
          </p:nvPr>
        </p:nvSpPr>
        <p:spPr>
          <a:xfrm>
            <a:off x="0" y="1"/>
            <a:ext cx="3714750" cy="1909762"/>
          </a:xfrm>
        </p:spPr>
        <p:txBody>
          <a:bodyPr vert="horz" lIns="91440" tIns="45720" rIns="91440" bIns="45720" rtlCol="0">
            <a:normAutofit/>
          </a:bodyPr>
          <a:lstStyle>
            <a:lvl1pPr>
              <a:defRPr lang="en-US" dirty="0"/>
            </a:lvl1pPr>
          </a:lstStyle>
          <a:p>
            <a:pPr marL="0" lvl="0" indent="0">
              <a:buNone/>
            </a:pPr>
            <a:endParaRPr lang="en-US" dirty="0"/>
          </a:p>
        </p:txBody>
      </p:sp>
      <p:sp>
        <p:nvSpPr>
          <p:cNvPr id="5" name="Text Placeholder 7">
            <a:extLst>
              <a:ext uri="{FF2B5EF4-FFF2-40B4-BE49-F238E27FC236}">
                <a16:creationId xmlns:a16="http://schemas.microsoft.com/office/drawing/2014/main" id="{05871CAC-832A-B0DC-B1EF-3A924B2538C4}"/>
              </a:ext>
            </a:extLst>
          </p:cNvPr>
          <p:cNvSpPr>
            <a:spLocks noGrp="1"/>
          </p:cNvSpPr>
          <p:nvPr>
            <p:ph type="body" sz="quarter" idx="13"/>
          </p:nvPr>
        </p:nvSpPr>
        <p:spPr>
          <a:xfrm>
            <a:off x="587375" y="2217375"/>
            <a:ext cx="4756150" cy="810599"/>
          </a:xfrm>
        </p:spPr>
        <p:txBody>
          <a:bodyPr anchor="ctr">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6" name="Text Placeholder 7">
            <a:extLst>
              <a:ext uri="{FF2B5EF4-FFF2-40B4-BE49-F238E27FC236}">
                <a16:creationId xmlns:a16="http://schemas.microsoft.com/office/drawing/2014/main" id="{82C2B6AE-BBD1-072F-11EA-3271514C5E0C}"/>
              </a:ext>
            </a:extLst>
          </p:cNvPr>
          <p:cNvSpPr>
            <a:spLocks noGrp="1"/>
          </p:cNvSpPr>
          <p:nvPr>
            <p:ph type="body" sz="quarter" idx="20"/>
          </p:nvPr>
        </p:nvSpPr>
        <p:spPr>
          <a:xfrm>
            <a:off x="587375" y="3299317"/>
            <a:ext cx="4756150" cy="810599"/>
          </a:xfrm>
        </p:spPr>
        <p:txBody>
          <a:bodyPr anchor="ctr">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0" name="Text Placeholder 7">
            <a:extLst>
              <a:ext uri="{FF2B5EF4-FFF2-40B4-BE49-F238E27FC236}">
                <a16:creationId xmlns:a16="http://schemas.microsoft.com/office/drawing/2014/main" id="{865C82AC-5994-E285-8E69-464595CDECB3}"/>
              </a:ext>
            </a:extLst>
          </p:cNvPr>
          <p:cNvSpPr>
            <a:spLocks noGrp="1"/>
          </p:cNvSpPr>
          <p:nvPr>
            <p:ph type="body" sz="quarter" idx="22"/>
          </p:nvPr>
        </p:nvSpPr>
        <p:spPr>
          <a:xfrm>
            <a:off x="587375" y="4381259"/>
            <a:ext cx="4756150" cy="810599"/>
          </a:xfrm>
        </p:spPr>
        <p:txBody>
          <a:bodyPr anchor="ctr">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0FE3C7A6-3FCF-AFDA-1AA0-A73590427D1A}"/>
              </a:ext>
            </a:extLst>
          </p:cNvPr>
          <p:cNvSpPr>
            <a:spLocks noGrp="1"/>
          </p:cNvSpPr>
          <p:nvPr>
            <p:ph type="body" sz="quarter" idx="24"/>
          </p:nvPr>
        </p:nvSpPr>
        <p:spPr>
          <a:xfrm>
            <a:off x="587375" y="5463201"/>
            <a:ext cx="4756150" cy="810599"/>
          </a:xfrm>
        </p:spPr>
        <p:txBody>
          <a:bodyPr anchor="ctr">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4" name="Text Placeholder 7">
            <a:extLst>
              <a:ext uri="{FF2B5EF4-FFF2-40B4-BE49-F238E27FC236}">
                <a16:creationId xmlns:a16="http://schemas.microsoft.com/office/drawing/2014/main" id="{DFC9F35B-71D5-8680-CB9C-4FBADE9A4D66}"/>
              </a:ext>
            </a:extLst>
          </p:cNvPr>
          <p:cNvSpPr>
            <a:spLocks noGrp="1"/>
          </p:cNvSpPr>
          <p:nvPr>
            <p:ph type="body" sz="quarter" idx="26"/>
          </p:nvPr>
        </p:nvSpPr>
        <p:spPr>
          <a:xfrm>
            <a:off x="6848477" y="2217375"/>
            <a:ext cx="4756150" cy="810599"/>
          </a:xfrm>
        </p:spPr>
        <p:txBody>
          <a:bodyPr anchor="ctr">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0105CEFD-F325-0AB7-B814-0387A51F2E95}"/>
              </a:ext>
            </a:extLst>
          </p:cNvPr>
          <p:cNvSpPr>
            <a:spLocks noGrp="1"/>
          </p:cNvSpPr>
          <p:nvPr>
            <p:ph type="body" sz="quarter" idx="28"/>
          </p:nvPr>
        </p:nvSpPr>
        <p:spPr>
          <a:xfrm>
            <a:off x="6848477" y="3299317"/>
            <a:ext cx="4756150" cy="810599"/>
          </a:xfrm>
        </p:spPr>
        <p:txBody>
          <a:bodyPr anchor="ctr">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517B3774-D454-C357-A847-214689F27562}"/>
              </a:ext>
            </a:extLst>
          </p:cNvPr>
          <p:cNvSpPr>
            <a:spLocks noGrp="1"/>
          </p:cNvSpPr>
          <p:nvPr>
            <p:ph type="body" sz="quarter" idx="30"/>
          </p:nvPr>
        </p:nvSpPr>
        <p:spPr>
          <a:xfrm>
            <a:off x="6848477" y="4381259"/>
            <a:ext cx="4756150" cy="810599"/>
          </a:xfrm>
        </p:spPr>
        <p:txBody>
          <a:bodyPr anchor="ctr">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5EB56A41-7B9C-2619-491C-AE83CA1549AB}"/>
              </a:ext>
            </a:extLst>
          </p:cNvPr>
          <p:cNvSpPr>
            <a:spLocks noGrp="1"/>
          </p:cNvSpPr>
          <p:nvPr>
            <p:ph type="body" sz="quarter" idx="32"/>
          </p:nvPr>
        </p:nvSpPr>
        <p:spPr>
          <a:xfrm>
            <a:off x="6848477" y="5463201"/>
            <a:ext cx="4756150" cy="810599"/>
          </a:xfrm>
        </p:spPr>
        <p:txBody>
          <a:bodyPr anchor="ctr">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784072809"/>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Agenda S03V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2110E5-7C92-C71B-6465-30BF86DFB662}"/>
              </a:ext>
            </a:extLst>
          </p:cNvPr>
          <p:cNvSpPr/>
          <p:nvPr userDrawn="1"/>
        </p:nvSpPr>
        <p:spPr>
          <a:xfrm>
            <a:off x="2052638" y="-9526"/>
            <a:ext cx="2027237" cy="6283326"/>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389120" y="584200"/>
            <a:ext cx="6816248" cy="1325563"/>
          </a:xfrm>
        </p:spPr>
        <p:txBody>
          <a:bodyPr anchor="t">
            <a:noAutofit/>
          </a:bodyPr>
          <a:lstStyle>
            <a:lvl1pPr algn="l">
              <a:defRPr sz="4400">
                <a:latin typeface="+mj-lt"/>
                <a:cs typeface="Poppins" pitchFamily="2" charset="77"/>
              </a:defRPr>
            </a:lvl1pPr>
          </a:lstStyle>
          <a:p>
            <a:r>
              <a:rPr lang="en-US" dirty="0"/>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3" name="Picture Placeholder 6">
            <a:extLst>
              <a:ext uri="{FF2B5EF4-FFF2-40B4-BE49-F238E27FC236}">
                <a16:creationId xmlns:a16="http://schemas.microsoft.com/office/drawing/2014/main" id="{3BCA78D2-DB67-9E06-381E-38B694DBDB70}"/>
              </a:ext>
            </a:extLst>
          </p:cNvPr>
          <p:cNvSpPr>
            <a:spLocks noGrp="1"/>
          </p:cNvSpPr>
          <p:nvPr>
            <p:ph type="pic" sz="quarter" idx="19"/>
          </p:nvPr>
        </p:nvSpPr>
        <p:spPr>
          <a:xfrm>
            <a:off x="0" y="1"/>
            <a:ext cx="3860800" cy="6089226"/>
          </a:xfrm>
        </p:spPr>
        <p:txBody>
          <a:bodyPr vert="horz" lIns="91440" tIns="45720" rIns="91440" bIns="45720" rtlCol="0">
            <a:normAutofit/>
          </a:bodyPr>
          <a:lstStyle>
            <a:lvl1pPr>
              <a:defRPr lang="en-US" dirty="0"/>
            </a:lvl1pPr>
          </a:lstStyle>
          <a:p>
            <a:pPr marL="0" lvl="0" indent="0">
              <a:buNone/>
            </a:pPr>
            <a:endParaRPr lang="en-US" dirty="0"/>
          </a:p>
        </p:txBody>
      </p:sp>
      <p:sp>
        <p:nvSpPr>
          <p:cNvPr id="5" name="Text Placeholder 7">
            <a:extLst>
              <a:ext uri="{FF2B5EF4-FFF2-40B4-BE49-F238E27FC236}">
                <a16:creationId xmlns:a16="http://schemas.microsoft.com/office/drawing/2014/main" id="{05871CAC-832A-B0DC-B1EF-3A924B2538C4}"/>
              </a:ext>
            </a:extLst>
          </p:cNvPr>
          <p:cNvSpPr>
            <a:spLocks noGrp="1"/>
          </p:cNvSpPr>
          <p:nvPr>
            <p:ph type="body" sz="quarter" idx="13"/>
          </p:nvPr>
        </p:nvSpPr>
        <p:spPr>
          <a:xfrm>
            <a:off x="4389120" y="2217375"/>
            <a:ext cx="7215505" cy="810599"/>
          </a:xfrm>
        </p:spPr>
        <p:txBody>
          <a:bodyPr anchor="ctr">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6" name="Text Placeholder 7">
            <a:extLst>
              <a:ext uri="{FF2B5EF4-FFF2-40B4-BE49-F238E27FC236}">
                <a16:creationId xmlns:a16="http://schemas.microsoft.com/office/drawing/2014/main" id="{82C2B6AE-BBD1-072F-11EA-3271514C5E0C}"/>
              </a:ext>
            </a:extLst>
          </p:cNvPr>
          <p:cNvSpPr>
            <a:spLocks noGrp="1"/>
          </p:cNvSpPr>
          <p:nvPr>
            <p:ph type="body" sz="quarter" idx="20"/>
          </p:nvPr>
        </p:nvSpPr>
        <p:spPr>
          <a:xfrm>
            <a:off x="4389120" y="3299317"/>
            <a:ext cx="7215505" cy="810599"/>
          </a:xfrm>
        </p:spPr>
        <p:txBody>
          <a:bodyPr anchor="ctr">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0" name="Text Placeholder 7">
            <a:extLst>
              <a:ext uri="{FF2B5EF4-FFF2-40B4-BE49-F238E27FC236}">
                <a16:creationId xmlns:a16="http://schemas.microsoft.com/office/drawing/2014/main" id="{865C82AC-5994-E285-8E69-464595CDECB3}"/>
              </a:ext>
            </a:extLst>
          </p:cNvPr>
          <p:cNvSpPr>
            <a:spLocks noGrp="1"/>
          </p:cNvSpPr>
          <p:nvPr>
            <p:ph type="body" sz="quarter" idx="22"/>
          </p:nvPr>
        </p:nvSpPr>
        <p:spPr>
          <a:xfrm>
            <a:off x="4389120" y="4381259"/>
            <a:ext cx="7215505" cy="810599"/>
          </a:xfrm>
        </p:spPr>
        <p:txBody>
          <a:bodyPr anchor="ctr">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0FE3C7A6-3FCF-AFDA-1AA0-A73590427D1A}"/>
              </a:ext>
            </a:extLst>
          </p:cNvPr>
          <p:cNvSpPr>
            <a:spLocks noGrp="1"/>
          </p:cNvSpPr>
          <p:nvPr>
            <p:ph type="body" sz="quarter" idx="24"/>
          </p:nvPr>
        </p:nvSpPr>
        <p:spPr>
          <a:xfrm>
            <a:off x="4389120" y="5463201"/>
            <a:ext cx="7215505" cy="810599"/>
          </a:xfrm>
        </p:spPr>
        <p:txBody>
          <a:bodyPr anchor="ctr">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751530625"/>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2CD8FDE-4BE0-AD4B-0679-A12E44BD886D}"/>
              </a:ext>
            </a:extLst>
          </p:cNvPr>
          <p:cNvSpPr>
            <a:spLocks noGrp="1"/>
          </p:cNvSpPr>
          <p:nvPr>
            <p:ph type="dt" sz="half" idx="10"/>
          </p:nvPr>
        </p:nvSpPr>
        <p:spPr/>
        <p:txBody>
          <a:bodyPr/>
          <a:lstStyle/>
          <a:p>
            <a:fld id="{7B945F53-EA41-4823-AB64-5A61970EE442}" type="datetimeFigureOut">
              <a:rPr lang="fr-FR" smtClean="0"/>
              <a:t>12/03/2025</a:t>
            </a:fld>
            <a:endParaRPr lang="fr-FR"/>
          </a:p>
        </p:txBody>
      </p:sp>
      <p:sp>
        <p:nvSpPr>
          <p:cNvPr id="3" name="Espace réservé du pied de page 2">
            <a:extLst>
              <a:ext uri="{FF2B5EF4-FFF2-40B4-BE49-F238E27FC236}">
                <a16:creationId xmlns:a16="http://schemas.microsoft.com/office/drawing/2014/main" id="{478E7B37-BDA9-F108-637D-3DBEA75C517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AC195ED-C3CC-B093-6569-07A8BF45C57E}"/>
              </a:ext>
            </a:extLst>
          </p:cNvPr>
          <p:cNvSpPr>
            <a:spLocks noGrp="1"/>
          </p:cNvSpPr>
          <p:nvPr>
            <p:ph type="sldNum" sz="quarter" idx="12"/>
          </p:nvPr>
        </p:nvSpPr>
        <p:spPr/>
        <p:txBody>
          <a:bodyPr/>
          <a:lstStyle/>
          <a:p>
            <a:fld id="{FF994D5E-8416-4112-82BF-431607861D03}" type="slidenum">
              <a:rPr lang="fr-FR" smtClean="0"/>
              <a:t>‹N°›</a:t>
            </a:fld>
            <a:endParaRPr lang="fr-FR"/>
          </a:p>
        </p:txBody>
      </p:sp>
    </p:spTree>
    <p:extLst>
      <p:ext uri="{BB962C8B-B14F-4D97-AF65-F5344CB8AC3E}">
        <p14:creationId xmlns:p14="http://schemas.microsoft.com/office/powerpoint/2010/main" val="30671704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mmary S04V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2110E5-7C92-C71B-6465-30BF86DFB662}"/>
              </a:ext>
            </a:extLst>
          </p:cNvPr>
          <p:cNvSpPr/>
          <p:nvPr userDrawn="1"/>
        </p:nvSpPr>
        <p:spPr>
          <a:xfrm>
            <a:off x="8112125" y="806664"/>
            <a:ext cx="2027237" cy="6051336"/>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4200" y="584200"/>
            <a:ext cx="6521450" cy="1325563"/>
          </a:xfrm>
        </p:spPr>
        <p:txBody>
          <a:bodyPr anchor="t">
            <a:noAutofit/>
          </a:bodyPr>
          <a:lstStyle>
            <a:lvl1pPr algn="l">
              <a:defRPr sz="4400">
                <a:latin typeface="+mj-lt"/>
                <a:cs typeface="Poppins" pitchFamily="2" charset="77"/>
              </a:defRPr>
            </a:lvl1pPr>
          </a:lstStyle>
          <a:p>
            <a:r>
              <a:rPr lang="en-US" dirty="0"/>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3" name="Picture Placeholder 6">
            <a:extLst>
              <a:ext uri="{FF2B5EF4-FFF2-40B4-BE49-F238E27FC236}">
                <a16:creationId xmlns:a16="http://schemas.microsoft.com/office/drawing/2014/main" id="{3BCA78D2-DB67-9E06-381E-38B694DBDB70}"/>
              </a:ext>
            </a:extLst>
          </p:cNvPr>
          <p:cNvSpPr>
            <a:spLocks noGrp="1"/>
          </p:cNvSpPr>
          <p:nvPr>
            <p:ph type="pic" sz="quarter" idx="19"/>
          </p:nvPr>
        </p:nvSpPr>
        <p:spPr>
          <a:xfrm>
            <a:off x="8477250" y="934721"/>
            <a:ext cx="3714750" cy="5923279"/>
          </a:xfrm>
        </p:spPr>
        <p:txBody>
          <a:bodyPr vert="horz" lIns="91440" tIns="45720" rIns="91440" bIns="45720" rtlCol="0">
            <a:normAutofit/>
          </a:bodyPr>
          <a:lstStyle>
            <a:lvl1pPr>
              <a:defRPr lang="en-US" dirty="0"/>
            </a:lvl1pPr>
          </a:lstStyle>
          <a:p>
            <a:pPr marL="0" lvl="0" indent="0">
              <a:buNone/>
            </a:pPr>
            <a:endParaRPr lang="en-US" dirty="0"/>
          </a:p>
        </p:txBody>
      </p:sp>
      <p:sp>
        <p:nvSpPr>
          <p:cNvPr id="14" name="Text Placeholder 7">
            <a:extLst>
              <a:ext uri="{FF2B5EF4-FFF2-40B4-BE49-F238E27FC236}">
                <a16:creationId xmlns:a16="http://schemas.microsoft.com/office/drawing/2014/main" id="{DFC9F35B-71D5-8680-CB9C-4FBADE9A4D66}"/>
              </a:ext>
            </a:extLst>
          </p:cNvPr>
          <p:cNvSpPr>
            <a:spLocks noGrp="1"/>
          </p:cNvSpPr>
          <p:nvPr>
            <p:ph type="body" sz="quarter" idx="26"/>
          </p:nvPr>
        </p:nvSpPr>
        <p:spPr>
          <a:xfrm>
            <a:off x="587375" y="2034496"/>
            <a:ext cx="6518276" cy="634198"/>
          </a:xfrm>
        </p:spPr>
        <p:txBody>
          <a:bodyPr anchor="ctr">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8" name="Text Placeholder 7">
            <a:extLst>
              <a:ext uri="{FF2B5EF4-FFF2-40B4-BE49-F238E27FC236}">
                <a16:creationId xmlns:a16="http://schemas.microsoft.com/office/drawing/2014/main" id="{3F9F90F1-907D-7070-4FBA-4A2BC0B2F24B}"/>
              </a:ext>
            </a:extLst>
          </p:cNvPr>
          <p:cNvSpPr>
            <a:spLocks noGrp="1"/>
          </p:cNvSpPr>
          <p:nvPr>
            <p:ph type="body" sz="quarter" idx="27"/>
          </p:nvPr>
        </p:nvSpPr>
        <p:spPr>
          <a:xfrm>
            <a:off x="587375" y="2934238"/>
            <a:ext cx="6518276" cy="634198"/>
          </a:xfrm>
        </p:spPr>
        <p:txBody>
          <a:bodyPr anchor="ctr">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0" name="Text Placeholder 7">
            <a:extLst>
              <a:ext uri="{FF2B5EF4-FFF2-40B4-BE49-F238E27FC236}">
                <a16:creationId xmlns:a16="http://schemas.microsoft.com/office/drawing/2014/main" id="{3503DD1B-1B73-8A6B-1E89-1961141AA87D}"/>
              </a:ext>
            </a:extLst>
          </p:cNvPr>
          <p:cNvSpPr>
            <a:spLocks noGrp="1"/>
          </p:cNvSpPr>
          <p:nvPr>
            <p:ph type="body" sz="quarter" idx="28"/>
          </p:nvPr>
        </p:nvSpPr>
        <p:spPr>
          <a:xfrm>
            <a:off x="587375" y="3833980"/>
            <a:ext cx="6518276" cy="634198"/>
          </a:xfrm>
        </p:spPr>
        <p:txBody>
          <a:bodyPr anchor="ctr">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E611618D-976B-988D-D033-8809F946AD45}"/>
              </a:ext>
            </a:extLst>
          </p:cNvPr>
          <p:cNvSpPr>
            <a:spLocks noGrp="1"/>
          </p:cNvSpPr>
          <p:nvPr>
            <p:ph type="body" sz="quarter" idx="29"/>
          </p:nvPr>
        </p:nvSpPr>
        <p:spPr>
          <a:xfrm>
            <a:off x="587375" y="4733722"/>
            <a:ext cx="6518276" cy="634198"/>
          </a:xfrm>
        </p:spPr>
        <p:txBody>
          <a:bodyPr anchor="ctr">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CD3E0708-8299-822D-7D8F-A540C3B56C1E}"/>
              </a:ext>
            </a:extLst>
          </p:cNvPr>
          <p:cNvSpPr>
            <a:spLocks noGrp="1"/>
          </p:cNvSpPr>
          <p:nvPr>
            <p:ph type="body" sz="quarter" idx="30"/>
          </p:nvPr>
        </p:nvSpPr>
        <p:spPr>
          <a:xfrm>
            <a:off x="587375" y="5633463"/>
            <a:ext cx="6518276" cy="634198"/>
          </a:xfrm>
        </p:spPr>
        <p:txBody>
          <a:bodyPr anchor="ctr">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977898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mmary S04V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2110E5-7C92-C71B-6465-30BF86DFB662}"/>
              </a:ext>
            </a:extLst>
          </p:cNvPr>
          <p:cNvSpPr/>
          <p:nvPr userDrawn="1"/>
        </p:nvSpPr>
        <p:spPr>
          <a:xfrm>
            <a:off x="584200" y="584200"/>
            <a:ext cx="1443041" cy="5683461"/>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rot="16200000">
            <a:off x="-1539080" y="2707481"/>
            <a:ext cx="5689601" cy="1443039"/>
          </a:xfrm>
        </p:spPr>
        <p:txBody>
          <a:bodyPr anchor="ctr">
            <a:noAutofit/>
          </a:bodyPr>
          <a:lstStyle>
            <a:lvl1pPr algn="ctr">
              <a:defRPr sz="4400">
                <a:latin typeface="+mj-lt"/>
                <a:cs typeface="Poppins" pitchFamily="2" charset="77"/>
              </a:defRPr>
            </a:lvl1pPr>
          </a:lstStyle>
          <a:p>
            <a:r>
              <a:rPr lang="en-US" dirty="0"/>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14" name="Text Placeholder 7">
            <a:extLst>
              <a:ext uri="{FF2B5EF4-FFF2-40B4-BE49-F238E27FC236}">
                <a16:creationId xmlns:a16="http://schemas.microsoft.com/office/drawing/2014/main" id="{DFC9F35B-71D5-8680-CB9C-4FBADE9A4D66}"/>
              </a:ext>
            </a:extLst>
          </p:cNvPr>
          <p:cNvSpPr>
            <a:spLocks noGrp="1"/>
          </p:cNvSpPr>
          <p:nvPr>
            <p:ph type="body" sz="quarter" idx="26"/>
          </p:nvPr>
        </p:nvSpPr>
        <p:spPr>
          <a:xfrm>
            <a:off x="3054350" y="584199"/>
            <a:ext cx="8245475" cy="1006047"/>
          </a:xfrm>
        </p:spPr>
        <p:txBody>
          <a:bodyPr anchor="ctr">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8" name="Text Placeholder 7">
            <a:extLst>
              <a:ext uri="{FF2B5EF4-FFF2-40B4-BE49-F238E27FC236}">
                <a16:creationId xmlns:a16="http://schemas.microsoft.com/office/drawing/2014/main" id="{3F9F90F1-907D-7070-4FBA-4A2BC0B2F24B}"/>
              </a:ext>
            </a:extLst>
          </p:cNvPr>
          <p:cNvSpPr>
            <a:spLocks noGrp="1"/>
          </p:cNvSpPr>
          <p:nvPr>
            <p:ph type="body" sz="quarter" idx="27"/>
          </p:nvPr>
        </p:nvSpPr>
        <p:spPr>
          <a:xfrm>
            <a:off x="3054350" y="1755088"/>
            <a:ext cx="8245475" cy="1006047"/>
          </a:xfrm>
        </p:spPr>
        <p:txBody>
          <a:bodyPr anchor="ctr">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0" name="Text Placeholder 7">
            <a:extLst>
              <a:ext uri="{FF2B5EF4-FFF2-40B4-BE49-F238E27FC236}">
                <a16:creationId xmlns:a16="http://schemas.microsoft.com/office/drawing/2014/main" id="{3503DD1B-1B73-8A6B-1E89-1961141AA87D}"/>
              </a:ext>
            </a:extLst>
          </p:cNvPr>
          <p:cNvSpPr>
            <a:spLocks noGrp="1"/>
          </p:cNvSpPr>
          <p:nvPr>
            <p:ph type="body" sz="quarter" idx="28"/>
          </p:nvPr>
        </p:nvSpPr>
        <p:spPr>
          <a:xfrm>
            <a:off x="3054350" y="2925977"/>
            <a:ext cx="8245475" cy="1006047"/>
          </a:xfrm>
        </p:spPr>
        <p:txBody>
          <a:bodyPr anchor="ctr">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E611618D-976B-988D-D033-8809F946AD45}"/>
              </a:ext>
            </a:extLst>
          </p:cNvPr>
          <p:cNvSpPr>
            <a:spLocks noGrp="1"/>
          </p:cNvSpPr>
          <p:nvPr>
            <p:ph type="body" sz="quarter" idx="29"/>
          </p:nvPr>
        </p:nvSpPr>
        <p:spPr>
          <a:xfrm>
            <a:off x="3054350" y="4096866"/>
            <a:ext cx="8245475" cy="1006047"/>
          </a:xfrm>
        </p:spPr>
        <p:txBody>
          <a:bodyPr anchor="ctr">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CD3E0708-8299-822D-7D8F-A540C3B56C1E}"/>
              </a:ext>
            </a:extLst>
          </p:cNvPr>
          <p:cNvSpPr>
            <a:spLocks noGrp="1"/>
          </p:cNvSpPr>
          <p:nvPr>
            <p:ph type="body" sz="quarter" idx="30"/>
          </p:nvPr>
        </p:nvSpPr>
        <p:spPr>
          <a:xfrm>
            <a:off x="3054350" y="5267753"/>
            <a:ext cx="8245475" cy="1006047"/>
          </a:xfrm>
        </p:spPr>
        <p:txBody>
          <a:bodyPr anchor="ctr">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27276999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mmary S04V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2110E5-7C92-C71B-6465-30BF86DFB662}"/>
              </a:ext>
            </a:extLst>
          </p:cNvPr>
          <p:cNvSpPr/>
          <p:nvPr userDrawn="1"/>
        </p:nvSpPr>
        <p:spPr>
          <a:xfrm>
            <a:off x="5082381" y="2034496"/>
            <a:ext cx="2027237" cy="4823504"/>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Rectangle 4">
            <a:extLst>
              <a:ext uri="{FF2B5EF4-FFF2-40B4-BE49-F238E27FC236}">
                <a16:creationId xmlns:a16="http://schemas.microsoft.com/office/drawing/2014/main" id="{5067F3D3-4A12-2E75-B01E-1D4FFC79BAB5}"/>
              </a:ext>
            </a:extLst>
          </p:cNvPr>
          <p:cNvSpPr/>
          <p:nvPr userDrawn="1"/>
        </p:nvSpPr>
        <p:spPr>
          <a:xfrm>
            <a:off x="584200" y="2034496"/>
            <a:ext cx="2027237" cy="4823504"/>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22BDC65A-83E7-C511-32D9-813802722A58}"/>
              </a:ext>
            </a:extLst>
          </p:cNvPr>
          <p:cNvSpPr/>
          <p:nvPr userDrawn="1"/>
        </p:nvSpPr>
        <p:spPr>
          <a:xfrm>
            <a:off x="9580563" y="2034496"/>
            <a:ext cx="2027237" cy="4823504"/>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4199" y="584201"/>
            <a:ext cx="11020425" cy="985520"/>
          </a:xfrm>
        </p:spPr>
        <p:txBody>
          <a:bodyPr anchor="t">
            <a:noAutofit/>
          </a:bodyPr>
          <a:lstStyle>
            <a:lvl1pPr algn="ctr">
              <a:defRPr sz="4400">
                <a:latin typeface="+mj-lt"/>
                <a:cs typeface="Poppins" pitchFamily="2" charset="77"/>
              </a:defRPr>
            </a:lvl1pPr>
          </a:lstStyle>
          <a:p>
            <a:r>
              <a:rPr lang="en-US" dirty="0"/>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14" name="Text Placeholder 7">
            <a:extLst>
              <a:ext uri="{FF2B5EF4-FFF2-40B4-BE49-F238E27FC236}">
                <a16:creationId xmlns:a16="http://schemas.microsoft.com/office/drawing/2014/main" id="{DFC9F35B-71D5-8680-CB9C-4FBADE9A4D66}"/>
              </a:ext>
            </a:extLst>
          </p:cNvPr>
          <p:cNvSpPr>
            <a:spLocks noGrp="1"/>
          </p:cNvSpPr>
          <p:nvPr>
            <p:ph type="body" sz="quarter" idx="26"/>
          </p:nvPr>
        </p:nvSpPr>
        <p:spPr>
          <a:xfrm>
            <a:off x="618649" y="2034496"/>
            <a:ext cx="1958339" cy="634198"/>
          </a:xfrm>
        </p:spPr>
        <p:txBody>
          <a:bodyPr anchor="ctr">
            <a:noAutofit/>
          </a:bodyPr>
          <a:lstStyle>
            <a:lvl1pPr marL="0" indent="0" algn="ctr">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8" name="Text Placeholder 7">
            <a:extLst>
              <a:ext uri="{FF2B5EF4-FFF2-40B4-BE49-F238E27FC236}">
                <a16:creationId xmlns:a16="http://schemas.microsoft.com/office/drawing/2014/main" id="{3F9F90F1-907D-7070-4FBA-4A2BC0B2F24B}"/>
              </a:ext>
            </a:extLst>
          </p:cNvPr>
          <p:cNvSpPr>
            <a:spLocks noGrp="1"/>
          </p:cNvSpPr>
          <p:nvPr>
            <p:ph type="body" sz="quarter" idx="27"/>
          </p:nvPr>
        </p:nvSpPr>
        <p:spPr>
          <a:xfrm>
            <a:off x="2867740" y="2034496"/>
            <a:ext cx="1958339" cy="634198"/>
          </a:xfrm>
        </p:spPr>
        <p:txBody>
          <a:bodyPr anchor="ctr">
            <a:noAutofit/>
          </a:bodyPr>
          <a:lstStyle>
            <a:lvl1pPr marL="0" indent="0" algn="ctr">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0" name="Text Placeholder 7">
            <a:extLst>
              <a:ext uri="{FF2B5EF4-FFF2-40B4-BE49-F238E27FC236}">
                <a16:creationId xmlns:a16="http://schemas.microsoft.com/office/drawing/2014/main" id="{3503DD1B-1B73-8A6B-1E89-1961141AA87D}"/>
              </a:ext>
            </a:extLst>
          </p:cNvPr>
          <p:cNvSpPr>
            <a:spLocks noGrp="1"/>
          </p:cNvSpPr>
          <p:nvPr>
            <p:ph type="body" sz="quarter" idx="28"/>
          </p:nvPr>
        </p:nvSpPr>
        <p:spPr>
          <a:xfrm>
            <a:off x="5116831" y="2034496"/>
            <a:ext cx="1958339" cy="634198"/>
          </a:xfrm>
        </p:spPr>
        <p:txBody>
          <a:bodyPr anchor="ctr">
            <a:noAutofit/>
          </a:bodyPr>
          <a:lstStyle>
            <a:lvl1pPr marL="0" indent="0" algn="ctr">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E611618D-976B-988D-D033-8809F946AD45}"/>
              </a:ext>
            </a:extLst>
          </p:cNvPr>
          <p:cNvSpPr>
            <a:spLocks noGrp="1"/>
          </p:cNvSpPr>
          <p:nvPr>
            <p:ph type="body" sz="quarter" idx="29"/>
          </p:nvPr>
        </p:nvSpPr>
        <p:spPr>
          <a:xfrm>
            <a:off x="7365922" y="2034496"/>
            <a:ext cx="1958339" cy="634198"/>
          </a:xfrm>
        </p:spPr>
        <p:txBody>
          <a:bodyPr anchor="ctr">
            <a:noAutofit/>
          </a:bodyPr>
          <a:lstStyle>
            <a:lvl1pPr marL="0" indent="0" algn="ctr">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CD3E0708-8299-822D-7D8F-A540C3B56C1E}"/>
              </a:ext>
            </a:extLst>
          </p:cNvPr>
          <p:cNvSpPr>
            <a:spLocks noGrp="1"/>
          </p:cNvSpPr>
          <p:nvPr>
            <p:ph type="body" sz="quarter" idx="30"/>
          </p:nvPr>
        </p:nvSpPr>
        <p:spPr>
          <a:xfrm>
            <a:off x="9615012" y="2034496"/>
            <a:ext cx="1958339" cy="634198"/>
          </a:xfrm>
        </p:spPr>
        <p:txBody>
          <a:bodyPr anchor="ctr">
            <a:noAutofit/>
          </a:bodyPr>
          <a:lstStyle>
            <a:lvl1pPr marL="0" indent="0" algn="ctr">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03409093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ntact Us S05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4201" y="2766219"/>
            <a:ext cx="4502150" cy="1325563"/>
          </a:xfrm>
        </p:spPr>
        <p:txBody>
          <a:bodyPr anchor="ctr">
            <a:noAutofit/>
          </a:bodyPr>
          <a:lstStyle>
            <a:lvl1pPr algn="l">
              <a:defRPr sz="4400">
                <a:latin typeface="+mj-lt"/>
                <a:cs typeface="Poppins" pitchFamily="2" charset="77"/>
              </a:defRPr>
            </a:lvl1pPr>
          </a:lstStyle>
          <a:p>
            <a:r>
              <a:rPr lang="en-US" dirty="0"/>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39" name="Text Placeholder 7">
            <a:extLst>
              <a:ext uri="{FF2B5EF4-FFF2-40B4-BE49-F238E27FC236}">
                <a16:creationId xmlns:a16="http://schemas.microsoft.com/office/drawing/2014/main" id="{C6C9B8B2-1134-BB17-0F1A-D4997FE2342D}"/>
              </a:ext>
            </a:extLst>
          </p:cNvPr>
          <p:cNvSpPr>
            <a:spLocks noGrp="1"/>
          </p:cNvSpPr>
          <p:nvPr>
            <p:ph type="body" sz="quarter" idx="13" hasCustomPrompt="1"/>
          </p:nvPr>
        </p:nvSpPr>
        <p:spPr>
          <a:xfrm>
            <a:off x="6096000" y="884932"/>
            <a:ext cx="5508625" cy="369827"/>
          </a:xfrm>
        </p:spPr>
        <p:txBody>
          <a:bodyPr anchor="b">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Website</a:t>
            </a:r>
          </a:p>
        </p:txBody>
      </p:sp>
      <p:sp>
        <p:nvSpPr>
          <p:cNvPr id="40" name="Text Placeholder 7">
            <a:extLst>
              <a:ext uri="{FF2B5EF4-FFF2-40B4-BE49-F238E27FC236}">
                <a16:creationId xmlns:a16="http://schemas.microsoft.com/office/drawing/2014/main" id="{9C95E7AF-16F8-C807-CBD7-B8581B52CED6}"/>
              </a:ext>
            </a:extLst>
          </p:cNvPr>
          <p:cNvSpPr>
            <a:spLocks noGrp="1"/>
          </p:cNvSpPr>
          <p:nvPr>
            <p:ph type="body" sz="quarter" idx="16"/>
          </p:nvPr>
        </p:nvSpPr>
        <p:spPr>
          <a:xfrm>
            <a:off x="6096000" y="1466816"/>
            <a:ext cx="5508625" cy="369827"/>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53" name="Text Placeholder 7">
            <a:extLst>
              <a:ext uri="{FF2B5EF4-FFF2-40B4-BE49-F238E27FC236}">
                <a16:creationId xmlns:a16="http://schemas.microsoft.com/office/drawing/2014/main" id="{E00E7E40-44F1-FBBA-D92B-E50AC4F0DC45}"/>
              </a:ext>
            </a:extLst>
          </p:cNvPr>
          <p:cNvSpPr>
            <a:spLocks noGrp="1"/>
          </p:cNvSpPr>
          <p:nvPr>
            <p:ph type="body" sz="quarter" idx="17" hasCustomPrompt="1"/>
          </p:nvPr>
        </p:nvSpPr>
        <p:spPr>
          <a:xfrm>
            <a:off x="6096000" y="2263740"/>
            <a:ext cx="5508625" cy="369827"/>
          </a:xfrm>
        </p:spPr>
        <p:txBody>
          <a:bodyPr anchor="b">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Email</a:t>
            </a:r>
          </a:p>
        </p:txBody>
      </p:sp>
      <p:sp>
        <p:nvSpPr>
          <p:cNvPr id="54" name="Text Placeholder 7">
            <a:extLst>
              <a:ext uri="{FF2B5EF4-FFF2-40B4-BE49-F238E27FC236}">
                <a16:creationId xmlns:a16="http://schemas.microsoft.com/office/drawing/2014/main" id="{BE716859-CF38-04EB-9CC3-0E28EA77D258}"/>
              </a:ext>
            </a:extLst>
          </p:cNvPr>
          <p:cNvSpPr>
            <a:spLocks noGrp="1"/>
          </p:cNvSpPr>
          <p:nvPr>
            <p:ph type="body" sz="quarter" idx="18"/>
          </p:nvPr>
        </p:nvSpPr>
        <p:spPr>
          <a:xfrm>
            <a:off x="6096000" y="2845624"/>
            <a:ext cx="5508625" cy="369827"/>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55" name="Text Placeholder 7">
            <a:extLst>
              <a:ext uri="{FF2B5EF4-FFF2-40B4-BE49-F238E27FC236}">
                <a16:creationId xmlns:a16="http://schemas.microsoft.com/office/drawing/2014/main" id="{10654B0D-9250-D988-A790-26613C32232E}"/>
              </a:ext>
            </a:extLst>
          </p:cNvPr>
          <p:cNvSpPr>
            <a:spLocks noGrp="1"/>
          </p:cNvSpPr>
          <p:nvPr>
            <p:ph type="body" sz="quarter" idx="19" hasCustomPrompt="1"/>
          </p:nvPr>
        </p:nvSpPr>
        <p:spPr>
          <a:xfrm>
            <a:off x="6096000" y="3642548"/>
            <a:ext cx="5508625" cy="369827"/>
          </a:xfrm>
        </p:spPr>
        <p:txBody>
          <a:bodyPr anchor="b">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Phone Number</a:t>
            </a:r>
          </a:p>
        </p:txBody>
      </p:sp>
      <p:sp>
        <p:nvSpPr>
          <p:cNvPr id="56" name="Text Placeholder 7">
            <a:extLst>
              <a:ext uri="{FF2B5EF4-FFF2-40B4-BE49-F238E27FC236}">
                <a16:creationId xmlns:a16="http://schemas.microsoft.com/office/drawing/2014/main" id="{6905ADEF-9F91-866D-D04D-C5609B8D5006}"/>
              </a:ext>
            </a:extLst>
          </p:cNvPr>
          <p:cNvSpPr>
            <a:spLocks noGrp="1"/>
          </p:cNvSpPr>
          <p:nvPr>
            <p:ph type="body" sz="quarter" idx="20"/>
          </p:nvPr>
        </p:nvSpPr>
        <p:spPr>
          <a:xfrm>
            <a:off x="6096000" y="4224432"/>
            <a:ext cx="5508625" cy="369827"/>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57" name="Text Placeholder 7">
            <a:extLst>
              <a:ext uri="{FF2B5EF4-FFF2-40B4-BE49-F238E27FC236}">
                <a16:creationId xmlns:a16="http://schemas.microsoft.com/office/drawing/2014/main" id="{8CF870E7-54E5-A28E-2F88-65A79CA0C1B1}"/>
              </a:ext>
            </a:extLst>
          </p:cNvPr>
          <p:cNvSpPr>
            <a:spLocks noGrp="1"/>
          </p:cNvSpPr>
          <p:nvPr>
            <p:ph type="body" sz="quarter" idx="21" hasCustomPrompt="1"/>
          </p:nvPr>
        </p:nvSpPr>
        <p:spPr>
          <a:xfrm>
            <a:off x="6096000" y="5021357"/>
            <a:ext cx="5508625" cy="369827"/>
          </a:xfrm>
        </p:spPr>
        <p:txBody>
          <a:bodyPr anchor="b">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Location</a:t>
            </a:r>
          </a:p>
        </p:txBody>
      </p:sp>
      <p:sp>
        <p:nvSpPr>
          <p:cNvPr id="58" name="Text Placeholder 7">
            <a:extLst>
              <a:ext uri="{FF2B5EF4-FFF2-40B4-BE49-F238E27FC236}">
                <a16:creationId xmlns:a16="http://schemas.microsoft.com/office/drawing/2014/main" id="{BC4A4443-8C5D-4F1E-B047-DB6175BC03D9}"/>
              </a:ext>
            </a:extLst>
          </p:cNvPr>
          <p:cNvSpPr>
            <a:spLocks noGrp="1"/>
          </p:cNvSpPr>
          <p:nvPr>
            <p:ph type="body" sz="quarter" idx="22"/>
          </p:nvPr>
        </p:nvSpPr>
        <p:spPr>
          <a:xfrm>
            <a:off x="6096000" y="5603241"/>
            <a:ext cx="5508625" cy="369827"/>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73981692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ntact Us S05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4201" y="2766219"/>
            <a:ext cx="4502150" cy="1325563"/>
          </a:xfrm>
        </p:spPr>
        <p:txBody>
          <a:bodyPr anchor="ctr">
            <a:noAutofit/>
          </a:bodyPr>
          <a:lstStyle>
            <a:lvl1pPr algn="l">
              <a:defRPr sz="4400">
                <a:latin typeface="+mj-lt"/>
                <a:cs typeface="Poppins" pitchFamily="2" charset="77"/>
              </a:defRPr>
            </a:lvl1pPr>
          </a:lstStyle>
          <a:p>
            <a:r>
              <a:rPr lang="en-US" dirty="0"/>
              <a:t>Click to edit Master title style</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31" name="Text Placeholder 29">
            <a:extLst>
              <a:ext uri="{FF2B5EF4-FFF2-40B4-BE49-F238E27FC236}">
                <a16:creationId xmlns:a16="http://schemas.microsoft.com/office/drawing/2014/main" id="{63B1BF72-95C9-C967-7334-A0E69CC06F40}"/>
              </a:ext>
            </a:extLst>
          </p:cNvPr>
          <p:cNvSpPr>
            <a:spLocks noGrp="1"/>
          </p:cNvSpPr>
          <p:nvPr>
            <p:ph type="body" sz="quarter" idx="40"/>
          </p:nvPr>
        </p:nvSpPr>
        <p:spPr>
          <a:xfrm>
            <a:off x="6545581" y="1423585"/>
            <a:ext cx="4519294" cy="649031"/>
          </a:xfrm>
          <a:prstGeom prst="rect">
            <a:avLst/>
          </a:prstGeom>
        </p:spPr>
        <p:txBody>
          <a:bodyPr tIns="0" bIns="0" anchor="ctr">
            <a:noAutofit/>
          </a:bodyPr>
          <a:lstStyle>
            <a:lvl1pPr marL="0" indent="0">
              <a:buNone/>
              <a:defRPr sz="18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2" name="Text Placeholder 29">
            <a:extLst>
              <a:ext uri="{FF2B5EF4-FFF2-40B4-BE49-F238E27FC236}">
                <a16:creationId xmlns:a16="http://schemas.microsoft.com/office/drawing/2014/main" id="{1FC4FA2F-7AE9-168D-0D5A-DA4BFDBBB4F8}"/>
              </a:ext>
            </a:extLst>
          </p:cNvPr>
          <p:cNvSpPr>
            <a:spLocks noGrp="1"/>
          </p:cNvSpPr>
          <p:nvPr>
            <p:ph type="body" sz="quarter" idx="42"/>
          </p:nvPr>
        </p:nvSpPr>
        <p:spPr>
          <a:xfrm>
            <a:off x="6545581" y="2542308"/>
            <a:ext cx="4519294" cy="649031"/>
          </a:xfrm>
          <a:prstGeom prst="rect">
            <a:avLst/>
          </a:prstGeom>
        </p:spPr>
        <p:txBody>
          <a:bodyPr tIns="0" bIns="0" anchor="ctr">
            <a:noAutofit/>
          </a:bodyPr>
          <a:lstStyle>
            <a:lvl1pPr marL="0" indent="0">
              <a:buNone/>
              <a:defRPr sz="18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3" name="Text Placeholder 29">
            <a:extLst>
              <a:ext uri="{FF2B5EF4-FFF2-40B4-BE49-F238E27FC236}">
                <a16:creationId xmlns:a16="http://schemas.microsoft.com/office/drawing/2014/main" id="{F3754505-3926-F1C2-E5BB-1BA22BA50D3E}"/>
              </a:ext>
            </a:extLst>
          </p:cNvPr>
          <p:cNvSpPr>
            <a:spLocks noGrp="1"/>
          </p:cNvSpPr>
          <p:nvPr>
            <p:ph type="body" sz="quarter" idx="44"/>
          </p:nvPr>
        </p:nvSpPr>
        <p:spPr>
          <a:xfrm>
            <a:off x="6545581" y="3661031"/>
            <a:ext cx="4519294" cy="649031"/>
          </a:xfrm>
          <a:prstGeom prst="rect">
            <a:avLst/>
          </a:prstGeom>
        </p:spPr>
        <p:txBody>
          <a:bodyPr tIns="0" bIns="0" anchor="ctr">
            <a:noAutofit/>
          </a:bodyPr>
          <a:lstStyle>
            <a:lvl1pPr marL="0" indent="0">
              <a:buNone/>
              <a:defRPr sz="18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4" name="Text Placeholder 29">
            <a:extLst>
              <a:ext uri="{FF2B5EF4-FFF2-40B4-BE49-F238E27FC236}">
                <a16:creationId xmlns:a16="http://schemas.microsoft.com/office/drawing/2014/main" id="{98442E5C-ECC0-EE1A-ADE1-CAA30ED3F3EF}"/>
              </a:ext>
            </a:extLst>
          </p:cNvPr>
          <p:cNvSpPr>
            <a:spLocks noGrp="1"/>
          </p:cNvSpPr>
          <p:nvPr>
            <p:ph type="body" sz="quarter" idx="46"/>
          </p:nvPr>
        </p:nvSpPr>
        <p:spPr>
          <a:xfrm>
            <a:off x="6545581" y="4779754"/>
            <a:ext cx="4519294" cy="649031"/>
          </a:xfrm>
          <a:prstGeom prst="rect">
            <a:avLst/>
          </a:prstGeom>
        </p:spPr>
        <p:txBody>
          <a:bodyPr tIns="0" bIns="0" anchor="ctr">
            <a:noAutofit/>
          </a:bodyPr>
          <a:lstStyle>
            <a:lvl1pPr marL="0" indent="0">
              <a:buNone/>
              <a:defRPr sz="18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5" name="Text Placeholder 3">
            <a:extLst>
              <a:ext uri="{FF2B5EF4-FFF2-40B4-BE49-F238E27FC236}">
                <a16:creationId xmlns:a16="http://schemas.microsoft.com/office/drawing/2014/main" id="{D1BEECA7-6A89-70AF-0A62-FE1A39C53A28}"/>
              </a:ext>
            </a:extLst>
          </p:cNvPr>
          <p:cNvSpPr>
            <a:spLocks noGrp="1"/>
          </p:cNvSpPr>
          <p:nvPr>
            <p:ph type="body" sz="quarter" idx="47"/>
          </p:nvPr>
        </p:nvSpPr>
        <p:spPr>
          <a:xfrm>
            <a:off x="5839091" y="1491191"/>
            <a:ext cx="513817" cy="513817"/>
          </a:xfrm>
          <a:custGeom>
            <a:avLst/>
            <a:gdLst>
              <a:gd name="connsiteX0" fmla="*/ 391447 w 513817"/>
              <a:gd name="connsiteY0" fmla="*/ 270430 h 513817"/>
              <a:gd name="connsiteX1" fmla="*/ 294093 w 513817"/>
              <a:gd name="connsiteY1" fmla="*/ 469872 h 513817"/>
              <a:gd name="connsiteX2" fmla="*/ 472576 w 513817"/>
              <a:gd name="connsiteY2" fmla="*/ 270430 h 513817"/>
              <a:gd name="connsiteX3" fmla="*/ 270430 w 513817"/>
              <a:gd name="connsiteY3" fmla="*/ 270430 h 513817"/>
              <a:gd name="connsiteX4" fmla="*/ 270430 w 513817"/>
              <a:gd name="connsiteY4" fmla="*/ 456351 h 513817"/>
              <a:gd name="connsiteX5" fmla="*/ 364404 w 513817"/>
              <a:gd name="connsiteY5" fmla="*/ 270430 h 513817"/>
              <a:gd name="connsiteX6" fmla="*/ 149413 w 513817"/>
              <a:gd name="connsiteY6" fmla="*/ 270430 h 513817"/>
              <a:gd name="connsiteX7" fmla="*/ 243387 w 513817"/>
              <a:gd name="connsiteY7" fmla="*/ 456351 h 513817"/>
              <a:gd name="connsiteX8" fmla="*/ 243387 w 513817"/>
              <a:gd name="connsiteY8" fmla="*/ 270430 h 513817"/>
              <a:gd name="connsiteX9" fmla="*/ 41241 w 513817"/>
              <a:gd name="connsiteY9" fmla="*/ 270430 h 513817"/>
              <a:gd name="connsiteX10" fmla="*/ 219724 w 513817"/>
              <a:gd name="connsiteY10" fmla="*/ 469872 h 513817"/>
              <a:gd name="connsiteX11" fmla="*/ 122370 w 513817"/>
              <a:gd name="connsiteY11" fmla="*/ 270430 h 513817"/>
              <a:gd name="connsiteX12" fmla="*/ 270430 w 513817"/>
              <a:gd name="connsiteY12" fmla="*/ 57466 h 513817"/>
              <a:gd name="connsiteX13" fmla="*/ 270430 w 513817"/>
              <a:gd name="connsiteY13" fmla="*/ 243387 h 513817"/>
              <a:gd name="connsiteX14" fmla="*/ 364404 w 513817"/>
              <a:gd name="connsiteY14" fmla="*/ 243387 h 513817"/>
              <a:gd name="connsiteX15" fmla="*/ 270430 w 513817"/>
              <a:gd name="connsiteY15" fmla="*/ 57466 h 513817"/>
              <a:gd name="connsiteX16" fmla="*/ 243387 w 513817"/>
              <a:gd name="connsiteY16" fmla="*/ 57466 h 513817"/>
              <a:gd name="connsiteX17" fmla="*/ 149413 w 513817"/>
              <a:gd name="connsiteY17" fmla="*/ 243387 h 513817"/>
              <a:gd name="connsiteX18" fmla="*/ 243387 w 513817"/>
              <a:gd name="connsiteY18" fmla="*/ 243387 h 513817"/>
              <a:gd name="connsiteX19" fmla="*/ 294093 w 513817"/>
              <a:gd name="connsiteY19" fmla="*/ 43945 h 513817"/>
              <a:gd name="connsiteX20" fmla="*/ 391447 w 513817"/>
              <a:gd name="connsiteY20" fmla="*/ 243387 h 513817"/>
              <a:gd name="connsiteX21" fmla="*/ 472576 w 513817"/>
              <a:gd name="connsiteY21" fmla="*/ 243387 h 513817"/>
              <a:gd name="connsiteX22" fmla="*/ 294093 w 513817"/>
              <a:gd name="connsiteY22" fmla="*/ 43945 h 513817"/>
              <a:gd name="connsiteX23" fmla="*/ 219724 w 513817"/>
              <a:gd name="connsiteY23" fmla="*/ 43945 h 513817"/>
              <a:gd name="connsiteX24" fmla="*/ 41241 w 513817"/>
              <a:gd name="connsiteY24" fmla="*/ 243387 h 513817"/>
              <a:gd name="connsiteX25" fmla="*/ 122370 w 513817"/>
              <a:gd name="connsiteY25" fmla="*/ 243387 h 513817"/>
              <a:gd name="connsiteX26" fmla="*/ 219724 w 513817"/>
              <a:gd name="connsiteY26" fmla="*/ 43945 h 513817"/>
              <a:gd name="connsiteX27" fmla="*/ 256909 w 513817"/>
              <a:gd name="connsiteY27" fmla="*/ 0 h 513817"/>
              <a:gd name="connsiteX28" fmla="*/ 513817 w 513817"/>
              <a:gd name="connsiteY28" fmla="*/ 256909 h 513817"/>
              <a:gd name="connsiteX29" fmla="*/ 256909 w 513817"/>
              <a:gd name="connsiteY29" fmla="*/ 513817 h 513817"/>
              <a:gd name="connsiteX30" fmla="*/ 0 w 513817"/>
              <a:gd name="connsiteY30" fmla="*/ 256909 h 513817"/>
              <a:gd name="connsiteX31" fmla="*/ 256909 w 513817"/>
              <a:gd name="connsiteY31" fmla="*/ 0 h 51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3817" h="513817">
                <a:moveTo>
                  <a:pt x="391447" y="270430"/>
                </a:moveTo>
                <a:cubicBezTo>
                  <a:pt x="386715" y="347503"/>
                  <a:pt x="338038" y="415786"/>
                  <a:pt x="294093" y="469872"/>
                </a:cubicBezTo>
                <a:cubicBezTo>
                  <a:pt x="391447" y="452970"/>
                  <a:pt x="466492" y="371165"/>
                  <a:pt x="472576" y="270430"/>
                </a:cubicBezTo>
                <a:close/>
                <a:moveTo>
                  <a:pt x="270430" y="270430"/>
                </a:moveTo>
                <a:lnTo>
                  <a:pt x="270430" y="456351"/>
                </a:lnTo>
                <a:cubicBezTo>
                  <a:pt x="313699" y="402941"/>
                  <a:pt x="358996" y="340066"/>
                  <a:pt x="364404" y="270430"/>
                </a:cubicBezTo>
                <a:close/>
                <a:moveTo>
                  <a:pt x="149413" y="270430"/>
                </a:moveTo>
                <a:cubicBezTo>
                  <a:pt x="154821" y="340066"/>
                  <a:pt x="200118" y="402941"/>
                  <a:pt x="243387" y="456351"/>
                </a:cubicBezTo>
                <a:lnTo>
                  <a:pt x="243387" y="270430"/>
                </a:lnTo>
                <a:close/>
                <a:moveTo>
                  <a:pt x="41241" y="270430"/>
                </a:moveTo>
                <a:cubicBezTo>
                  <a:pt x="47325" y="371165"/>
                  <a:pt x="122370" y="452970"/>
                  <a:pt x="219724" y="469872"/>
                </a:cubicBezTo>
                <a:cubicBezTo>
                  <a:pt x="175780" y="415786"/>
                  <a:pt x="127778" y="347503"/>
                  <a:pt x="122370" y="270430"/>
                </a:cubicBezTo>
                <a:close/>
                <a:moveTo>
                  <a:pt x="270430" y="57466"/>
                </a:moveTo>
                <a:lnTo>
                  <a:pt x="270430" y="243387"/>
                </a:lnTo>
                <a:lnTo>
                  <a:pt x="364404" y="243387"/>
                </a:lnTo>
                <a:cubicBezTo>
                  <a:pt x="358996" y="173075"/>
                  <a:pt x="313699" y="110876"/>
                  <a:pt x="270430" y="57466"/>
                </a:cubicBezTo>
                <a:close/>
                <a:moveTo>
                  <a:pt x="243387" y="57466"/>
                </a:moveTo>
                <a:cubicBezTo>
                  <a:pt x="200118" y="110876"/>
                  <a:pt x="154821" y="173751"/>
                  <a:pt x="149413" y="243387"/>
                </a:cubicBezTo>
                <a:lnTo>
                  <a:pt x="243387" y="243387"/>
                </a:lnTo>
                <a:close/>
                <a:moveTo>
                  <a:pt x="294093" y="43945"/>
                </a:moveTo>
                <a:cubicBezTo>
                  <a:pt x="338038" y="98031"/>
                  <a:pt x="386715" y="166314"/>
                  <a:pt x="391447" y="243387"/>
                </a:cubicBezTo>
                <a:lnTo>
                  <a:pt x="472576" y="243387"/>
                </a:lnTo>
                <a:cubicBezTo>
                  <a:pt x="466492" y="142652"/>
                  <a:pt x="391447" y="60847"/>
                  <a:pt x="294093" y="43945"/>
                </a:cubicBezTo>
                <a:close/>
                <a:moveTo>
                  <a:pt x="219724" y="43945"/>
                </a:moveTo>
                <a:cubicBezTo>
                  <a:pt x="122370" y="60847"/>
                  <a:pt x="47325" y="142652"/>
                  <a:pt x="41241" y="243387"/>
                </a:cubicBezTo>
                <a:lnTo>
                  <a:pt x="122370" y="243387"/>
                </a:lnTo>
                <a:cubicBezTo>
                  <a:pt x="127102" y="166314"/>
                  <a:pt x="175780" y="98031"/>
                  <a:pt x="219724" y="43945"/>
                </a:cubicBezTo>
                <a:close/>
                <a:moveTo>
                  <a:pt x="256909" y="0"/>
                </a:moveTo>
                <a:cubicBezTo>
                  <a:pt x="398884" y="0"/>
                  <a:pt x="513817" y="114933"/>
                  <a:pt x="513817" y="256909"/>
                </a:cubicBezTo>
                <a:cubicBezTo>
                  <a:pt x="513817" y="398884"/>
                  <a:pt x="398884" y="513817"/>
                  <a:pt x="256909" y="513817"/>
                </a:cubicBezTo>
                <a:cubicBezTo>
                  <a:pt x="114933" y="513817"/>
                  <a:pt x="0" y="398884"/>
                  <a:pt x="0" y="256909"/>
                </a:cubicBezTo>
                <a:cubicBezTo>
                  <a:pt x="0" y="114933"/>
                  <a:pt x="114933" y="0"/>
                  <a:pt x="256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36" name="Text Placeholder 5">
            <a:extLst>
              <a:ext uri="{FF2B5EF4-FFF2-40B4-BE49-F238E27FC236}">
                <a16:creationId xmlns:a16="http://schemas.microsoft.com/office/drawing/2014/main" id="{B0D9E394-4F17-2CD5-15A1-F59B1880897E}"/>
              </a:ext>
            </a:extLst>
          </p:cNvPr>
          <p:cNvSpPr>
            <a:spLocks noGrp="1"/>
          </p:cNvSpPr>
          <p:nvPr>
            <p:ph type="body" sz="quarter" idx="43"/>
          </p:nvPr>
        </p:nvSpPr>
        <p:spPr>
          <a:xfrm>
            <a:off x="5825570" y="2569349"/>
            <a:ext cx="540860" cy="594946"/>
          </a:xfrm>
          <a:custGeom>
            <a:avLst/>
            <a:gdLst>
              <a:gd name="connsiteX0" fmla="*/ 270768 w 540860"/>
              <a:gd name="connsiteY0" fmla="*/ 393307 h 594946"/>
              <a:gd name="connsiteX1" fmla="*/ 205527 w 540860"/>
              <a:gd name="connsiteY1" fmla="*/ 419167 h 594946"/>
              <a:gd name="connsiteX2" fmla="*/ 196062 w 540860"/>
              <a:gd name="connsiteY2" fmla="*/ 427956 h 594946"/>
              <a:gd name="connsiteX3" fmla="*/ 62199 w 540860"/>
              <a:gd name="connsiteY3" fmla="*/ 554382 h 594946"/>
              <a:gd name="connsiteX4" fmla="*/ 478661 w 540860"/>
              <a:gd name="connsiteY4" fmla="*/ 554382 h 594946"/>
              <a:gd name="connsiteX5" fmla="*/ 345474 w 540860"/>
              <a:gd name="connsiteY5" fmla="*/ 427956 h 594946"/>
              <a:gd name="connsiteX6" fmla="*/ 336009 w 540860"/>
              <a:gd name="connsiteY6" fmla="*/ 419167 h 594946"/>
              <a:gd name="connsiteX7" fmla="*/ 270768 w 540860"/>
              <a:gd name="connsiteY7" fmla="*/ 393307 h 594946"/>
              <a:gd name="connsiteX8" fmla="*/ 500296 w 540860"/>
              <a:gd name="connsiteY8" fmla="*/ 281247 h 594946"/>
              <a:gd name="connsiteX9" fmla="*/ 365081 w 540860"/>
              <a:gd name="connsiteY9" fmla="*/ 409701 h 594946"/>
              <a:gd name="connsiteX10" fmla="*/ 500296 w 540860"/>
              <a:gd name="connsiteY10" fmla="*/ 538156 h 594946"/>
              <a:gd name="connsiteX11" fmla="*/ 40565 w 540860"/>
              <a:gd name="connsiteY11" fmla="*/ 280571 h 594946"/>
              <a:gd name="connsiteX12" fmla="*/ 40565 w 540860"/>
              <a:gd name="connsiteY12" fmla="*/ 537480 h 594946"/>
              <a:gd name="connsiteX13" fmla="*/ 175780 w 540860"/>
              <a:gd name="connsiteY13" fmla="*/ 409025 h 594946"/>
              <a:gd name="connsiteX14" fmla="*/ 270429 w 540860"/>
              <a:gd name="connsiteY14" fmla="*/ 215668 h 594946"/>
              <a:gd name="connsiteX15" fmla="*/ 248795 w 540860"/>
              <a:gd name="connsiteY15" fmla="*/ 237302 h 594946"/>
              <a:gd name="connsiteX16" fmla="*/ 270429 w 540860"/>
              <a:gd name="connsiteY16" fmla="*/ 258936 h 594946"/>
              <a:gd name="connsiteX17" fmla="*/ 292064 w 540860"/>
              <a:gd name="connsiteY17" fmla="*/ 237302 h 594946"/>
              <a:gd name="connsiteX18" fmla="*/ 270429 w 540860"/>
              <a:gd name="connsiteY18" fmla="*/ 215668 h 594946"/>
              <a:gd name="connsiteX19" fmla="*/ 271105 w 540860"/>
              <a:gd name="connsiteY19" fmla="*/ 147384 h 594946"/>
              <a:gd name="connsiteX20" fmla="*/ 358995 w 540860"/>
              <a:gd name="connsiteY20" fmla="*/ 235274 h 594946"/>
              <a:gd name="connsiteX21" fmla="*/ 358995 w 540860"/>
              <a:gd name="connsiteY21" fmla="*/ 256908 h 594946"/>
              <a:gd name="connsiteX22" fmla="*/ 337361 w 540860"/>
              <a:gd name="connsiteY22" fmla="*/ 278543 h 594946"/>
              <a:gd name="connsiteX23" fmla="*/ 304233 w 540860"/>
              <a:gd name="connsiteY23" fmla="*/ 263669 h 594946"/>
              <a:gd name="connsiteX24" fmla="*/ 248119 w 540860"/>
              <a:gd name="connsiteY24" fmla="*/ 272458 h 594946"/>
              <a:gd name="connsiteX25" fmla="*/ 229865 w 540860"/>
              <a:gd name="connsiteY25" fmla="*/ 219048 h 594946"/>
              <a:gd name="connsiteX26" fmla="*/ 279218 w 540860"/>
              <a:gd name="connsiteY26" fmla="*/ 192005 h 594946"/>
              <a:gd name="connsiteX27" fmla="*/ 315050 w 540860"/>
              <a:gd name="connsiteY27" fmla="*/ 235950 h 594946"/>
              <a:gd name="connsiteX28" fmla="*/ 336685 w 540860"/>
              <a:gd name="connsiteY28" fmla="*/ 257584 h 594946"/>
              <a:gd name="connsiteX29" fmla="*/ 336685 w 540860"/>
              <a:gd name="connsiteY29" fmla="*/ 235950 h 594946"/>
              <a:gd name="connsiteX30" fmla="*/ 271105 w 540860"/>
              <a:gd name="connsiteY30" fmla="*/ 170371 h 594946"/>
              <a:gd name="connsiteX31" fmla="*/ 205526 w 540860"/>
              <a:gd name="connsiteY31" fmla="*/ 235950 h 594946"/>
              <a:gd name="connsiteX32" fmla="*/ 270429 w 540860"/>
              <a:gd name="connsiteY32" fmla="*/ 301529 h 594946"/>
              <a:gd name="connsiteX33" fmla="*/ 303557 w 540860"/>
              <a:gd name="connsiteY33" fmla="*/ 293416 h 594946"/>
              <a:gd name="connsiteX34" fmla="*/ 319107 w 540860"/>
              <a:gd name="connsiteY34" fmla="*/ 298149 h 594946"/>
              <a:gd name="connsiteX35" fmla="*/ 314374 w 540860"/>
              <a:gd name="connsiteY35" fmla="*/ 313698 h 594946"/>
              <a:gd name="connsiteX36" fmla="*/ 270429 w 540860"/>
              <a:gd name="connsiteY36" fmla="*/ 324516 h 594946"/>
              <a:gd name="connsiteX37" fmla="*/ 183216 w 540860"/>
              <a:gd name="connsiteY37" fmla="*/ 235274 h 594946"/>
              <a:gd name="connsiteX38" fmla="*/ 271105 w 540860"/>
              <a:gd name="connsiteY38" fmla="*/ 147384 h 594946"/>
              <a:gd name="connsiteX39" fmla="*/ 135215 w 540860"/>
              <a:gd name="connsiteY39" fmla="*/ 108172 h 594946"/>
              <a:gd name="connsiteX40" fmla="*/ 135215 w 540860"/>
              <a:gd name="connsiteY40" fmla="*/ 333305 h 594946"/>
              <a:gd name="connsiteX41" fmla="*/ 196062 w 540860"/>
              <a:gd name="connsiteY41" fmla="*/ 391447 h 594946"/>
              <a:gd name="connsiteX42" fmla="*/ 344798 w 540860"/>
              <a:gd name="connsiteY42" fmla="*/ 391447 h 594946"/>
              <a:gd name="connsiteX43" fmla="*/ 405645 w 540860"/>
              <a:gd name="connsiteY43" fmla="*/ 333305 h 594946"/>
              <a:gd name="connsiteX44" fmla="*/ 405645 w 540860"/>
              <a:gd name="connsiteY44" fmla="*/ 108172 h 594946"/>
              <a:gd name="connsiteX45" fmla="*/ 270430 w 540860"/>
              <a:gd name="connsiteY45" fmla="*/ 0 h 594946"/>
              <a:gd name="connsiteX46" fmla="*/ 351559 w 540860"/>
              <a:gd name="connsiteY46" fmla="*/ 67608 h 594946"/>
              <a:gd name="connsiteX47" fmla="*/ 446210 w 540860"/>
              <a:gd name="connsiteY47" fmla="*/ 67608 h 594946"/>
              <a:gd name="connsiteX48" fmla="*/ 446210 w 540860"/>
              <a:gd name="connsiteY48" fmla="*/ 126426 h 594946"/>
              <a:gd name="connsiteX49" fmla="*/ 540860 w 540860"/>
              <a:gd name="connsiteY49" fmla="*/ 217020 h 594946"/>
              <a:gd name="connsiteX50" fmla="*/ 540860 w 540860"/>
              <a:gd name="connsiteY50" fmla="*/ 594946 h 594946"/>
              <a:gd name="connsiteX51" fmla="*/ 0 w 540860"/>
              <a:gd name="connsiteY51" fmla="*/ 594946 h 594946"/>
              <a:gd name="connsiteX52" fmla="*/ 0 w 540860"/>
              <a:gd name="connsiteY52" fmla="*/ 217020 h 594946"/>
              <a:gd name="connsiteX53" fmla="*/ 94651 w 540860"/>
              <a:gd name="connsiteY53" fmla="*/ 127102 h 594946"/>
              <a:gd name="connsiteX54" fmla="*/ 94651 w 540860"/>
              <a:gd name="connsiteY54" fmla="*/ 67608 h 594946"/>
              <a:gd name="connsiteX55" fmla="*/ 189301 w 540860"/>
              <a:gd name="connsiteY55" fmla="*/ 67608 h 59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40860" h="594946">
                <a:moveTo>
                  <a:pt x="270768" y="393307"/>
                </a:moveTo>
                <a:cubicBezTo>
                  <a:pt x="247275" y="393307"/>
                  <a:pt x="223781" y="401927"/>
                  <a:pt x="205527" y="419167"/>
                </a:cubicBezTo>
                <a:lnTo>
                  <a:pt x="196062" y="427956"/>
                </a:lnTo>
                <a:lnTo>
                  <a:pt x="62199" y="554382"/>
                </a:lnTo>
                <a:lnTo>
                  <a:pt x="478661" y="554382"/>
                </a:lnTo>
                <a:lnTo>
                  <a:pt x="345474" y="427956"/>
                </a:lnTo>
                <a:lnTo>
                  <a:pt x="336009" y="419167"/>
                </a:lnTo>
                <a:cubicBezTo>
                  <a:pt x="317755" y="401927"/>
                  <a:pt x="294262" y="393307"/>
                  <a:pt x="270768" y="393307"/>
                </a:cubicBezTo>
                <a:close/>
                <a:moveTo>
                  <a:pt x="500296" y="281247"/>
                </a:moveTo>
                <a:lnTo>
                  <a:pt x="365081" y="409701"/>
                </a:lnTo>
                <a:lnTo>
                  <a:pt x="500296" y="538156"/>
                </a:lnTo>
                <a:close/>
                <a:moveTo>
                  <a:pt x="40565" y="280571"/>
                </a:moveTo>
                <a:lnTo>
                  <a:pt x="40565" y="537480"/>
                </a:lnTo>
                <a:lnTo>
                  <a:pt x="175780" y="409025"/>
                </a:lnTo>
                <a:close/>
                <a:moveTo>
                  <a:pt x="270429" y="215668"/>
                </a:moveTo>
                <a:cubicBezTo>
                  <a:pt x="258936" y="215668"/>
                  <a:pt x="248795" y="225133"/>
                  <a:pt x="248795" y="237302"/>
                </a:cubicBezTo>
                <a:cubicBezTo>
                  <a:pt x="248795" y="248795"/>
                  <a:pt x="258260" y="258936"/>
                  <a:pt x="270429" y="258936"/>
                </a:cubicBezTo>
                <a:cubicBezTo>
                  <a:pt x="282599" y="258936"/>
                  <a:pt x="292064" y="249471"/>
                  <a:pt x="292064" y="237302"/>
                </a:cubicBezTo>
                <a:cubicBezTo>
                  <a:pt x="292064" y="225133"/>
                  <a:pt x="282599" y="215668"/>
                  <a:pt x="270429" y="215668"/>
                </a:cubicBezTo>
                <a:close/>
                <a:moveTo>
                  <a:pt x="271105" y="147384"/>
                </a:moveTo>
                <a:cubicBezTo>
                  <a:pt x="319783" y="147384"/>
                  <a:pt x="358995" y="186596"/>
                  <a:pt x="358995" y="235274"/>
                </a:cubicBezTo>
                <a:lnTo>
                  <a:pt x="358995" y="256908"/>
                </a:lnTo>
                <a:cubicBezTo>
                  <a:pt x="358995" y="269078"/>
                  <a:pt x="349530" y="278543"/>
                  <a:pt x="337361" y="278543"/>
                </a:cubicBezTo>
                <a:cubicBezTo>
                  <a:pt x="324515" y="278543"/>
                  <a:pt x="312346" y="273134"/>
                  <a:pt x="304233" y="263669"/>
                </a:cubicBezTo>
                <a:cubicBezTo>
                  <a:pt x="290035" y="279895"/>
                  <a:pt x="266373" y="283275"/>
                  <a:pt x="248119" y="272458"/>
                </a:cubicBezTo>
                <a:cubicBezTo>
                  <a:pt x="229865" y="261641"/>
                  <a:pt x="222428" y="238654"/>
                  <a:pt x="229865" y="219048"/>
                </a:cubicBezTo>
                <a:cubicBezTo>
                  <a:pt x="237302" y="199442"/>
                  <a:pt x="258260" y="187949"/>
                  <a:pt x="279218" y="192005"/>
                </a:cubicBezTo>
                <a:cubicBezTo>
                  <a:pt x="300177" y="196061"/>
                  <a:pt x="315050" y="214315"/>
                  <a:pt x="315050" y="235950"/>
                </a:cubicBezTo>
                <a:cubicBezTo>
                  <a:pt x="315050" y="248119"/>
                  <a:pt x="324515" y="257584"/>
                  <a:pt x="336685" y="257584"/>
                </a:cubicBezTo>
                <a:lnTo>
                  <a:pt x="336685" y="235950"/>
                </a:lnTo>
                <a:cubicBezTo>
                  <a:pt x="336685" y="199442"/>
                  <a:pt x="306937" y="170371"/>
                  <a:pt x="271105" y="170371"/>
                </a:cubicBezTo>
                <a:cubicBezTo>
                  <a:pt x="235273" y="170371"/>
                  <a:pt x="205526" y="200118"/>
                  <a:pt x="205526" y="235950"/>
                </a:cubicBezTo>
                <a:cubicBezTo>
                  <a:pt x="204850" y="271782"/>
                  <a:pt x="234597" y="301529"/>
                  <a:pt x="270429" y="301529"/>
                </a:cubicBezTo>
                <a:cubicBezTo>
                  <a:pt x="281923" y="301529"/>
                  <a:pt x="293416" y="298825"/>
                  <a:pt x="303557" y="293416"/>
                </a:cubicBezTo>
                <a:cubicBezTo>
                  <a:pt x="308966" y="290712"/>
                  <a:pt x="315726" y="292740"/>
                  <a:pt x="319107" y="298149"/>
                </a:cubicBezTo>
                <a:cubicBezTo>
                  <a:pt x="321811" y="303557"/>
                  <a:pt x="319783" y="310318"/>
                  <a:pt x="314374" y="313698"/>
                </a:cubicBezTo>
                <a:cubicBezTo>
                  <a:pt x="300853" y="320459"/>
                  <a:pt x="285979" y="324516"/>
                  <a:pt x="270429" y="324516"/>
                </a:cubicBezTo>
                <a:cubicBezTo>
                  <a:pt x="221752" y="323840"/>
                  <a:pt x="182540" y="284627"/>
                  <a:pt x="183216" y="235274"/>
                </a:cubicBezTo>
                <a:cubicBezTo>
                  <a:pt x="183216" y="186596"/>
                  <a:pt x="222428" y="147384"/>
                  <a:pt x="271105" y="147384"/>
                </a:cubicBezTo>
                <a:close/>
                <a:moveTo>
                  <a:pt x="135215" y="108172"/>
                </a:moveTo>
                <a:lnTo>
                  <a:pt x="135215" y="333305"/>
                </a:lnTo>
                <a:lnTo>
                  <a:pt x="196062" y="391447"/>
                </a:lnTo>
                <a:cubicBezTo>
                  <a:pt x="240007" y="357644"/>
                  <a:pt x="300853" y="357644"/>
                  <a:pt x="344798" y="391447"/>
                </a:cubicBezTo>
                <a:lnTo>
                  <a:pt x="405645" y="333305"/>
                </a:lnTo>
                <a:lnTo>
                  <a:pt x="405645" y="108172"/>
                </a:lnTo>
                <a:close/>
                <a:moveTo>
                  <a:pt x="270430" y="0"/>
                </a:moveTo>
                <a:lnTo>
                  <a:pt x="351559" y="67608"/>
                </a:lnTo>
                <a:lnTo>
                  <a:pt x="446210" y="67608"/>
                </a:lnTo>
                <a:lnTo>
                  <a:pt x="446210" y="126426"/>
                </a:lnTo>
                <a:lnTo>
                  <a:pt x="540860" y="217020"/>
                </a:lnTo>
                <a:lnTo>
                  <a:pt x="540860" y="594946"/>
                </a:lnTo>
                <a:lnTo>
                  <a:pt x="0" y="594946"/>
                </a:lnTo>
                <a:lnTo>
                  <a:pt x="0" y="217020"/>
                </a:lnTo>
                <a:lnTo>
                  <a:pt x="94651" y="127102"/>
                </a:lnTo>
                <a:lnTo>
                  <a:pt x="94651" y="67608"/>
                </a:lnTo>
                <a:lnTo>
                  <a:pt x="189301" y="676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37" name="Text Placeholder 7">
            <a:extLst>
              <a:ext uri="{FF2B5EF4-FFF2-40B4-BE49-F238E27FC236}">
                <a16:creationId xmlns:a16="http://schemas.microsoft.com/office/drawing/2014/main" id="{772A69CD-0326-405E-BE44-4DC84F92DF53}"/>
              </a:ext>
            </a:extLst>
          </p:cNvPr>
          <p:cNvSpPr>
            <a:spLocks noGrp="1"/>
          </p:cNvSpPr>
          <p:nvPr>
            <p:ph type="body" sz="quarter" idx="48"/>
          </p:nvPr>
        </p:nvSpPr>
        <p:spPr>
          <a:xfrm>
            <a:off x="5825911" y="3715116"/>
            <a:ext cx="539842" cy="541115"/>
          </a:xfrm>
          <a:custGeom>
            <a:avLst/>
            <a:gdLst>
              <a:gd name="connsiteX0" fmla="*/ 417472 w 539842"/>
              <a:gd name="connsiteY0" fmla="*/ 321135 h 541115"/>
              <a:gd name="connsiteX1" fmla="*/ 438431 w 539842"/>
              <a:gd name="connsiteY1" fmla="*/ 329924 h 541115"/>
              <a:gd name="connsiteX2" fmla="*/ 531729 w 539842"/>
              <a:gd name="connsiteY2" fmla="*/ 423222 h 541115"/>
              <a:gd name="connsiteX3" fmla="*/ 539842 w 539842"/>
              <a:gd name="connsiteY3" fmla="*/ 444181 h 541115"/>
              <a:gd name="connsiteX4" fmla="*/ 531053 w 539842"/>
              <a:gd name="connsiteY4" fmla="*/ 465139 h 541115"/>
              <a:gd name="connsiteX5" fmla="*/ 520912 w 539842"/>
              <a:gd name="connsiteY5" fmla="*/ 475280 h 541115"/>
              <a:gd name="connsiteX6" fmla="*/ 386373 w 539842"/>
              <a:gd name="connsiteY6" fmla="*/ 340741 h 541115"/>
              <a:gd name="connsiteX7" fmla="*/ 396514 w 539842"/>
              <a:gd name="connsiteY7" fmla="*/ 329924 h 541115"/>
              <a:gd name="connsiteX8" fmla="*/ 417472 w 539842"/>
              <a:gd name="connsiteY8" fmla="*/ 321135 h 541115"/>
              <a:gd name="connsiteX9" fmla="*/ 44956 w 539842"/>
              <a:gd name="connsiteY9" fmla="*/ 39888 h 541115"/>
              <a:gd name="connsiteX10" fmla="*/ 179495 w 539842"/>
              <a:gd name="connsiteY10" fmla="*/ 174427 h 541115"/>
              <a:gd name="connsiteX11" fmla="*/ 158536 w 539842"/>
              <a:gd name="connsiteY11" fmla="*/ 194709 h 541115"/>
              <a:gd name="connsiteX12" fmla="*/ 154480 w 539842"/>
              <a:gd name="connsiteY12" fmla="*/ 204850 h 541115"/>
              <a:gd name="connsiteX13" fmla="*/ 158536 w 539842"/>
              <a:gd name="connsiteY13" fmla="*/ 214991 h 541115"/>
              <a:gd name="connsiteX14" fmla="*/ 326203 w 539842"/>
              <a:gd name="connsiteY14" fmla="*/ 381982 h 541115"/>
              <a:gd name="connsiteX15" fmla="*/ 336344 w 539842"/>
              <a:gd name="connsiteY15" fmla="*/ 386038 h 541115"/>
              <a:gd name="connsiteX16" fmla="*/ 346485 w 539842"/>
              <a:gd name="connsiteY16" fmla="*/ 381982 h 541115"/>
              <a:gd name="connsiteX17" fmla="*/ 366767 w 539842"/>
              <a:gd name="connsiteY17" fmla="*/ 361024 h 541115"/>
              <a:gd name="connsiteX18" fmla="*/ 500630 w 539842"/>
              <a:gd name="connsiteY18" fmla="*/ 495563 h 541115"/>
              <a:gd name="connsiteX19" fmla="*/ 482376 w 539842"/>
              <a:gd name="connsiteY19" fmla="*/ 513817 h 541115"/>
              <a:gd name="connsiteX20" fmla="*/ 413417 w 539842"/>
              <a:gd name="connsiteY20" fmla="*/ 540860 h 541115"/>
              <a:gd name="connsiteX21" fmla="*/ 305245 w 539842"/>
              <a:gd name="connsiteY21" fmla="*/ 509084 h 541115"/>
              <a:gd name="connsiteX22" fmla="*/ 262652 w 539842"/>
              <a:gd name="connsiteY22" fmla="*/ 482041 h 541115"/>
              <a:gd name="connsiteX23" fmla="*/ 56449 w 539842"/>
              <a:gd name="connsiteY23" fmla="*/ 269077 h 541115"/>
              <a:gd name="connsiteX24" fmla="*/ 15885 w 539842"/>
              <a:gd name="connsiteY24" fmla="*/ 198090 h 541115"/>
              <a:gd name="connsiteX25" fmla="*/ 335 w 539842"/>
              <a:gd name="connsiteY25" fmla="*/ 110200 h 541115"/>
              <a:gd name="connsiteX26" fmla="*/ 22645 w 539842"/>
              <a:gd name="connsiteY26" fmla="*/ 62198 h 541115"/>
              <a:gd name="connsiteX27" fmla="*/ 44956 w 539842"/>
              <a:gd name="connsiteY27" fmla="*/ 39888 h 541115"/>
              <a:gd name="connsiteX28" fmla="*/ 97013 w 539842"/>
              <a:gd name="connsiteY28" fmla="*/ 0 h 541115"/>
              <a:gd name="connsiteX29" fmla="*/ 117296 w 539842"/>
              <a:gd name="connsiteY29" fmla="*/ 8789 h 541115"/>
              <a:gd name="connsiteX30" fmla="*/ 210594 w 539842"/>
              <a:gd name="connsiteY30" fmla="*/ 101411 h 541115"/>
              <a:gd name="connsiteX31" fmla="*/ 219383 w 539842"/>
              <a:gd name="connsiteY31" fmla="*/ 122370 h 541115"/>
              <a:gd name="connsiteX32" fmla="*/ 210594 w 539842"/>
              <a:gd name="connsiteY32" fmla="*/ 143328 h 541115"/>
              <a:gd name="connsiteX33" fmla="*/ 200453 w 539842"/>
              <a:gd name="connsiteY33" fmla="*/ 153469 h 541115"/>
              <a:gd name="connsiteX34" fmla="*/ 65914 w 539842"/>
              <a:gd name="connsiteY34" fmla="*/ 18930 h 541115"/>
              <a:gd name="connsiteX35" fmla="*/ 76055 w 539842"/>
              <a:gd name="connsiteY35" fmla="*/ 8789 h 541115"/>
              <a:gd name="connsiteX36" fmla="*/ 97013 w 539842"/>
              <a:gd name="connsiteY36" fmla="*/ 0 h 54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39842" h="541115">
                <a:moveTo>
                  <a:pt x="417472" y="321135"/>
                </a:moveTo>
                <a:cubicBezTo>
                  <a:pt x="425585" y="321135"/>
                  <a:pt x="433022" y="324515"/>
                  <a:pt x="438431" y="329924"/>
                </a:cubicBezTo>
                <a:lnTo>
                  <a:pt x="531729" y="423222"/>
                </a:lnTo>
                <a:cubicBezTo>
                  <a:pt x="537138" y="428631"/>
                  <a:pt x="539842" y="436068"/>
                  <a:pt x="539842" y="444181"/>
                </a:cubicBezTo>
                <a:cubicBezTo>
                  <a:pt x="539842" y="452294"/>
                  <a:pt x="536462" y="459730"/>
                  <a:pt x="531053" y="465139"/>
                </a:cubicBezTo>
                <a:lnTo>
                  <a:pt x="520912" y="475280"/>
                </a:lnTo>
                <a:lnTo>
                  <a:pt x="386373" y="340741"/>
                </a:lnTo>
                <a:lnTo>
                  <a:pt x="396514" y="329924"/>
                </a:lnTo>
                <a:cubicBezTo>
                  <a:pt x="401923" y="324515"/>
                  <a:pt x="409360" y="321135"/>
                  <a:pt x="417472" y="321135"/>
                </a:cubicBezTo>
                <a:close/>
                <a:moveTo>
                  <a:pt x="44956" y="39888"/>
                </a:moveTo>
                <a:lnTo>
                  <a:pt x="179495" y="174427"/>
                </a:lnTo>
                <a:lnTo>
                  <a:pt x="158536" y="194709"/>
                </a:lnTo>
                <a:cubicBezTo>
                  <a:pt x="155832" y="197413"/>
                  <a:pt x="154480" y="201470"/>
                  <a:pt x="154480" y="204850"/>
                </a:cubicBezTo>
                <a:cubicBezTo>
                  <a:pt x="154480" y="208231"/>
                  <a:pt x="155832" y="212287"/>
                  <a:pt x="158536" y="214991"/>
                </a:cubicBezTo>
                <a:lnTo>
                  <a:pt x="326203" y="381982"/>
                </a:lnTo>
                <a:cubicBezTo>
                  <a:pt x="328907" y="384686"/>
                  <a:pt x="332964" y="386038"/>
                  <a:pt x="336344" y="386038"/>
                </a:cubicBezTo>
                <a:cubicBezTo>
                  <a:pt x="339724" y="386038"/>
                  <a:pt x="343781" y="384686"/>
                  <a:pt x="346485" y="381982"/>
                </a:cubicBezTo>
                <a:lnTo>
                  <a:pt x="366767" y="361024"/>
                </a:lnTo>
                <a:lnTo>
                  <a:pt x="500630" y="495563"/>
                </a:lnTo>
                <a:lnTo>
                  <a:pt x="482376" y="513817"/>
                </a:lnTo>
                <a:cubicBezTo>
                  <a:pt x="464798" y="532747"/>
                  <a:pt x="439107" y="542888"/>
                  <a:pt x="413417" y="540860"/>
                </a:cubicBezTo>
                <a:cubicBezTo>
                  <a:pt x="374880" y="538155"/>
                  <a:pt x="339048" y="525986"/>
                  <a:pt x="305245" y="509084"/>
                </a:cubicBezTo>
                <a:cubicBezTo>
                  <a:pt x="290371" y="500971"/>
                  <a:pt x="276173" y="492182"/>
                  <a:pt x="262652" y="482041"/>
                </a:cubicBezTo>
                <a:cubicBezTo>
                  <a:pt x="181523" y="424575"/>
                  <a:pt x="111887" y="352235"/>
                  <a:pt x="56449" y="269077"/>
                </a:cubicBezTo>
                <a:cubicBezTo>
                  <a:pt x="40899" y="246767"/>
                  <a:pt x="26702" y="223104"/>
                  <a:pt x="15885" y="198090"/>
                </a:cubicBezTo>
                <a:cubicBezTo>
                  <a:pt x="5743" y="169694"/>
                  <a:pt x="-1693" y="140623"/>
                  <a:pt x="335" y="110200"/>
                </a:cubicBezTo>
                <a:cubicBezTo>
                  <a:pt x="1011" y="91946"/>
                  <a:pt x="9124" y="75044"/>
                  <a:pt x="22645" y="62198"/>
                </a:cubicBezTo>
                <a:cubicBezTo>
                  <a:pt x="28054" y="56790"/>
                  <a:pt x="36167" y="48677"/>
                  <a:pt x="44956" y="39888"/>
                </a:cubicBezTo>
                <a:close/>
                <a:moveTo>
                  <a:pt x="97013" y="0"/>
                </a:moveTo>
                <a:cubicBezTo>
                  <a:pt x="104450" y="0"/>
                  <a:pt x="111887" y="3380"/>
                  <a:pt x="117296" y="8789"/>
                </a:cubicBezTo>
                <a:lnTo>
                  <a:pt x="210594" y="101411"/>
                </a:lnTo>
                <a:cubicBezTo>
                  <a:pt x="216003" y="106820"/>
                  <a:pt x="219383" y="114257"/>
                  <a:pt x="219383" y="122370"/>
                </a:cubicBezTo>
                <a:cubicBezTo>
                  <a:pt x="219383" y="130482"/>
                  <a:pt x="216003" y="137919"/>
                  <a:pt x="210594" y="143328"/>
                </a:cubicBezTo>
                <a:lnTo>
                  <a:pt x="200453" y="153469"/>
                </a:lnTo>
                <a:lnTo>
                  <a:pt x="65914" y="18930"/>
                </a:lnTo>
                <a:lnTo>
                  <a:pt x="76055" y="8789"/>
                </a:lnTo>
                <a:cubicBezTo>
                  <a:pt x="81464" y="3380"/>
                  <a:pt x="89577" y="0"/>
                  <a:pt x="970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38" name="Text Placeholder 8">
            <a:extLst>
              <a:ext uri="{FF2B5EF4-FFF2-40B4-BE49-F238E27FC236}">
                <a16:creationId xmlns:a16="http://schemas.microsoft.com/office/drawing/2014/main" id="{22FDA902-E2B2-82D1-473A-34A141C5D40A}"/>
              </a:ext>
            </a:extLst>
          </p:cNvPr>
          <p:cNvSpPr>
            <a:spLocks noGrp="1"/>
          </p:cNvSpPr>
          <p:nvPr>
            <p:ph type="body" sz="quarter" idx="41"/>
          </p:nvPr>
        </p:nvSpPr>
        <p:spPr>
          <a:xfrm>
            <a:off x="5954486" y="4874403"/>
            <a:ext cx="283026" cy="459731"/>
          </a:xfrm>
          <a:custGeom>
            <a:avLst/>
            <a:gdLst>
              <a:gd name="connsiteX0" fmla="*/ 141514 w 283026"/>
              <a:gd name="connsiteY0" fmla="*/ 81129 h 459731"/>
              <a:gd name="connsiteX1" fmla="*/ 80667 w 283026"/>
              <a:gd name="connsiteY1" fmla="*/ 141976 h 459731"/>
              <a:gd name="connsiteX2" fmla="*/ 141514 w 283026"/>
              <a:gd name="connsiteY2" fmla="*/ 202823 h 459731"/>
              <a:gd name="connsiteX3" fmla="*/ 202361 w 283026"/>
              <a:gd name="connsiteY3" fmla="*/ 141976 h 459731"/>
              <a:gd name="connsiteX4" fmla="*/ 141514 w 283026"/>
              <a:gd name="connsiteY4" fmla="*/ 81129 h 459731"/>
              <a:gd name="connsiteX5" fmla="*/ 141514 w 283026"/>
              <a:gd name="connsiteY5" fmla="*/ 0 h 459731"/>
              <a:gd name="connsiteX6" fmla="*/ 258475 w 283026"/>
              <a:gd name="connsiteY6" fmla="*/ 62199 h 459731"/>
              <a:gd name="connsiteX7" fmla="*/ 273348 w 283026"/>
              <a:gd name="connsiteY7" fmla="*/ 194034 h 459731"/>
              <a:gd name="connsiteX8" fmla="*/ 209121 w 283026"/>
              <a:gd name="connsiteY8" fmla="*/ 336009 h 459731"/>
              <a:gd name="connsiteX9" fmla="*/ 153683 w 283026"/>
              <a:gd name="connsiteY9" fmla="*/ 452294 h 459731"/>
              <a:gd name="connsiteX10" fmla="*/ 141514 w 283026"/>
              <a:gd name="connsiteY10" fmla="*/ 459731 h 459731"/>
              <a:gd name="connsiteX11" fmla="*/ 129344 w 283026"/>
              <a:gd name="connsiteY11" fmla="*/ 452294 h 459731"/>
              <a:gd name="connsiteX12" fmla="*/ 73906 w 283026"/>
              <a:gd name="connsiteY12" fmla="*/ 336009 h 459731"/>
              <a:gd name="connsiteX13" fmla="*/ 9679 w 283026"/>
              <a:gd name="connsiteY13" fmla="*/ 194034 h 459731"/>
              <a:gd name="connsiteX14" fmla="*/ 24553 w 283026"/>
              <a:gd name="connsiteY14" fmla="*/ 62199 h 459731"/>
              <a:gd name="connsiteX15" fmla="*/ 141514 w 283026"/>
              <a:gd name="connsiteY15" fmla="*/ 0 h 45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3026" h="459731">
                <a:moveTo>
                  <a:pt x="141514" y="81129"/>
                </a:moveTo>
                <a:cubicBezTo>
                  <a:pt x="107710" y="81129"/>
                  <a:pt x="80667" y="108172"/>
                  <a:pt x="80667" y="141976"/>
                </a:cubicBezTo>
                <a:cubicBezTo>
                  <a:pt x="80667" y="175780"/>
                  <a:pt x="107710" y="202823"/>
                  <a:pt x="141514" y="202823"/>
                </a:cubicBezTo>
                <a:cubicBezTo>
                  <a:pt x="175318" y="202823"/>
                  <a:pt x="202361" y="175780"/>
                  <a:pt x="202361" y="141976"/>
                </a:cubicBezTo>
                <a:cubicBezTo>
                  <a:pt x="202361" y="108172"/>
                  <a:pt x="175318" y="81129"/>
                  <a:pt x="141514" y="81129"/>
                </a:cubicBezTo>
                <a:close/>
                <a:moveTo>
                  <a:pt x="141514" y="0"/>
                </a:moveTo>
                <a:cubicBezTo>
                  <a:pt x="188163" y="0"/>
                  <a:pt x="232108" y="22987"/>
                  <a:pt x="258475" y="62199"/>
                </a:cubicBezTo>
                <a:cubicBezTo>
                  <a:pt x="284842" y="100735"/>
                  <a:pt x="290250" y="150089"/>
                  <a:pt x="273348" y="194034"/>
                </a:cubicBezTo>
                <a:lnTo>
                  <a:pt x="209121" y="336009"/>
                </a:lnTo>
                <a:lnTo>
                  <a:pt x="153683" y="452294"/>
                </a:lnTo>
                <a:cubicBezTo>
                  <a:pt x="151655" y="457027"/>
                  <a:pt x="146922" y="459731"/>
                  <a:pt x="141514" y="459731"/>
                </a:cubicBezTo>
                <a:cubicBezTo>
                  <a:pt x="136105" y="459731"/>
                  <a:pt x="131373" y="457027"/>
                  <a:pt x="129344" y="452294"/>
                </a:cubicBezTo>
                <a:lnTo>
                  <a:pt x="73906" y="336009"/>
                </a:lnTo>
                <a:lnTo>
                  <a:pt x="9679" y="194034"/>
                </a:lnTo>
                <a:cubicBezTo>
                  <a:pt x="-7223" y="150089"/>
                  <a:pt x="-1814" y="100735"/>
                  <a:pt x="24553" y="62199"/>
                </a:cubicBezTo>
                <a:cubicBezTo>
                  <a:pt x="50920" y="22987"/>
                  <a:pt x="94865" y="0"/>
                  <a:pt x="1415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Tree>
    <p:extLst>
      <p:ext uri="{BB962C8B-B14F-4D97-AF65-F5344CB8AC3E}">
        <p14:creationId xmlns:p14="http://schemas.microsoft.com/office/powerpoint/2010/main" val="206552720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hank You S06V1">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0" y="1788160"/>
            <a:ext cx="12192000" cy="3281680"/>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3" y="2045548"/>
            <a:ext cx="11017251" cy="1383452"/>
          </a:xfrm>
        </p:spPr>
        <p:txBody>
          <a:bodyPr anchor="b">
            <a:noAutofit/>
          </a:bodyPr>
          <a:lstStyle>
            <a:lvl1pPr algn="ctr">
              <a:defRPr sz="4400">
                <a:latin typeface="+mj-lt"/>
                <a:cs typeface="Poppins" pitchFamily="2" charset="77"/>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0CA0C2D1-06AD-3620-044D-2EAE71AC87AC}"/>
              </a:ext>
            </a:extLst>
          </p:cNvPr>
          <p:cNvCxnSpPr>
            <a:cxnSpLocks/>
          </p:cNvCxnSpPr>
          <p:nvPr userDrawn="1"/>
        </p:nvCxnSpPr>
        <p:spPr>
          <a:xfrm>
            <a:off x="1638300" y="584994"/>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a:cxnSpLocks/>
          </p:cNvCxnSpPr>
          <p:nvPr userDrawn="1"/>
        </p:nvCxnSpPr>
        <p:spPr>
          <a:xfrm>
            <a:off x="10345266" y="584994"/>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hasCustomPrompt="1"/>
          </p:nvPr>
        </p:nvSpPr>
        <p:spPr>
          <a:xfrm>
            <a:off x="587376" y="3672238"/>
            <a:ext cx="11017250" cy="1140214"/>
          </a:xfrm>
        </p:spPr>
        <p:txBody>
          <a:bodyPr vert="horz" lIns="91440" tIns="45720" rIns="91440" bIns="45720" rtlCol="0">
            <a:noAutofit/>
          </a:bodyPr>
          <a:lstStyle>
            <a:lvl1pPr marL="0" indent="0" algn="ctr">
              <a:buNone/>
              <a:defRPr lang="en-US" sz="1800" b="1" dirty="0"/>
            </a:lvl1pPr>
          </a:lstStyle>
          <a:p>
            <a:pPr marL="228600" lvl="0" indent="-228600">
              <a:lnSpc>
                <a:spcPct val="100000"/>
              </a:lnSpc>
              <a:spcBef>
                <a:spcPts val="0"/>
              </a:spcBef>
            </a:pPr>
            <a:r>
              <a:rPr lang="en-US" dirty="0"/>
              <a:t>Click to edit Master title style</a:t>
            </a:r>
          </a:p>
        </p:txBody>
      </p:sp>
    </p:spTree>
    <p:extLst>
      <p:ext uri="{BB962C8B-B14F-4D97-AF65-F5344CB8AC3E}">
        <p14:creationId xmlns:p14="http://schemas.microsoft.com/office/powerpoint/2010/main" val="661283895"/>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hank You S06V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9705974" y="1788160"/>
            <a:ext cx="2486025" cy="3281680"/>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3" y="2045548"/>
            <a:ext cx="5508627" cy="1383452"/>
          </a:xfrm>
        </p:spPr>
        <p:txBody>
          <a:bodyPr anchor="b">
            <a:noAutofit/>
          </a:bodyPr>
          <a:lstStyle>
            <a:lvl1pPr algn="l">
              <a:defRPr sz="4400">
                <a:latin typeface="+mj-lt"/>
                <a:cs typeface="Poppins" pitchFamily="2" charset="77"/>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0CA0C2D1-06AD-3620-044D-2EAE71AC87AC}"/>
              </a:ext>
            </a:extLst>
          </p:cNvPr>
          <p:cNvCxnSpPr>
            <a:cxnSpLocks/>
          </p:cNvCxnSpPr>
          <p:nvPr userDrawn="1"/>
        </p:nvCxnSpPr>
        <p:spPr>
          <a:xfrm>
            <a:off x="1638300" y="584994"/>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a:cxnSpLocks/>
          </p:cNvCxnSpPr>
          <p:nvPr userDrawn="1"/>
        </p:nvCxnSpPr>
        <p:spPr>
          <a:xfrm>
            <a:off x="10345266" y="584994"/>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hasCustomPrompt="1"/>
          </p:nvPr>
        </p:nvSpPr>
        <p:spPr>
          <a:xfrm>
            <a:off x="587376" y="3672238"/>
            <a:ext cx="5508626" cy="1140214"/>
          </a:xfrm>
        </p:spPr>
        <p:txBody>
          <a:bodyPr vert="horz" lIns="91440" tIns="45720" rIns="91440" bIns="45720" rtlCol="0">
            <a:noAutofit/>
          </a:bodyPr>
          <a:lstStyle>
            <a:lvl1pPr marL="0" indent="0" algn="l">
              <a:buNone/>
              <a:defRPr lang="en-US" sz="1800" b="1" dirty="0"/>
            </a:lvl1pPr>
          </a:lstStyle>
          <a:p>
            <a:pPr marL="228600" lvl="0" indent="-228600">
              <a:lnSpc>
                <a:spcPct val="100000"/>
              </a:lnSpc>
              <a:spcBef>
                <a:spcPts val="0"/>
              </a:spcBef>
            </a:pPr>
            <a:r>
              <a:rPr lang="en-US" dirty="0"/>
              <a:t>Click to edit Master title style</a:t>
            </a:r>
          </a:p>
        </p:txBody>
      </p:sp>
      <p:sp>
        <p:nvSpPr>
          <p:cNvPr id="3" name="Picture Placeholder 6">
            <a:extLst>
              <a:ext uri="{FF2B5EF4-FFF2-40B4-BE49-F238E27FC236}">
                <a16:creationId xmlns:a16="http://schemas.microsoft.com/office/drawing/2014/main" id="{797822D4-3AF1-5B58-2FF0-158DBC5AC595}"/>
              </a:ext>
            </a:extLst>
          </p:cNvPr>
          <p:cNvSpPr>
            <a:spLocks noGrp="1"/>
          </p:cNvSpPr>
          <p:nvPr>
            <p:ph type="pic" sz="quarter" idx="19"/>
          </p:nvPr>
        </p:nvSpPr>
        <p:spPr>
          <a:xfrm>
            <a:off x="8112125" y="781050"/>
            <a:ext cx="3492500" cy="5295902"/>
          </a:xfrm>
        </p:spPr>
        <p:txBody>
          <a:bodyPr vert="horz" lIns="91440" tIns="45720" rIns="91440" bIns="45720" rtlCol="0">
            <a:normAutofit/>
          </a:bodyPr>
          <a:lstStyle>
            <a:lvl1pPr>
              <a:defRPr lang="en-US" dirty="0"/>
            </a:lvl1pPr>
          </a:lstStyle>
          <a:p>
            <a:pPr marL="0" lvl="0" indent="0">
              <a:buNone/>
            </a:pPr>
            <a:endParaRPr lang="en-US" dirty="0"/>
          </a:p>
        </p:txBody>
      </p:sp>
    </p:spTree>
    <p:extLst>
      <p:ext uri="{BB962C8B-B14F-4D97-AF65-F5344CB8AC3E}">
        <p14:creationId xmlns:p14="http://schemas.microsoft.com/office/powerpoint/2010/main" val="594851916"/>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ank You S06V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1307305" y="2045546"/>
            <a:ext cx="9577390" cy="1383453"/>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1307305" y="2045548"/>
            <a:ext cx="9577390" cy="1383452"/>
          </a:xfrm>
        </p:spPr>
        <p:txBody>
          <a:bodyPr anchor="b">
            <a:noAutofit/>
          </a:bodyPr>
          <a:lstStyle>
            <a:lvl1pPr algn="ctr">
              <a:defRPr sz="4400">
                <a:latin typeface="+mj-lt"/>
                <a:cs typeface="Poppins" pitchFamily="2" charset="77"/>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0CA0C2D1-06AD-3620-044D-2EAE71AC87AC}"/>
              </a:ext>
            </a:extLst>
          </p:cNvPr>
          <p:cNvCxnSpPr>
            <a:cxnSpLocks/>
          </p:cNvCxnSpPr>
          <p:nvPr userDrawn="1"/>
        </p:nvCxnSpPr>
        <p:spPr>
          <a:xfrm>
            <a:off x="1638300" y="584994"/>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a:cxnSpLocks/>
          </p:cNvCxnSpPr>
          <p:nvPr userDrawn="1"/>
        </p:nvCxnSpPr>
        <p:spPr>
          <a:xfrm>
            <a:off x="10345266" y="584994"/>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hasCustomPrompt="1"/>
          </p:nvPr>
        </p:nvSpPr>
        <p:spPr>
          <a:xfrm>
            <a:off x="1307306" y="3672238"/>
            <a:ext cx="9577388" cy="1140214"/>
          </a:xfrm>
        </p:spPr>
        <p:txBody>
          <a:bodyPr vert="horz" lIns="91440" tIns="45720" rIns="91440" bIns="45720" rtlCol="0">
            <a:noAutofit/>
          </a:bodyPr>
          <a:lstStyle>
            <a:lvl1pPr marL="0" indent="0" algn="ctr">
              <a:buNone/>
              <a:defRPr lang="en-US" sz="1800" b="1" dirty="0"/>
            </a:lvl1pPr>
          </a:lstStyle>
          <a:p>
            <a:pPr marL="228600" lvl="0" indent="-228600">
              <a:lnSpc>
                <a:spcPct val="100000"/>
              </a:lnSpc>
              <a:spcBef>
                <a:spcPts val="0"/>
              </a:spcBef>
            </a:pPr>
            <a:r>
              <a:rPr lang="en-US" dirty="0"/>
              <a:t>Click to edit Master title style</a:t>
            </a:r>
          </a:p>
        </p:txBody>
      </p:sp>
    </p:spTree>
    <p:extLst>
      <p:ext uri="{BB962C8B-B14F-4D97-AF65-F5344CB8AC3E}">
        <p14:creationId xmlns:p14="http://schemas.microsoft.com/office/powerpoint/2010/main" val="1648998609"/>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 Text Box T20V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FB1061-563E-2AD7-21A5-0726FC80557C}"/>
              </a:ext>
            </a:extLst>
          </p:cNvPr>
          <p:cNvSpPr/>
          <p:nvPr userDrawn="1"/>
        </p:nvSpPr>
        <p:spPr>
          <a:xfrm>
            <a:off x="7416800" y="2122260"/>
            <a:ext cx="3088640" cy="4735739"/>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191248" cy="1325563"/>
          </a:xfrm>
        </p:spPr>
        <p:txBody>
          <a:bodyPr anchor="t">
            <a:noAutofit/>
          </a:bodyPr>
          <a:lstStyle>
            <a:lvl1pPr>
              <a:defRPr sz="4400">
                <a:latin typeface="+mj-lt"/>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914400" y="2816013"/>
            <a:ext cx="5181600" cy="612986"/>
          </a:xfrm>
        </p:spPr>
        <p:txBody>
          <a:bodyPr anchor="b">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914400" y="3789000"/>
            <a:ext cx="5181600" cy="2484336"/>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8112125" y="1"/>
            <a:ext cx="4079874" cy="6858000"/>
          </a:xfrm>
        </p:spPr>
        <p:txBody>
          <a:bodyPr vert="horz" lIns="91440" tIns="45720" rIns="91440" bIns="45720" rtlCol="0">
            <a:normAutofit/>
          </a:bodyPr>
          <a:lstStyle>
            <a:lvl1pPr>
              <a:defRPr lang="en-US" dirty="0"/>
            </a:lvl1pPr>
          </a:lstStyle>
          <a:p>
            <a:pPr marL="0" lvl="0" indent="0">
              <a:buNone/>
            </a:pPr>
            <a:endParaRPr lang="en-US" dirty="0"/>
          </a:p>
        </p:txBody>
      </p:sp>
    </p:spTree>
    <p:extLst>
      <p:ext uri="{BB962C8B-B14F-4D97-AF65-F5344CB8AC3E}">
        <p14:creationId xmlns:p14="http://schemas.microsoft.com/office/powerpoint/2010/main" val="1911048288"/>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 Text Boxes T21V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5999" y="-9565"/>
            <a:ext cx="4068763" cy="6858000"/>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362281" y="796698"/>
            <a:ext cx="6937543" cy="1325563"/>
          </a:xfrm>
        </p:spPr>
        <p:txBody>
          <a:bodyPr anchor="t">
            <a:noAutofit/>
          </a:bodyPr>
          <a:lstStyle>
            <a:lvl1pPr>
              <a:defRPr sz="4400">
                <a:latin typeface="+mj-lt"/>
                <a:cs typeface="Poppins" pitchFamily="2" charset="77"/>
              </a:defRPr>
            </a:lvl1pPr>
          </a:lstStyle>
          <a:p>
            <a:r>
              <a:rPr lang="en-US" dirty="0"/>
              <a:t>Click to edit Master title style</a:t>
            </a:r>
          </a:p>
        </p:txBody>
      </p: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11112" y="0"/>
            <a:ext cx="4068763" cy="6848435"/>
          </a:xfrm>
        </p:spPr>
        <p:txBody>
          <a:bodyPr vert="horz" lIns="91440" tIns="45720" rIns="91440" bIns="45720" rtlCol="0">
            <a:normAutofit/>
          </a:bodyPr>
          <a:lstStyle>
            <a:lvl1pPr>
              <a:defRPr lang="en-US"/>
            </a:lvl1pPr>
          </a:lstStyle>
          <a:p>
            <a:pPr marL="0" lvl="0" indent="0">
              <a:buNone/>
            </a:pPr>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3844" y="2816013"/>
            <a:ext cx="3015979" cy="612569"/>
          </a:xfrm>
        </p:spPr>
        <p:txBody>
          <a:bodyPr anchor="b" anchorCtr="0">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306240" y="3789000"/>
            <a:ext cx="3015979" cy="2484800"/>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369239" y="3789000"/>
            <a:ext cx="3015979" cy="2484800"/>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369239" y="2816013"/>
            <a:ext cx="3015979" cy="612569"/>
          </a:xfrm>
        </p:spPr>
        <p:txBody>
          <a:bodyPr anchor="b" anchorCtr="0">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grpSp>
        <p:nvGrpSpPr>
          <p:cNvPr id="6" name="Group 5">
            <a:extLst>
              <a:ext uri="{FF2B5EF4-FFF2-40B4-BE49-F238E27FC236}">
                <a16:creationId xmlns:a16="http://schemas.microsoft.com/office/drawing/2014/main" id="{74E1DFAB-28D8-B5CE-CCCD-D0320800EDE8}"/>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96F2AE28-EF8D-C600-D3CF-2C5F4251A238}"/>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B26DCEE2-5821-0543-5382-BBE1D8D60E45}"/>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F1DCEC-0DBA-B368-BC3C-73F00FE7B6E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5385BC7-8C4C-EF67-462F-28B5CE144D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830A7D7-EA44-D3D9-6F7C-9BF0D4D3A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0750B9E-73CF-F7B4-4FFF-14CA54ED2D13}"/>
              </a:ext>
            </a:extLst>
          </p:cNvPr>
          <p:cNvSpPr>
            <a:spLocks noGrp="1"/>
          </p:cNvSpPr>
          <p:nvPr>
            <p:ph type="dt" sz="half" idx="10"/>
          </p:nvPr>
        </p:nvSpPr>
        <p:spPr/>
        <p:txBody>
          <a:bodyPr/>
          <a:lstStyle/>
          <a:p>
            <a:fld id="{7B945F53-EA41-4823-AB64-5A61970EE442}" type="datetimeFigureOut">
              <a:rPr lang="fr-FR" smtClean="0"/>
              <a:t>12/03/2025</a:t>
            </a:fld>
            <a:endParaRPr lang="fr-FR"/>
          </a:p>
        </p:txBody>
      </p:sp>
      <p:sp>
        <p:nvSpPr>
          <p:cNvPr id="6" name="Espace réservé du pied de page 5">
            <a:extLst>
              <a:ext uri="{FF2B5EF4-FFF2-40B4-BE49-F238E27FC236}">
                <a16:creationId xmlns:a16="http://schemas.microsoft.com/office/drawing/2014/main" id="{17101775-94D1-D4D4-0207-0CC364E8C99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401FF43-B468-7731-6473-65806A4D8577}"/>
              </a:ext>
            </a:extLst>
          </p:cNvPr>
          <p:cNvSpPr>
            <a:spLocks noGrp="1"/>
          </p:cNvSpPr>
          <p:nvPr>
            <p:ph type="sldNum" sz="quarter" idx="12"/>
          </p:nvPr>
        </p:nvSpPr>
        <p:spPr/>
        <p:txBody>
          <a:bodyPr/>
          <a:lstStyle/>
          <a:p>
            <a:fld id="{FF994D5E-8416-4112-82BF-431607861D03}" type="slidenum">
              <a:rPr lang="fr-FR" smtClean="0"/>
              <a:t>‹N°›</a:t>
            </a:fld>
            <a:endParaRPr lang="fr-FR"/>
          </a:p>
        </p:txBody>
      </p:sp>
    </p:spTree>
    <p:extLst>
      <p:ext uri="{BB962C8B-B14F-4D97-AF65-F5344CB8AC3E}">
        <p14:creationId xmlns:p14="http://schemas.microsoft.com/office/powerpoint/2010/main" val="243584376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Text Boxes T21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896136" cy="1325563"/>
          </a:xfrm>
        </p:spPr>
        <p:txBody>
          <a:bodyPr vert="horz" lIns="91440" tIns="45720" rIns="91440" bIns="45720" rtlCol="0" anchor="t">
            <a:noAutofit/>
          </a:bodyPr>
          <a:lstStyle>
            <a:lvl1pPr>
              <a:defRPr lang="en-US" sz="4400" dirty="0"/>
            </a:lvl1pPr>
          </a:lstStyle>
          <a:p>
            <a:pPr lvl="0"/>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914399" y="2816012"/>
            <a:ext cx="3165475" cy="612987"/>
          </a:xfrm>
        </p:spPr>
        <p:txBody>
          <a:bodyPr anchor="b">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45061" y="2816012"/>
            <a:ext cx="3165475" cy="612987"/>
          </a:xfrm>
        </p:spPr>
        <p:txBody>
          <a:bodyPr anchor="b">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914399" y="3789000"/>
            <a:ext cx="3165475" cy="2484800"/>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45061" y="3789000"/>
            <a:ext cx="3165475" cy="2484800"/>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8112126" y="1"/>
            <a:ext cx="4079874" cy="6858000"/>
          </a:xfrm>
        </p:spPr>
        <p:txBody>
          <a:bodyPr vert="horz" lIns="91440" tIns="45720" rIns="91440" bIns="45720" rtlCol="0">
            <a:normAutofit/>
          </a:bodyPr>
          <a:lstStyle>
            <a:lvl1pPr>
              <a:defRPr lang="en-US" dirty="0"/>
            </a:lvl1pPr>
          </a:lstStyle>
          <a:p>
            <a:pPr marL="0" lvl="0" indent="0">
              <a:buNone/>
            </a:pPr>
            <a:endParaRPr lang="en-US" dirty="0"/>
          </a:p>
        </p:txBody>
      </p:sp>
      <p:sp>
        <p:nvSpPr>
          <p:cNvPr id="3" name="Rectangle 2">
            <a:extLst>
              <a:ext uri="{FF2B5EF4-FFF2-40B4-BE49-F238E27FC236}">
                <a16:creationId xmlns:a16="http://schemas.microsoft.com/office/drawing/2014/main" id="{FFB2B51C-72FC-C14E-4309-AA93EB901489}"/>
              </a:ext>
            </a:extLst>
          </p:cNvPr>
          <p:cNvSpPr/>
          <p:nvPr userDrawn="1"/>
        </p:nvSpPr>
        <p:spPr>
          <a:xfrm>
            <a:off x="0" y="6273335"/>
            <a:ext cx="12191999" cy="575099"/>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 Text Boxes T21V3">
    <p:spTree>
      <p:nvGrpSpPr>
        <p:cNvPr id="1" name=""/>
        <p:cNvGrpSpPr/>
        <p:nvPr/>
      </p:nvGrpSpPr>
      <p:grpSpPr>
        <a:xfrm>
          <a:off x="0" y="0"/>
          <a:ext cx="0" cy="0"/>
          <a:chOff x="0" y="0"/>
          <a:chExt cx="0" cy="0"/>
        </a:xfrm>
      </p:grpSpPr>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816014"/>
            <a:ext cx="2917371" cy="612986"/>
          </a:xfrm>
        </p:spPr>
        <p:txBody>
          <a:bodyPr anchor="b">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816014"/>
            <a:ext cx="2917371" cy="612986"/>
          </a:xfrm>
        </p:spPr>
        <p:txBody>
          <a:bodyPr anchor="b">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789000"/>
            <a:ext cx="2917371" cy="2484800"/>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789000"/>
            <a:ext cx="2917371" cy="2484800"/>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3" name="Rectangle 2">
            <a:extLst>
              <a:ext uri="{FF2B5EF4-FFF2-40B4-BE49-F238E27FC236}">
                <a16:creationId xmlns:a16="http://schemas.microsoft.com/office/drawing/2014/main" id="{B5F2ABBD-91F5-C70A-C6E7-842745F6A198}"/>
              </a:ext>
            </a:extLst>
          </p:cNvPr>
          <p:cNvSpPr/>
          <p:nvPr userDrawn="1"/>
        </p:nvSpPr>
        <p:spPr>
          <a:xfrm>
            <a:off x="1611313" y="3429000"/>
            <a:ext cx="2468562" cy="3429000"/>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Picture Placeholder 6">
            <a:extLst>
              <a:ext uri="{FF2B5EF4-FFF2-40B4-BE49-F238E27FC236}">
                <a16:creationId xmlns:a16="http://schemas.microsoft.com/office/drawing/2014/main" id="{8B093257-1959-B398-EC8B-53DE3FEC7E4E}"/>
              </a:ext>
            </a:extLst>
          </p:cNvPr>
          <p:cNvSpPr>
            <a:spLocks noGrp="1"/>
          </p:cNvSpPr>
          <p:nvPr>
            <p:ph type="pic" sz="quarter" idx="19"/>
          </p:nvPr>
        </p:nvSpPr>
        <p:spPr>
          <a:xfrm>
            <a:off x="974723" y="2685822"/>
            <a:ext cx="2408240" cy="3587978"/>
          </a:xfrm>
        </p:spPr>
        <p:txBody>
          <a:bodyPr vert="horz" lIns="91440" tIns="45720" rIns="91440" bIns="45720" rtlCol="0">
            <a:normAutofit/>
          </a:bodyPr>
          <a:lstStyle>
            <a:lvl1pPr>
              <a:defRPr lang="en-US"/>
            </a:lvl1pPr>
          </a:lstStyle>
          <a:p>
            <a:pPr marL="0" lvl="0" indent="0">
              <a:buNone/>
            </a:pPr>
            <a:endParaRPr lang="en-US"/>
          </a:p>
        </p:txBody>
      </p:sp>
      <p:sp>
        <p:nvSpPr>
          <p:cNvPr id="10" name="Title 1">
            <a:extLst>
              <a:ext uri="{FF2B5EF4-FFF2-40B4-BE49-F238E27FC236}">
                <a16:creationId xmlns:a16="http://schemas.microsoft.com/office/drawing/2014/main" id="{AEF5EC16-4313-722B-60DA-C87C861CEC0F}"/>
              </a:ext>
            </a:extLst>
          </p:cNvPr>
          <p:cNvSpPr>
            <a:spLocks noGrp="1"/>
          </p:cNvSpPr>
          <p:nvPr>
            <p:ph type="title"/>
          </p:nvPr>
        </p:nvSpPr>
        <p:spPr>
          <a:xfrm>
            <a:off x="986633" y="584200"/>
            <a:ext cx="10218735" cy="1325563"/>
          </a:xfrm>
        </p:spPr>
        <p:txBody>
          <a:bodyPr vert="horz" lIns="91440" tIns="45720" rIns="91440" bIns="45720" rtlCol="0" anchor="t">
            <a:noAutofit/>
          </a:bodyPr>
          <a:lstStyle>
            <a:lvl1pPr>
              <a:defRPr lang="en-US" sz="4400" dirty="0"/>
            </a:lvl1pPr>
          </a:lstStyle>
          <a:p>
            <a:pPr lvl="0"/>
            <a:r>
              <a:rPr lang="en-US" dirty="0"/>
              <a:t>Click to edit Master title style</a:t>
            </a:r>
          </a:p>
        </p:txBody>
      </p:sp>
    </p:spTree>
    <p:extLst>
      <p:ext uri="{BB962C8B-B14F-4D97-AF65-F5344CB8AC3E}">
        <p14:creationId xmlns:p14="http://schemas.microsoft.com/office/powerpoint/2010/main" val="3850928193"/>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 Text Boxes T21V4">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1" y="0"/>
            <a:ext cx="5086346" cy="6858000"/>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986633" y="2805128"/>
            <a:ext cx="3085304" cy="612986"/>
          </a:xfrm>
        </p:spPr>
        <p:txBody>
          <a:bodyPr anchor="b">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112125" y="2816014"/>
            <a:ext cx="3085200" cy="612986"/>
          </a:xfrm>
        </p:spPr>
        <p:txBody>
          <a:bodyPr anchor="b">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986633" y="3789000"/>
            <a:ext cx="3085304" cy="2484800"/>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112124" y="3789000"/>
            <a:ext cx="3085200" cy="2484800"/>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610100" y="2171699"/>
            <a:ext cx="2971800" cy="4549775"/>
          </a:xfrm>
        </p:spPr>
        <p:txBody>
          <a:bodyPr vert="horz" lIns="91440" tIns="45720" rIns="91440" bIns="45720" rtlCol="0">
            <a:normAutofit/>
          </a:bodyPr>
          <a:lstStyle>
            <a:lvl1pPr>
              <a:defRPr lang="en-US"/>
            </a:lvl1pPr>
          </a:lstStyle>
          <a:p>
            <a:pPr marL="0" lvl="0" indent="0">
              <a:buNone/>
            </a:pPr>
            <a:endParaRPr lang="en-US"/>
          </a:p>
        </p:txBody>
      </p:sp>
      <p:grpSp>
        <p:nvGrpSpPr>
          <p:cNvPr id="4" name="Group 3">
            <a:extLst>
              <a:ext uri="{FF2B5EF4-FFF2-40B4-BE49-F238E27FC236}">
                <a16:creationId xmlns:a16="http://schemas.microsoft.com/office/drawing/2014/main" id="{8286C0CA-45F4-43BF-39CE-AF6C884AE557}"/>
              </a:ext>
            </a:extLst>
          </p:cNvPr>
          <p:cNvGrpSpPr/>
          <p:nvPr userDrawn="1"/>
        </p:nvGrpSpPr>
        <p:grpSpPr>
          <a:xfrm>
            <a:off x="11299825" y="584994"/>
            <a:ext cx="304800" cy="87880"/>
            <a:chOff x="587375" y="584994"/>
            <a:chExt cx="304800" cy="87880"/>
          </a:xfrm>
        </p:grpSpPr>
        <p:cxnSp>
          <p:nvCxnSpPr>
            <p:cNvPr id="5" name="Straight Connector 4">
              <a:extLst>
                <a:ext uri="{FF2B5EF4-FFF2-40B4-BE49-F238E27FC236}">
                  <a16:creationId xmlns:a16="http://schemas.microsoft.com/office/drawing/2014/main" id="{47D54ACE-8F34-7F75-48C9-4ED641D4CE8E}"/>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1415FD36-78E8-35E1-2300-4B2C7D6EA42F}"/>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21" name="Title 1">
            <a:extLst>
              <a:ext uri="{FF2B5EF4-FFF2-40B4-BE49-F238E27FC236}">
                <a16:creationId xmlns:a16="http://schemas.microsoft.com/office/drawing/2014/main" id="{73673B6A-7FE7-CBEA-37F7-E32AFBF642B6}"/>
              </a:ext>
            </a:extLst>
          </p:cNvPr>
          <p:cNvSpPr>
            <a:spLocks noGrp="1"/>
          </p:cNvSpPr>
          <p:nvPr>
            <p:ph type="title"/>
          </p:nvPr>
        </p:nvSpPr>
        <p:spPr>
          <a:xfrm>
            <a:off x="986633" y="584200"/>
            <a:ext cx="10218735" cy="1325563"/>
          </a:xfrm>
        </p:spPr>
        <p:txBody>
          <a:bodyPr vert="horz" lIns="91440" tIns="45720" rIns="91440" bIns="45720" rtlCol="0" anchor="t">
            <a:noAutofit/>
          </a:bodyPr>
          <a:lstStyle>
            <a:lvl1pPr>
              <a:defRPr lang="en-US" sz="4400" dirty="0"/>
            </a:lvl1pPr>
          </a:lstStyle>
          <a:p>
            <a:pPr lvl="0"/>
            <a:r>
              <a:rPr lang="en-US" dirty="0"/>
              <a:t>Click to edit Master title style</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 Text Boxes T22V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lvl="0"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90602" y="584200"/>
            <a:ext cx="10210796" cy="1325563"/>
          </a:xfrm>
        </p:spPr>
        <p:txBody>
          <a:bodyPr vert="horz" lIns="91440" tIns="45720" rIns="91440" bIns="45720" rtlCol="0" anchor="t">
            <a:noAutofit/>
          </a:bodyPr>
          <a:lstStyle>
            <a:lvl1pPr>
              <a:defRPr lang="en-US" sz="4400" dirty="0"/>
            </a:lvl1pPr>
          </a:lstStyle>
          <a:p>
            <a:pPr lvl="0"/>
            <a:r>
              <a:rPr lang="en-US" dirty="0"/>
              <a:t>Click to edit Master title style</a:t>
            </a:r>
          </a:p>
        </p:txBody>
      </p: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990604" y="2816014"/>
            <a:ext cx="2996982" cy="612986"/>
          </a:xfrm>
        </p:spPr>
        <p:txBody>
          <a:bodyPr anchor="b">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597509" y="2816014"/>
            <a:ext cx="2996982" cy="612986"/>
          </a:xfrm>
        </p:spPr>
        <p:txBody>
          <a:bodyPr anchor="b">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04418" y="2816014"/>
            <a:ext cx="2996982" cy="612986"/>
          </a:xfrm>
        </p:spPr>
        <p:txBody>
          <a:bodyPr anchor="b">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987190" y="3789000"/>
            <a:ext cx="2996982" cy="2484800"/>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595804" y="3789000"/>
            <a:ext cx="2996982" cy="2484800"/>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04417" y="3789000"/>
            <a:ext cx="2996982" cy="2484800"/>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3 Text Boxes T22V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2110E5-7C92-C71B-6465-30BF86DFB662}"/>
              </a:ext>
            </a:extLst>
          </p:cNvPr>
          <p:cNvSpPr/>
          <p:nvPr userDrawn="1"/>
        </p:nvSpPr>
        <p:spPr>
          <a:xfrm>
            <a:off x="6096000" y="1"/>
            <a:ext cx="6096000" cy="6858000"/>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86633" y="584200"/>
            <a:ext cx="10218735" cy="1325563"/>
          </a:xfrm>
        </p:spPr>
        <p:txBody>
          <a:bodyPr vert="horz" lIns="91440" tIns="45720" rIns="91440" bIns="45720" rtlCol="0" anchor="t">
            <a:noAutofit/>
          </a:bodyPr>
          <a:lstStyle>
            <a:lvl1pPr>
              <a:defRPr lang="en-US" sz="4400" dirty="0"/>
            </a:lvl1pPr>
          </a:lstStyle>
          <a:p>
            <a:pPr lvl="0"/>
            <a:r>
              <a:rPr lang="en-US" dirty="0"/>
              <a:t>Click to edit Master title style</a:t>
            </a:r>
          </a:p>
        </p:txBody>
      </p: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982663" y="2816014"/>
            <a:ext cx="3004921" cy="612986"/>
          </a:xfrm>
        </p:spPr>
        <p:txBody>
          <a:bodyPr anchor="b">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587862" y="2816014"/>
            <a:ext cx="3004921" cy="612986"/>
          </a:xfrm>
        </p:spPr>
        <p:txBody>
          <a:bodyPr anchor="b">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196477" y="2816014"/>
            <a:ext cx="3004921" cy="612986"/>
          </a:xfrm>
        </p:spPr>
        <p:txBody>
          <a:bodyPr anchor="b">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979249" y="3789000"/>
            <a:ext cx="3004921" cy="2484800"/>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587863" y="3789000"/>
            <a:ext cx="3004921" cy="2484800"/>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196476" y="3789000"/>
            <a:ext cx="3004921" cy="2484800"/>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02782404"/>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3 Text Boxes T22V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82613" y="4618037"/>
            <a:ext cx="10226720" cy="1325563"/>
          </a:xfrm>
        </p:spPr>
        <p:txBody>
          <a:bodyPr vert="horz" lIns="91440" tIns="45720" rIns="91440" bIns="45720" rtlCol="0" anchor="b">
            <a:noAutofit/>
          </a:bodyPr>
          <a:lstStyle>
            <a:lvl1pPr algn="r">
              <a:defRPr lang="en-US" sz="4400" dirty="0"/>
            </a:lvl1pPr>
          </a:lstStyle>
          <a:p>
            <a:pPr lvl="0"/>
            <a:r>
              <a:rPr lang="en-US" dirty="0"/>
              <a:t>Click to edit Master title style</a:t>
            </a:r>
          </a:p>
        </p:txBody>
      </p: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982612" y="1044592"/>
            <a:ext cx="2925310" cy="612986"/>
          </a:xfrm>
        </p:spPr>
        <p:txBody>
          <a:bodyPr anchor="b">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2" y="1044592"/>
            <a:ext cx="2925310" cy="612986"/>
          </a:xfrm>
        </p:spPr>
        <p:txBody>
          <a:bodyPr anchor="b">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1044592"/>
            <a:ext cx="2925310" cy="612986"/>
          </a:xfrm>
        </p:spPr>
        <p:txBody>
          <a:bodyPr anchor="b">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982616" y="2017578"/>
            <a:ext cx="2925306" cy="2138043"/>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17578"/>
            <a:ext cx="2925306" cy="2138043"/>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17578"/>
            <a:ext cx="2925306" cy="2138043"/>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grpSp>
        <p:nvGrpSpPr>
          <p:cNvPr id="4" name="Group 3">
            <a:extLst>
              <a:ext uri="{FF2B5EF4-FFF2-40B4-BE49-F238E27FC236}">
                <a16:creationId xmlns:a16="http://schemas.microsoft.com/office/drawing/2014/main" id="{CB524F7C-11B8-F60C-E83B-9AACF2D352BC}"/>
              </a:ext>
            </a:extLst>
          </p:cNvPr>
          <p:cNvGrpSpPr/>
          <p:nvPr userDrawn="1"/>
        </p:nvGrpSpPr>
        <p:grpSpPr>
          <a:xfrm>
            <a:off x="11299825" y="584994"/>
            <a:ext cx="304800" cy="87880"/>
            <a:chOff x="587375" y="584994"/>
            <a:chExt cx="304800" cy="87880"/>
          </a:xfrm>
        </p:grpSpPr>
        <p:cxnSp>
          <p:nvCxnSpPr>
            <p:cNvPr id="5" name="Straight Connector 4">
              <a:extLst>
                <a:ext uri="{FF2B5EF4-FFF2-40B4-BE49-F238E27FC236}">
                  <a16:creationId xmlns:a16="http://schemas.microsoft.com/office/drawing/2014/main" id="{47D2EC51-1EAA-481F-44F5-ECB577FE4A67}"/>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9F9A4461-7022-1216-67C2-4282A5ED0F70}"/>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 Text Boxes T23V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2110E5-7C92-C71B-6465-30BF86DFB662}"/>
              </a:ext>
            </a:extLst>
          </p:cNvPr>
          <p:cNvSpPr/>
          <p:nvPr userDrawn="1"/>
        </p:nvSpPr>
        <p:spPr>
          <a:xfrm>
            <a:off x="0" y="4169646"/>
            <a:ext cx="12192000" cy="2688354"/>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86633" y="584200"/>
            <a:ext cx="10218735" cy="1325563"/>
          </a:xfrm>
        </p:spPr>
        <p:txBody>
          <a:bodyPr vert="horz" lIns="91440" tIns="45720" rIns="91440" bIns="45720" rtlCol="0" anchor="t">
            <a:noAutofit/>
          </a:bodyPr>
          <a:lstStyle>
            <a:lvl1pPr>
              <a:defRPr lang="en-US" sz="4400" dirty="0"/>
            </a:lvl1pPr>
          </a:lstStyle>
          <a:p>
            <a:pPr lvl="0"/>
            <a:r>
              <a:rPr lang="en-US" dirty="0"/>
              <a:t>Click to edit Master title style</a:t>
            </a:r>
          </a:p>
        </p:txBody>
      </p: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982663" y="2075369"/>
            <a:ext cx="4381817" cy="612986"/>
          </a:xfrm>
        </p:spPr>
        <p:txBody>
          <a:bodyPr anchor="b">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979249" y="3048355"/>
            <a:ext cx="4381817" cy="766052"/>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grpSp>
        <p:nvGrpSpPr>
          <p:cNvPr id="7" name="Group 6">
            <a:extLst>
              <a:ext uri="{FF2B5EF4-FFF2-40B4-BE49-F238E27FC236}">
                <a16:creationId xmlns:a16="http://schemas.microsoft.com/office/drawing/2014/main" id="{4D6D6C6E-0AF7-097B-00D3-B11D4ABCF056}"/>
              </a:ext>
            </a:extLst>
          </p:cNvPr>
          <p:cNvGrpSpPr/>
          <p:nvPr userDrawn="1"/>
        </p:nvGrpSpPr>
        <p:grpSpPr>
          <a:xfrm>
            <a:off x="11299825" y="584994"/>
            <a:ext cx="304800" cy="87880"/>
            <a:chOff x="587375" y="584994"/>
            <a:chExt cx="304800" cy="87880"/>
          </a:xfrm>
        </p:grpSpPr>
        <p:cxnSp>
          <p:nvCxnSpPr>
            <p:cNvPr id="9" name="Straight Connector 8">
              <a:extLst>
                <a:ext uri="{FF2B5EF4-FFF2-40B4-BE49-F238E27FC236}">
                  <a16:creationId xmlns:a16="http://schemas.microsoft.com/office/drawing/2014/main" id="{A194A3A8-0C54-0EBA-32C0-128747789439}"/>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0BA16B-ED19-CA06-B3D9-88434DB529AB}"/>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3" name="Text Placeholder 7">
            <a:extLst>
              <a:ext uri="{FF2B5EF4-FFF2-40B4-BE49-F238E27FC236}">
                <a16:creationId xmlns:a16="http://schemas.microsoft.com/office/drawing/2014/main" id="{105696B9-1651-4668-177F-DEFBAD23C9AB}"/>
              </a:ext>
            </a:extLst>
          </p:cNvPr>
          <p:cNvSpPr>
            <a:spLocks noGrp="1"/>
          </p:cNvSpPr>
          <p:nvPr>
            <p:ph type="body" sz="quarter" idx="17"/>
          </p:nvPr>
        </p:nvSpPr>
        <p:spPr>
          <a:xfrm>
            <a:off x="6823551" y="2075369"/>
            <a:ext cx="4381817" cy="612986"/>
          </a:xfrm>
        </p:spPr>
        <p:txBody>
          <a:bodyPr anchor="b">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5" name="Text Placeholder 7">
            <a:extLst>
              <a:ext uri="{FF2B5EF4-FFF2-40B4-BE49-F238E27FC236}">
                <a16:creationId xmlns:a16="http://schemas.microsoft.com/office/drawing/2014/main" id="{CC4B88AC-B200-B249-24B1-8ED542BCED57}"/>
              </a:ext>
            </a:extLst>
          </p:cNvPr>
          <p:cNvSpPr>
            <a:spLocks noGrp="1"/>
          </p:cNvSpPr>
          <p:nvPr>
            <p:ph type="body" sz="quarter" idx="18"/>
          </p:nvPr>
        </p:nvSpPr>
        <p:spPr>
          <a:xfrm>
            <a:off x="6820137" y="3048355"/>
            <a:ext cx="4381817" cy="766052"/>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6" name="Text Placeholder 7">
            <a:extLst>
              <a:ext uri="{FF2B5EF4-FFF2-40B4-BE49-F238E27FC236}">
                <a16:creationId xmlns:a16="http://schemas.microsoft.com/office/drawing/2014/main" id="{D8C17CFE-3579-40B3-2632-589562FA1168}"/>
              </a:ext>
            </a:extLst>
          </p:cNvPr>
          <p:cNvSpPr>
            <a:spLocks noGrp="1"/>
          </p:cNvSpPr>
          <p:nvPr>
            <p:ph type="body" sz="quarter" idx="19"/>
          </p:nvPr>
        </p:nvSpPr>
        <p:spPr>
          <a:xfrm>
            <a:off x="982663" y="4534762"/>
            <a:ext cx="4381817" cy="612986"/>
          </a:xfrm>
        </p:spPr>
        <p:txBody>
          <a:bodyPr anchor="b">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0" name="Text Placeholder 7">
            <a:extLst>
              <a:ext uri="{FF2B5EF4-FFF2-40B4-BE49-F238E27FC236}">
                <a16:creationId xmlns:a16="http://schemas.microsoft.com/office/drawing/2014/main" id="{0F4DD490-986F-987A-AEBB-FB105AA3DA1D}"/>
              </a:ext>
            </a:extLst>
          </p:cNvPr>
          <p:cNvSpPr>
            <a:spLocks noGrp="1"/>
          </p:cNvSpPr>
          <p:nvPr>
            <p:ph type="body" sz="quarter" idx="20"/>
          </p:nvPr>
        </p:nvSpPr>
        <p:spPr>
          <a:xfrm>
            <a:off x="979249" y="5507748"/>
            <a:ext cx="4381817" cy="766052"/>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DA8563D8-A319-24AB-F350-8A68121AE776}"/>
              </a:ext>
            </a:extLst>
          </p:cNvPr>
          <p:cNvSpPr>
            <a:spLocks noGrp="1"/>
          </p:cNvSpPr>
          <p:nvPr>
            <p:ph type="body" sz="quarter" idx="21"/>
          </p:nvPr>
        </p:nvSpPr>
        <p:spPr>
          <a:xfrm>
            <a:off x="6823551" y="4534762"/>
            <a:ext cx="4381817" cy="612986"/>
          </a:xfrm>
        </p:spPr>
        <p:txBody>
          <a:bodyPr anchor="b">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4" name="Text Placeholder 7">
            <a:extLst>
              <a:ext uri="{FF2B5EF4-FFF2-40B4-BE49-F238E27FC236}">
                <a16:creationId xmlns:a16="http://schemas.microsoft.com/office/drawing/2014/main" id="{0ABE82BA-0AB6-8EC4-C921-C69F620CB675}"/>
              </a:ext>
            </a:extLst>
          </p:cNvPr>
          <p:cNvSpPr>
            <a:spLocks noGrp="1"/>
          </p:cNvSpPr>
          <p:nvPr>
            <p:ph type="body" sz="quarter" idx="22"/>
          </p:nvPr>
        </p:nvSpPr>
        <p:spPr>
          <a:xfrm>
            <a:off x="6820137" y="5507748"/>
            <a:ext cx="4381817" cy="766052"/>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65102469"/>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able with Contents C40V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A77A9C2-D01E-51F0-0FE4-1349E66F37B3}"/>
              </a:ext>
            </a:extLst>
          </p:cNvPr>
          <p:cNvSpPr/>
          <p:nvPr userDrawn="1"/>
        </p:nvSpPr>
        <p:spPr>
          <a:xfrm>
            <a:off x="0" y="5626100"/>
            <a:ext cx="12192000" cy="1231900"/>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0"/>
            <a:ext cx="10226675" cy="1325563"/>
          </a:xfrm>
        </p:spPr>
        <p:txBody>
          <a:bodyPr vert="horz" lIns="91440" tIns="45720" rIns="91440" bIns="45720" rtlCol="0" anchor="t">
            <a:noAutofit/>
          </a:bodyPr>
          <a:lstStyle>
            <a:lvl1pPr algn="ctr">
              <a:defRPr lang="en-US" sz="4400" dirty="0"/>
            </a:lvl1pPr>
          </a:lstStyle>
          <a:p>
            <a:pPr lvl="0"/>
            <a:r>
              <a:rPr lang="en-US" dirty="0"/>
              <a:t>Click to edit Master title style</a:t>
            </a:r>
          </a:p>
        </p:txBody>
      </p:sp>
      <p:sp>
        <p:nvSpPr>
          <p:cNvPr id="7" name="Table Placeholder 6">
            <a:extLst>
              <a:ext uri="{FF2B5EF4-FFF2-40B4-BE49-F238E27FC236}">
                <a16:creationId xmlns:a16="http://schemas.microsoft.com/office/drawing/2014/main" id="{46DDED33-F951-92DC-9C06-63695619BBDF}"/>
              </a:ext>
            </a:extLst>
          </p:cNvPr>
          <p:cNvSpPr>
            <a:spLocks noGrp="1"/>
          </p:cNvSpPr>
          <p:nvPr>
            <p:ph type="tbl" sz="quarter" idx="10"/>
          </p:nvPr>
        </p:nvSpPr>
        <p:spPr>
          <a:xfrm>
            <a:off x="982662" y="3429000"/>
            <a:ext cx="10226676" cy="2844800"/>
          </a:xfrm>
        </p:spPr>
        <p:txBody>
          <a:bodyPr>
            <a:normAutofit/>
          </a:bodyPr>
          <a:lstStyle>
            <a:lvl1pPr marL="0" indent="0" algn="ctr">
              <a:buNone/>
              <a:defRPr sz="1800"/>
            </a:lvl1pPr>
          </a:lstStyle>
          <a:p>
            <a:endParaRPr lang="en-GB" dirty="0"/>
          </a:p>
        </p:txBody>
      </p:sp>
      <p:sp>
        <p:nvSpPr>
          <p:cNvPr id="8" name="Text Placeholder 7">
            <a:extLst>
              <a:ext uri="{FF2B5EF4-FFF2-40B4-BE49-F238E27FC236}">
                <a16:creationId xmlns:a16="http://schemas.microsoft.com/office/drawing/2014/main" id="{4E48233E-B05B-E911-700E-801B92967836}"/>
              </a:ext>
            </a:extLst>
          </p:cNvPr>
          <p:cNvSpPr>
            <a:spLocks noGrp="1"/>
          </p:cNvSpPr>
          <p:nvPr>
            <p:ph type="body" sz="quarter" idx="16"/>
          </p:nvPr>
        </p:nvSpPr>
        <p:spPr>
          <a:xfrm>
            <a:off x="987189" y="2269763"/>
            <a:ext cx="10222147" cy="816337"/>
          </a:xfrm>
        </p:spPr>
        <p:txBody>
          <a:bodyPr anchor="t">
            <a:noAutofit/>
          </a:bodyPr>
          <a:lstStyle>
            <a:lvl1pPr marL="0" indent="0" algn="ctr">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a:t>
            </a:r>
          </a:p>
        </p:txBody>
      </p:sp>
    </p:spTree>
    <p:extLst>
      <p:ext uri="{BB962C8B-B14F-4D97-AF65-F5344CB8AC3E}">
        <p14:creationId xmlns:p14="http://schemas.microsoft.com/office/powerpoint/2010/main" val="58712827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 Radial Bars C41V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0"/>
            <a:ext cx="10226675" cy="1325563"/>
          </a:xfrm>
        </p:spPr>
        <p:txBody>
          <a:bodyPr vert="horz" lIns="91440" tIns="45720" rIns="91440" bIns="45720" rtlCol="0" anchor="t">
            <a:noAutofit/>
          </a:bodyPr>
          <a:lstStyle>
            <a:lvl1pPr algn="ctr">
              <a:defRPr lang="en-US" sz="4400" dirty="0"/>
            </a:lvl1pPr>
          </a:lstStyle>
          <a:p>
            <a:pPr lvl="0"/>
            <a:r>
              <a:rPr lang="en-US" dirty="0"/>
              <a:t>Click to edit Master title style</a:t>
            </a:r>
          </a:p>
        </p:txBody>
      </p:sp>
      <p:sp>
        <p:nvSpPr>
          <p:cNvPr id="21" name="Oval 20">
            <a:extLst>
              <a:ext uri="{FF2B5EF4-FFF2-40B4-BE49-F238E27FC236}">
                <a16:creationId xmlns:a16="http://schemas.microsoft.com/office/drawing/2014/main" id="{D37CDB10-DA5D-1EE9-AE4F-F25CCBAE25B0}"/>
              </a:ext>
            </a:extLst>
          </p:cNvPr>
          <p:cNvSpPr/>
          <p:nvPr userDrawn="1"/>
        </p:nvSpPr>
        <p:spPr>
          <a:xfrm>
            <a:off x="5461404" y="2269763"/>
            <a:ext cx="1269190" cy="1269190"/>
          </a:xfrm>
          <a:prstGeom prst="ellipse">
            <a:avLst/>
          </a:prstGeom>
          <a:noFill/>
          <a:ln w="7620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sp>
        <p:nvSpPr>
          <p:cNvPr id="22" name="Text Placeholder 14">
            <a:extLst>
              <a:ext uri="{FF2B5EF4-FFF2-40B4-BE49-F238E27FC236}">
                <a16:creationId xmlns:a16="http://schemas.microsoft.com/office/drawing/2014/main" id="{A6A04D99-E55F-8218-8755-379F80E7EBEA}"/>
              </a:ext>
            </a:extLst>
          </p:cNvPr>
          <p:cNvSpPr>
            <a:spLocks noGrp="1"/>
          </p:cNvSpPr>
          <p:nvPr>
            <p:ph type="body" sz="quarter" idx="34" hasCustomPrompt="1"/>
          </p:nvPr>
        </p:nvSpPr>
        <p:spPr>
          <a:xfrm>
            <a:off x="5461404"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ysClr val="windowText" lastClr="000000"/>
                </a:solidFill>
              </a:defRPr>
            </a:lvl1pPr>
          </a:lstStyle>
          <a:p>
            <a:pPr lvl="0" algn="ctr" defTabSz="914400"/>
            <a:r>
              <a:rPr lang="en-US" dirty="0"/>
              <a:t> </a:t>
            </a:r>
            <a:endParaRPr lang="en-GB" dirty="0"/>
          </a:p>
        </p:txBody>
      </p:sp>
      <p:sp>
        <p:nvSpPr>
          <p:cNvPr id="23" name="Text Placeholder 6">
            <a:extLst>
              <a:ext uri="{FF2B5EF4-FFF2-40B4-BE49-F238E27FC236}">
                <a16:creationId xmlns:a16="http://schemas.microsoft.com/office/drawing/2014/main" id="{4D337958-8F07-5AAF-7888-FB7F0004A573}"/>
              </a:ext>
            </a:extLst>
          </p:cNvPr>
          <p:cNvSpPr>
            <a:spLocks noGrp="1"/>
          </p:cNvSpPr>
          <p:nvPr>
            <p:ph type="body" sz="quarter" idx="35" hasCustomPrompt="1"/>
          </p:nvPr>
        </p:nvSpPr>
        <p:spPr>
          <a:xfrm>
            <a:off x="5590680"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dirty="0"/>
              <a:t>xx%</a:t>
            </a:r>
          </a:p>
        </p:txBody>
      </p:sp>
      <p:sp>
        <p:nvSpPr>
          <p:cNvPr id="24" name="Text Placeholder 7">
            <a:extLst>
              <a:ext uri="{FF2B5EF4-FFF2-40B4-BE49-F238E27FC236}">
                <a16:creationId xmlns:a16="http://schemas.microsoft.com/office/drawing/2014/main" id="{58885573-5AF5-ED93-C553-335A208ADD64}"/>
              </a:ext>
            </a:extLst>
          </p:cNvPr>
          <p:cNvSpPr>
            <a:spLocks noGrp="1"/>
          </p:cNvSpPr>
          <p:nvPr>
            <p:ph type="body" sz="quarter" idx="36"/>
          </p:nvPr>
        </p:nvSpPr>
        <p:spPr>
          <a:xfrm>
            <a:off x="4637314" y="4008416"/>
            <a:ext cx="2917371" cy="612987"/>
          </a:xfrm>
        </p:spPr>
        <p:txBody>
          <a:bodyPr anchor="ctr">
            <a:noAutofit/>
          </a:bodyPr>
          <a:lstStyle>
            <a:lvl1pPr marL="0" indent="0" algn="ctr">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5" name="Text Placeholder 7">
            <a:extLst>
              <a:ext uri="{FF2B5EF4-FFF2-40B4-BE49-F238E27FC236}">
                <a16:creationId xmlns:a16="http://schemas.microsoft.com/office/drawing/2014/main" id="{15FDD13A-74C6-9F9A-E258-A8695432A190}"/>
              </a:ext>
            </a:extLst>
          </p:cNvPr>
          <p:cNvSpPr>
            <a:spLocks noGrp="1"/>
          </p:cNvSpPr>
          <p:nvPr>
            <p:ph type="body" sz="quarter" idx="37"/>
          </p:nvPr>
        </p:nvSpPr>
        <p:spPr>
          <a:xfrm>
            <a:off x="4637314" y="4981404"/>
            <a:ext cx="2917371" cy="1292396"/>
          </a:xfrm>
        </p:spPr>
        <p:txBody>
          <a:bodyPr anchor="t">
            <a:noAutofit/>
          </a:bodyPr>
          <a:lstStyle>
            <a:lvl1pPr marL="0" indent="0" algn="ctr">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6" name="Oval 25">
            <a:extLst>
              <a:ext uri="{FF2B5EF4-FFF2-40B4-BE49-F238E27FC236}">
                <a16:creationId xmlns:a16="http://schemas.microsoft.com/office/drawing/2014/main" id="{20A72F78-3AC4-D09F-16CD-749151E30F1E}"/>
              </a:ext>
            </a:extLst>
          </p:cNvPr>
          <p:cNvSpPr/>
          <p:nvPr userDrawn="1"/>
        </p:nvSpPr>
        <p:spPr>
          <a:xfrm>
            <a:off x="9116055" y="2269763"/>
            <a:ext cx="1269190" cy="1269190"/>
          </a:xfrm>
          <a:prstGeom prst="ellipse">
            <a:avLst/>
          </a:prstGeom>
          <a:noFill/>
          <a:ln w="7620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sp>
        <p:nvSpPr>
          <p:cNvPr id="27" name="Text Placeholder 14">
            <a:extLst>
              <a:ext uri="{FF2B5EF4-FFF2-40B4-BE49-F238E27FC236}">
                <a16:creationId xmlns:a16="http://schemas.microsoft.com/office/drawing/2014/main" id="{E52CD714-4175-F01B-723E-34709C3D1FE6}"/>
              </a:ext>
            </a:extLst>
          </p:cNvPr>
          <p:cNvSpPr>
            <a:spLocks noGrp="1"/>
          </p:cNvSpPr>
          <p:nvPr>
            <p:ph type="body" sz="quarter" idx="38" hasCustomPrompt="1"/>
          </p:nvPr>
        </p:nvSpPr>
        <p:spPr>
          <a:xfrm>
            <a:off x="9116055"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ysClr val="windowText" lastClr="000000"/>
                </a:solidFill>
              </a:defRPr>
            </a:lvl1pPr>
          </a:lstStyle>
          <a:p>
            <a:pPr lvl="0" algn="ctr" defTabSz="914400"/>
            <a:r>
              <a:rPr lang="en-US" dirty="0"/>
              <a:t> </a:t>
            </a:r>
            <a:endParaRPr lang="en-GB" dirty="0"/>
          </a:p>
        </p:txBody>
      </p:sp>
      <p:sp>
        <p:nvSpPr>
          <p:cNvPr id="28" name="Text Placeholder 6">
            <a:extLst>
              <a:ext uri="{FF2B5EF4-FFF2-40B4-BE49-F238E27FC236}">
                <a16:creationId xmlns:a16="http://schemas.microsoft.com/office/drawing/2014/main" id="{56FAE53C-996B-DD95-85E9-2E3038FB9018}"/>
              </a:ext>
            </a:extLst>
          </p:cNvPr>
          <p:cNvSpPr>
            <a:spLocks noGrp="1"/>
          </p:cNvSpPr>
          <p:nvPr>
            <p:ph type="body" sz="quarter" idx="39" hasCustomPrompt="1"/>
          </p:nvPr>
        </p:nvSpPr>
        <p:spPr>
          <a:xfrm>
            <a:off x="9245331"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dirty="0"/>
              <a:t>xx%</a:t>
            </a:r>
          </a:p>
        </p:txBody>
      </p:sp>
      <p:sp>
        <p:nvSpPr>
          <p:cNvPr id="29" name="Text Placeholder 7">
            <a:extLst>
              <a:ext uri="{FF2B5EF4-FFF2-40B4-BE49-F238E27FC236}">
                <a16:creationId xmlns:a16="http://schemas.microsoft.com/office/drawing/2014/main" id="{CC303A69-602F-A36A-9A9E-EE4D0AB6235F}"/>
              </a:ext>
            </a:extLst>
          </p:cNvPr>
          <p:cNvSpPr>
            <a:spLocks noGrp="1"/>
          </p:cNvSpPr>
          <p:nvPr>
            <p:ph type="body" sz="quarter" idx="40"/>
          </p:nvPr>
        </p:nvSpPr>
        <p:spPr>
          <a:xfrm>
            <a:off x="8291965" y="4008416"/>
            <a:ext cx="2917371" cy="612987"/>
          </a:xfrm>
        </p:spPr>
        <p:txBody>
          <a:bodyPr anchor="ctr">
            <a:noAutofit/>
          </a:bodyPr>
          <a:lstStyle>
            <a:lvl1pPr marL="0" indent="0" algn="ctr">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0" name="Text Placeholder 7">
            <a:extLst>
              <a:ext uri="{FF2B5EF4-FFF2-40B4-BE49-F238E27FC236}">
                <a16:creationId xmlns:a16="http://schemas.microsoft.com/office/drawing/2014/main" id="{FE61947B-1C96-D600-646B-A0B608618F02}"/>
              </a:ext>
            </a:extLst>
          </p:cNvPr>
          <p:cNvSpPr>
            <a:spLocks noGrp="1"/>
          </p:cNvSpPr>
          <p:nvPr>
            <p:ph type="body" sz="quarter" idx="41"/>
          </p:nvPr>
        </p:nvSpPr>
        <p:spPr>
          <a:xfrm>
            <a:off x="8291965" y="4981404"/>
            <a:ext cx="2917371" cy="1292396"/>
          </a:xfrm>
        </p:spPr>
        <p:txBody>
          <a:bodyPr anchor="t">
            <a:noAutofit/>
          </a:bodyPr>
          <a:lstStyle>
            <a:lvl1pPr marL="0" indent="0" algn="ctr">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Rectangle 6">
            <a:extLst>
              <a:ext uri="{FF2B5EF4-FFF2-40B4-BE49-F238E27FC236}">
                <a16:creationId xmlns:a16="http://schemas.microsoft.com/office/drawing/2014/main" id="{10B0C740-9C9D-361C-4012-372CB4681983}"/>
              </a:ext>
            </a:extLst>
          </p:cNvPr>
          <p:cNvSpPr/>
          <p:nvPr userDrawn="1"/>
        </p:nvSpPr>
        <p:spPr>
          <a:xfrm>
            <a:off x="1611313" y="3429000"/>
            <a:ext cx="2468562" cy="3429000"/>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Picture Placeholder 6">
            <a:extLst>
              <a:ext uri="{FF2B5EF4-FFF2-40B4-BE49-F238E27FC236}">
                <a16:creationId xmlns:a16="http://schemas.microsoft.com/office/drawing/2014/main" id="{3555AA1C-1C5A-333A-24F5-C6F1995B425B}"/>
              </a:ext>
            </a:extLst>
          </p:cNvPr>
          <p:cNvSpPr>
            <a:spLocks noGrp="1"/>
          </p:cNvSpPr>
          <p:nvPr>
            <p:ph type="pic" sz="quarter" idx="19"/>
          </p:nvPr>
        </p:nvSpPr>
        <p:spPr>
          <a:xfrm>
            <a:off x="982661" y="2269763"/>
            <a:ext cx="2400301" cy="4004037"/>
          </a:xfrm>
        </p:spPr>
        <p:txBody>
          <a:bodyPr vert="horz" lIns="91440" tIns="45720" rIns="91440" bIns="45720" rtlCol="0">
            <a:normAutofit/>
          </a:bodyPr>
          <a:lstStyle>
            <a:lvl1pPr>
              <a:defRPr lang="en-US"/>
            </a:lvl1pPr>
          </a:lstStyle>
          <a:p>
            <a:pPr marL="0" lvl="0" indent="0">
              <a:buNone/>
            </a:pPr>
            <a:endParaRPr lang="en-US" dirty="0"/>
          </a:p>
        </p:txBody>
      </p:sp>
    </p:spTree>
    <p:extLst>
      <p:ext uri="{BB962C8B-B14F-4D97-AF65-F5344CB8AC3E}">
        <p14:creationId xmlns:p14="http://schemas.microsoft.com/office/powerpoint/2010/main" val="255681419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 Radial Bars C42V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0"/>
            <a:ext cx="10226675" cy="1325563"/>
          </a:xfrm>
        </p:spPr>
        <p:txBody>
          <a:bodyPr vert="horz" lIns="91440" tIns="45720" rIns="91440" bIns="45720" rtlCol="0" anchor="t">
            <a:noAutofit/>
          </a:bodyPr>
          <a:lstStyle>
            <a:lvl1pPr algn="ctr">
              <a:defRPr lang="en-US" sz="4400" dirty="0"/>
            </a:lvl1pPr>
          </a:lstStyle>
          <a:p>
            <a:pPr lvl="0"/>
            <a:r>
              <a:rPr lang="en-US" dirty="0"/>
              <a:t>Click to edit Master title style</a:t>
            </a:r>
          </a:p>
        </p:txBody>
      </p:sp>
      <p:sp>
        <p:nvSpPr>
          <p:cNvPr id="2" name="Oval 1">
            <a:extLst>
              <a:ext uri="{FF2B5EF4-FFF2-40B4-BE49-F238E27FC236}">
                <a16:creationId xmlns:a16="http://schemas.microsoft.com/office/drawing/2014/main" id="{03198F37-3BF6-F353-88A7-EC7B3896DB31}"/>
              </a:ext>
            </a:extLst>
          </p:cNvPr>
          <p:cNvSpPr/>
          <p:nvPr userDrawn="1"/>
        </p:nvSpPr>
        <p:spPr>
          <a:xfrm>
            <a:off x="1806753" y="2269763"/>
            <a:ext cx="1269190" cy="1269190"/>
          </a:xfrm>
          <a:prstGeom prst="ellipse">
            <a:avLst/>
          </a:prstGeom>
          <a:noFill/>
          <a:ln w="7620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sp>
        <p:nvSpPr>
          <p:cNvPr id="9" name="Text Placeholder 14">
            <a:extLst>
              <a:ext uri="{FF2B5EF4-FFF2-40B4-BE49-F238E27FC236}">
                <a16:creationId xmlns:a16="http://schemas.microsoft.com/office/drawing/2014/main" id="{43AAF754-AFB2-7B0F-C9D5-723C7F747F97}"/>
              </a:ext>
            </a:extLst>
          </p:cNvPr>
          <p:cNvSpPr>
            <a:spLocks noGrp="1"/>
          </p:cNvSpPr>
          <p:nvPr>
            <p:ph type="body" sz="quarter" idx="32" hasCustomPrompt="1"/>
          </p:nvPr>
        </p:nvSpPr>
        <p:spPr>
          <a:xfrm>
            <a:off x="1806753"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ysClr val="windowText" lastClr="000000"/>
                </a:solidFill>
              </a:defRPr>
            </a:lvl1pPr>
          </a:lstStyle>
          <a:p>
            <a:pPr lvl="0" algn="ctr" defTabSz="914400"/>
            <a:r>
              <a:rPr lang="en-US" dirty="0"/>
              <a:t> </a:t>
            </a:r>
            <a:endParaRPr lang="en-GB" dirty="0"/>
          </a:p>
        </p:txBody>
      </p:sp>
      <p:sp>
        <p:nvSpPr>
          <p:cNvPr id="18" name="Text Placeholder 6">
            <a:extLst>
              <a:ext uri="{FF2B5EF4-FFF2-40B4-BE49-F238E27FC236}">
                <a16:creationId xmlns:a16="http://schemas.microsoft.com/office/drawing/2014/main" id="{486EB249-DC17-B35E-6295-7911453EBB3D}"/>
              </a:ext>
            </a:extLst>
          </p:cNvPr>
          <p:cNvSpPr>
            <a:spLocks noGrp="1"/>
          </p:cNvSpPr>
          <p:nvPr>
            <p:ph type="body" sz="quarter" idx="33" hasCustomPrompt="1"/>
          </p:nvPr>
        </p:nvSpPr>
        <p:spPr>
          <a:xfrm>
            <a:off x="1936029"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dirty="0"/>
              <a:t>xx%</a:t>
            </a:r>
          </a:p>
        </p:txBody>
      </p:sp>
      <p:sp>
        <p:nvSpPr>
          <p:cNvPr id="19" name="Text Placeholder 7">
            <a:extLst>
              <a:ext uri="{FF2B5EF4-FFF2-40B4-BE49-F238E27FC236}">
                <a16:creationId xmlns:a16="http://schemas.microsoft.com/office/drawing/2014/main" id="{9C13F117-62CD-3060-85FD-14552A53450A}"/>
              </a:ext>
            </a:extLst>
          </p:cNvPr>
          <p:cNvSpPr>
            <a:spLocks noGrp="1"/>
          </p:cNvSpPr>
          <p:nvPr>
            <p:ph type="body" sz="quarter" idx="14"/>
          </p:nvPr>
        </p:nvSpPr>
        <p:spPr>
          <a:xfrm>
            <a:off x="982663" y="4008416"/>
            <a:ext cx="2917371" cy="612987"/>
          </a:xfrm>
        </p:spPr>
        <p:txBody>
          <a:bodyPr anchor="ctr">
            <a:noAutofit/>
          </a:bodyPr>
          <a:lstStyle>
            <a:lvl1pPr marL="0" indent="0" algn="ctr">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0" name="Text Placeholder 7">
            <a:extLst>
              <a:ext uri="{FF2B5EF4-FFF2-40B4-BE49-F238E27FC236}">
                <a16:creationId xmlns:a16="http://schemas.microsoft.com/office/drawing/2014/main" id="{FA370F15-4A8B-E6DC-3995-E9DCC6129606}"/>
              </a:ext>
            </a:extLst>
          </p:cNvPr>
          <p:cNvSpPr>
            <a:spLocks noGrp="1"/>
          </p:cNvSpPr>
          <p:nvPr>
            <p:ph type="body" sz="quarter" idx="17"/>
          </p:nvPr>
        </p:nvSpPr>
        <p:spPr>
          <a:xfrm>
            <a:off x="982663" y="4981404"/>
            <a:ext cx="2917371" cy="1292396"/>
          </a:xfrm>
        </p:spPr>
        <p:txBody>
          <a:bodyPr anchor="t">
            <a:noAutofit/>
          </a:bodyPr>
          <a:lstStyle>
            <a:lvl1pPr marL="0" indent="0" algn="ctr">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1" name="Oval 20">
            <a:extLst>
              <a:ext uri="{FF2B5EF4-FFF2-40B4-BE49-F238E27FC236}">
                <a16:creationId xmlns:a16="http://schemas.microsoft.com/office/drawing/2014/main" id="{D37CDB10-DA5D-1EE9-AE4F-F25CCBAE25B0}"/>
              </a:ext>
            </a:extLst>
          </p:cNvPr>
          <p:cNvSpPr/>
          <p:nvPr userDrawn="1"/>
        </p:nvSpPr>
        <p:spPr>
          <a:xfrm>
            <a:off x="5461404" y="2269763"/>
            <a:ext cx="1269190" cy="1269190"/>
          </a:xfrm>
          <a:prstGeom prst="ellipse">
            <a:avLst/>
          </a:prstGeom>
          <a:noFill/>
          <a:ln w="7620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sp>
        <p:nvSpPr>
          <p:cNvPr id="22" name="Text Placeholder 14">
            <a:extLst>
              <a:ext uri="{FF2B5EF4-FFF2-40B4-BE49-F238E27FC236}">
                <a16:creationId xmlns:a16="http://schemas.microsoft.com/office/drawing/2014/main" id="{A6A04D99-E55F-8218-8755-379F80E7EBEA}"/>
              </a:ext>
            </a:extLst>
          </p:cNvPr>
          <p:cNvSpPr>
            <a:spLocks noGrp="1"/>
          </p:cNvSpPr>
          <p:nvPr>
            <p:ph type="body" sz="quarter" idx="34" hasCustomPrompt="1"/>
          </p:nvPr>
        </p:nvSpPr>
        <p:spPr>
          <a:xfrm>
            <a:off x="5461404"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ysClr val="windowText" lastClr="000000"/>
                </a:solidFill>
              </a:defRPr>
            </a:lvl1pPr>
          </a:lstStyle>
          <a:p>
            <a:pPr lvl="0" algn="ctr" defTabSz="914400"/>
            <a:r>
              <a:rPr lang="en-US" dirty="0"/>
              <a:t> </a:t>
            </a:r>
            <a:endParaRPr lang="en-GB" dirty="0"/>
          </a:p>
        </p:txBody>
      </p:sp>
      <p:sp>
        <p:nvSpPr>
          <p:cNvPr id="23" name="Text Placeholder 6">
            <a:extLst>
              <a:ext uri="{FF2B5EF4-FFF2-40B4-BE49-F238E27FC236}">
                <a16:creationId xmlns:a16="http://schemas.microsoft.com/office/drawing/2014/main" id="{4D337958-8F07-5AAF-7888-FB7F0004A573}"/>
              </a:ext>
            </a:extLst>
          </p:cNvPr>
          <p:cNvSpPr>
            <a:spLocks noGrp="1"/>
          </p:cNvSpPr>
          <p:nvPr>
            <p:ph type="body" sz="quarter" idx="35" hasCustomPrompt="1"/>
          </p:nvPr>
        </p:nvSpPr>
        <p:spPr>
          <a:xfrm>
            <a:off x="5590680"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dirty="0"/>
              <a:t>xx%</a:t>
            </a:r>
          </a:p>
        </p:txBody>
      </p:sp>
      <p:sp>
        <p:nvSpPr>
          <p:cNvPr id="24" name="Text Placeholder 7">
            <a:extLst>
              <a:ext uri="{FF2B5EF4-FFF2-40B4-BE49-F238E27FC236}">
                <a16:creationId xmlns:a16="http://schemas.microsoft.com/office/drawing/2014/main" id="{58885573-5AF5-ED93-C553-335A208ADD64}"/>
              </a:ext>
            </a:extLst>
          </p:cNvPr>
          <p:cNvSpPr>
            <a:spLocks noGrp="1"/>
          </p:cNvSpPr>
          <p:nvPr>
            <p:ph type="body" sz="quarter" idx="36"/>
          </p:nvPr>
        </p:nvSpPr>
        <p:spPr>
          <a:xfrm>
            <a:off x="4637314" y="4008416"/>
            <a:ext cx="2917371" cy="612987"/>
          </a:xfrm>
        </p:spPr>
        <p:txBody>
          <a:bodyPr anchor="ctr">
            <a:noAutofit/>
          </a:bodyPr>
          <a:lstStyle>
            <a:lvl1pPr marL="0" indent="0" algn="ctr">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5" name="Text Placeholder 7">
            <a:extLst>
              <a:ext uri="{FF2B5EF4-FFF2-40B4-BE49-F238E27FC236}">
                <a16:creationId xmlns:a16="http://schemas.microsoft.com/office/drawing/2014/main" id="{15FDD13A-74C6-9F9A-E258-A8695432A190}"/>
              </a:ext>
            </a:extLst>
          </p:cNvPr>
          <p:cNvSpPr>
            <a:spLocks noGrp="1"/>
          </p:cNvSpPr>
          <p:nvPr>
            <p:ph type="body" sz="quarter" idx="37"/>
          </p:nvPr>
        </p:nvSpPr>
        <p:spPr>
          <a:xfrm>
            <a:off x="4637314" y="4981404"/>
            <a:ext cx="2917371" cy="1292396"/>
          </a:xfrm>
        </p:spPr>
        <p:txBody>
          <a:bodyPr anchor="t">
            <a:noAutofit/>
          </a:bodyPr>
          <a:lstStyle>
            <a:lvl1pPr marL="0" indent="0" algn="ctr">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6" name="Oval 25">
            <a:extLst>
              <a:ext uri="{FF2B5EF4-FFF2-40B4-BE49-F238E27FC236}">
                <a16:creationId xmlns:a16="http://schemas.microsoft.com/office/drawing/2014/main" id="{20A72F78-3AC4-D09F-16CD-749151E30F1E}"/>
              </a:ext>
            </a:extLst>
          </p:cNvPr>
          <p:cNvSpPr/>
          <p:nvPr userDrawn="1"/>
        </p:nvSpPr>
        <p:spPr>
          <a:xfrm>
            <a:off x="9116055" y="2269763"/>
            <a:ext cx="1269190" cy="1269190"/>
          </a:xfrm>
          <a:prstGeom prst="ellipse">
            <a:avLst/>
          </a:prstGeom>
          <a:noFill/>
          <a:ln w="7620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sp>
        <p:nvSpPr>
          <p:cNvPr id="27" name="Text Placeholder 14">
            <a:extLst>
              <a:ext uri="{FF2B5EF4-FFF2-40B4-BE49-F238E27FC236}">
                <a16:creationId xmlns:a16="http://schemas.microsoft.com/office/drawing/2014/main" id="{E52CD714-4175-F01B-723E-34709C3D1FE6}"/>
              </a:ext>
            </a:extLst>
          </p:cNvPr>
          <p:cNvSpPr>
            <a:spLocks noGrp="1"/>
          </p:cNvSpPr>
          <p:nvPr>
            <p:ph type="body" sz="quarter" idx="38" hasCustomPrompt="1"/>
          </p:nvPr>
        </p:nvSpPr>
        <p:spPr>
          <a:xfrm>
            <a:off x="9116055"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ysClr val="windowText" lastClr="000000"/>
                </a:solidFill>
              </a:defRPr>
            </a:lvl1pPr>
          </a:lstStyle>
          <a:p>
            <a:pPr lvl="0" algn="ctr" defTabSz="914400"/>
            <a:r>
              <a:rPr lang="en-US" dirty="0"/>
              <a:t> </a:t>
            </a:r>
            <a:endParaRPr lang="en-GB" dirty="0"/>
          </a:p>
        </p:txBody>
      </p:sp>
      <p:sp>
        <p:nvSpPr>
          <p:cNvPr id="28" name="Text Placeholder 6">
            <a:extLst>
              <a:ext uri="{FF2B5EF4-FFF2-40B4-BE49-F238E27FC236}">
                <a16:creationId xmlns:a16="http://schemas.microsoft.com/office/drawing/2014/main" id="{56FAE53C-996B-DD95-85E9-2E3038FB9018}"/>
              </a:ext>
            </a:extLst>
          </p:cNvPr>
          <p:cNvSpPr>
            <a:spLocks noGrp="1"/>
          </p:cNvSpPr>
          <p:nvPr>
            <p:ph type="body" sz="quarter" idx="39" hasCustomPrompt="1"/>
          </p:nvPr>
        </p:nvSpPr>
        <p:spPr>
          <a:xfrm>
            <a:off x="9245331"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dirty="0"/>
              <a:t>xx%</a:t>
            </a:r>
          </a:p>
        </p:txBody>
      </p:sp>
      <p:sp>
        <p:nvSpPr>
          <p:cNvPr id="29" name="Text Placeholder 7">
            <a:extLst>
              <a:ext uri="{FF2B5EF4-FFF2-40B4-BE49-F238E27FC236}">
                <a16:creationId xmlns:a16="http://schemas.microsoft.com/office/drawing/2014/main" id="{CC303A69-602F-A36A-9A9E-EE4D0AB6235F}"/>
              </a:ext>
            </a:extLst>
          </p:cNvPr>
          <p:cNvSpPr>
            <a:spLocks noGrp="1"/>
          </p:cNvSpPr>
          <p:nvPr>
            <p:ph type="body" sz="quarter" idx="40"/>
          </p:nvPr>
        </p:nvSpPr>
        <p:spPr>
          <a:xfrm>
            <a:off x="8291965" y="4008416"/>
            <a:ext cx="2917371" cy="612987"/>
          </a:xfrm>
        </p:spPr>
        <p:txBody>
          <a:bodyPr anchor="ctr">
            <a:noAutofit/>
          </a:bodyPr>
          <a:lstStyle>
            <a:lvl1pPr marL="0" indent="0" algn="ctr">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0" name="Text Placeholder 7">
            <a:extLst>
              <a:ext uri="{FF2B5EF4-FFF2-40B4-BE49-F238E27FC236}">
                <a16:creationId xmlns:a16="http://schemas.microsoft.com/office/drawing/2014/main" id="{FE61947B-1C96-D600-646B-A0B608618F02}"/>
              </a:ext>
            </a:extLst>
          </p:cNvPr>
          <p:cNvSpPr>
            <a:spLocks noGrp="1"/>
          </p:cNvSpPr>
          <p:nvPr>
            <p:ph type="body" sz="quarter" idx="41"/>
          </p:nvPr>
        </p:nvSpPr>
        <p:spPr>
          <a:xfrm>
            <a:off x="8291965" y="4981404"/>
            <a:ext cx="2917371" cy="1292396"/>
          </a:xfrm>
        </p:spPr>
        <p:txBody>
          <a:bodyPr anchor="t">
            <a:noAutofit/>
          </a:bodyPr>
          <a:lstStyle>
            <a:lvl1pPr marL="0" indent="0" algn="ctr">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36150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E6414F-A01E-25F6-A240-C37158F512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13482D0-D457-7ECD-8561-40021BBDFC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F0EA336-26D2-E099-C23A-4F761EC354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8BEFCAA-0DEB-FC0D-939C-C7FB43763920}"/>
              </a:ext>
            </a:extLst>
          </p:cNvPr>
          <p:cNvSpPr>
            <a:spLocks noGrp="1"/>
          </p:cNvSpPr>
          <p:nvPr>
            <p:ph type="dt" sz="half" idx="10"/>
          </p:nvPr>
        </p:nvSpPr>
        <p:spPr/>
        <p:txBody>
          <a:bodyPr/>
          <a:lstStyle/>
          <a:p>
            <a:fld id="{7B945F53-EA41-4823-AB64-5A61970EE442}" type="datetimeFigureOut">
              <a:rPr lang="fr-FR" smtClean="0"/>
              <a:t>12/03/2025</a:t>
            </a:fld>
            <a:endParaRPr lang="fr-FR"/>
          </a:p>
        </p:txBody>
      </p:sp>
      <p:sp>
        <p:nvSpPr>
          <p:cNvPr id="6" name="Espace réservé du pied de page 5">
            <a:extLst>
              <a:ext uri="{FF2B5EF4-FFF2-40B4-BE49-F238E27FC236}">
                <a16:creationId xmlns:a16="http://schemas.microsoft.com/office/drawing/2014/main" id="{7EE3C33B-1E38-767D-56B7-B02527FFA2A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78B16D8-3073-F02B-B12D-819D375EB940}"/>
              </a:ext>
            </a:extLst>
          </p:cNvPr>
          <p:cNvSpPr>
            <a:spLocks noGrp="1"/>
          </p:cNvSpPr>
          <p:nvPr>
            <p:ph type="sldNum" sz="quarter" idx="12"/>
          </p:nvPr>
        </p:nvSpPr>
        <p:spPr/>
        <p:txBody>
          <a:bodyPr/>
          <a:lstStyle/>
          <a:p>
            <a:fld id="{FF994D5E-8416-4112-82BF-431607861D03}" type="slidenum">
              <a:rPr lang="fr-FR" smtClean="0"/>
              <a:t>‹N°›</a:t>
            </a:fld>
            <a:endParaRPr lang="fr-FR"/>
          </a:p>
        </p:txBody>
      </p:sp>
    </p:spTree>
    <p:extLst>
      <p:ext uri="{BB962C8B-B14F-4D97-AF65-F5344CB8AC3E}">
        <p14:creationId xmlns:p14="http://schemas.microsoft.com/office/powerpoint/2010/main" val="324218124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4 Radial Bars C43V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0"/>
            <a:ext cx="10226675" cy="1325563"/>
          </a:xfrm>
        </p:spPr>
        <p:txBody>
          <a:bodyPr vert="horz" lIns="91440" tIns="45720" rIns="91440" bIns="45720" rtlCol="0" anchor="t">
            <a:noAutofit/>
          </a:bodyPr>
          <a:lstStyle>
            <a:lvl1pPr algn="ctr">
              <a:defRPr lang="en-US" sz="4400" dirty="0"/>
            </a:lvl1pPr>
          </a:lstStyle>
          <a:p>
            <a:pPr lvl="0"/>
            <a:r>
              <a:rPr lang="en-US" dirty="0"/>
              <a:t>Click to edit Master title style</a:t>
            </a:r>
          </a:p>
        </p:txBody>
      </p:sp>
      <p:sp>
        <p:nvSpPr>
          <p:cNvPr id="2" name="Oval 1">
            <a:extLst>
              <a:ext uri="{FF2B5EF4-FFF2-40B4-BE49-F238E27FC236}">
                <a16:creationId xmlns:a16="http://schemas.microsoft.com/office/drawing/2014/main" id="{03198F37-3BF6-F353-88A7-EC7B3896DB31}"/>
              </a:ext>
            </a:extLst>
          </p:cNvPr>
          <p:cNvSpPr/>
          <p:nvPr userDrawn="1"/>
        </p:nvSpPr>
        <p:spPr>
          <a:xfrm>
            <a:off x="1480498" y="2269763"/>
            <a:ext cx="1269190" cy="1269190"/>
          </a:xfrm>
          <a:prstGeom prst="ellipse">
            <a:avLst/>
          </a:prstGeom>
          <a:noFill/>
          <a:ln w="7620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 Placeholder 14">
            <a:extLst>
              <a:ext uri="{FF2B5EF4-FFF2-40B4-BE49-F238E27FC236}">
                <a16:creationId xmlns:a16="http://schemas.microsoft.com/office/drawing/2014/main" id="{43AAF754-AFB2-7B0F-C9D5-723C7F747F97}"/>
              </a:ext>
            </a:extLst>
          </p:cNvPr>
          <p:cNvSpPr>
            <a:spLocks noGrp="1"/>
          </p:cNvSpPr>
          <p:nvPr>
            <p:ph type="body" sz="quarter" idx="32" hasCustomPrompt="1"/>
          </p:nvPr>
        </p:nvSpPr>
        <p:spPr>
          <a:xfrm>
            <a:off x="1480498" y="2269763"/>
            <a:ext cx="1269190" cy="1269190"/>
          </a:xfrm>
          <a:prstGeom prst="arc">
            <a:avLst>
              <a:gd name="adj1" fmla="val 16200000"/>
              <a:gd name="adj2" fmla="val 7873319"/>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marL="0" indent="0" algn="ctr">
              <a:buNone/>
              <a:defRPr lang="en-GB" sz="1000" dirty="0">
                <a:solidFill>
                  <a:sysClr val="windowText" lastClr="000000"/>
                </a:solidFill>
              </a:defRPr>
            </a:lvl1pPr>
          </a:lstStyle>
          <a:p>
            <a:pPr lvl="0" algn="ctr" defTabSz="914400"/>
            <a:r>
              <a:rPr lang="en-US" dirty="0"/>
              <a:t> </a:t>
            </a:r>
            <a:endParaRPr lang="en-GB" dirty="0"/>
          </a:p>
        </p:txBody>
      </p:sp>
      <p:sp>
        <p:nvSpPr>
          <p:cNvPr id="18" name="Text Placeholder 6">
            <a:extLst>
              <a:ext uri="{FF2B5EF4-FFF2-40B4-BE49-F238E27FC236}">
                <a16:creationId xmlns:a16="http://schemas.microsoft.com/office/drawing/2014/main" id="{486EB249-DC17-B35E-6295-7911453EBB3D}"/>
              </a:ext>
            </a:extLst>
          </p:cNvPr>
          <p:cNvSpPr>
            <a:spLocks noGrp="1"/>
          </p:cNvSpPr>
          <p:nvPr>
            <p:ph type="body" sz="quarter" idx="33" hasCustomPrompt="1"/>
          </p:nvPr>
        </p:nvSpPr>
        <p:spPr>
          <a:xfrm>
            <a:off x="1609774"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dirty="0"/>
              <a:t>xx%</a:t>
            </a:r>
          </a:p>
        </p:txBody>
      </p:sp>
      <p:sp>
        <p:nvSpPr>
          <p:cNvPr id="19" name="Text Placeholder 7">
            <a:extLst>
              <a:ext uri="{FF2B5EF4-FFF2-40B4-BE49-F238E27FC236}">
                <a16:creationId xmlns:a16="http://schemas.microsoft.com/office/drawing/2014/main" id="{9C13F117-62CD-3060-85FD-14552A53450A}"/>
              </a:ext>
            </a:extLst>
          </p:cNvPr>
          <p:cNvSpPr>
            <a:spLocks noGrp="1"/>
          </p:cNvSpPr>
          <p:nvPr>
            <p:ph type="body" sz="quarter" idx="14"/>
          </p:nvPr>
        </p:nvSpPr>
        <p:spPr>
          <a:xfrm>
            <a:off x="982662" y="4008416"/>
            <a:ext cx="2264864" cy="612987"/>
          </a:xfrm>
        </p:spPr>
        <p:txBody>
          <a:bodyPr anchor="ctr">
            <a:noAutofit/>
          </a:bodyPr>
          <a:lstStyle>
            <a:lvl1pPr marL="0" indent="0" algn="ctr">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0" name="Text Placeholder 7">
            <a:extLst>
              <a:ext uri="{FF2B5EF4-FFF2-40B4-BE49-F238E27FC236}">
                <a16:creationId xmlns:a16="http://schemas.microsoft.com/office/drawing/2014/main" id="{FA370F15-4A8B-E6DC-3995-E9DCC6129606}"/>
              </a:ext>
            </a:extLst>
          </p:cNvPr>
          <p:cNvSpPr>
            <a:spLocks noGrp="1"/>
          </p:cNvSpPr>
          <p:nvPr>
            <p:ph type="body" sz="quarter" idx="17"/>
          </p:nvPr>
        </p:nvSpPr>
        <p:spPr>
          <a:xfrm>
            <a:off x="982662" y="4981404"/>
            <a:ext cx="2264864" cy="1292396"/>
          </a:xfrm>
        </p:spPr>
        <p:txBody>
          <a:bodyPr anchor="t">
            <a:noAutofit/>
          </a:bodyPr>
          <a:lstStyle>
            <a:lvl1pPr marL="0" indent="0" algn="ctr">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Oval 6">
            <a:extLst>
              <a:ext uri="{FF2B5EF4-FFF2-40B4-BE49-F238E27FC236}">
                <a16:creationId xmlns:a16="http://schemas.microsoft.com/office/drawing/2014/main" id="{E5D450D8-03FC-4EFA-A2D5-44FAE81334B2}"/>
              </a:ext>
            </a:extLst>
          </p:cNvPr>
          <p:cNvSpPr/>
          <p:nvPr userDrawn="1"/>
        </p:nvSpPr>
        <p:spPr>
          <a:xfrm>
            <a:off x="4134435" y="2269763"/>
            <a:ext cx="1269190" cy="1269190"/>
          </a:xfrm>
          <a:prstGeom prst="ellipse">
            <a:avLst/>
          </a:prstGeom>
          <a:noFill/>
          <a:ln w="7620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14">
            <a:extLst>
              <a:ext uri="{FF2B5EF4-FFF2-40B4-BE49-F238E27FC236}">
                <a16:creationId xmlns:a16="http://schemas.microsoft.com/office/drawing/2014/main" id="{CA1725AD-D3F3-4C43-A9CE-D923157D1EB7}"/>
              </a:ext>
            </a:extLst>
          </p:cNvPr>
          <p:cNvSpPr>
            <a:spLocks noGrp="1"/>
          </p:cNvSpPr>
          <p:nvPr>
            <p:ph type="body" sz="quarter" idx="34" hasCustomPrompt="1"/>
          </p:nvPr>
        </p:nvSpPr>
        <p:spPr>
          <a:xfrm>
            <a:off x="4134435" y="2269763"/>
            <a:ext cx="1269190" cy="1269190"/>
          </a:xfrm>
          <a:prstGeom prst="arc">
            <a:avLst>
              <a:gd name="adj1" fmla="val 16200000"/>
              <a:gd name="adj2" fmla="val 7873319"/>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marL="0" indent="0" algn="ctr">
              <a:buNone/>
              <a:defRPr lang="en-GB" sz="1000" dirty="0">
                <a:solidFill>
                  <a:sysClr val="windowText" lastClr="000000"/>
                </a:solidFill>
              </a:defRPr>
            </a:lvl1pPr>
          </a:lstStyle>
          <a:p>
            <a:pPr lvl="0" algn="ctr" defTabSz="914400"/>
            <a:r>
              <a:rPr lang="en-US" dirty="0"/>
              <a:t> </a:t>
            </a:r>
            <a:endParaRPr lang="en-GB" dirty="0"/>
          </a:p>
        </p:txBody>
      </p:sp>
      <p:sp>
        <p:nvSpPr>
          <p:cNvPr id="10" name="Text Placeholder 6">
            <a:extLst>
              <a:ext uri="{FF2B5EF4-FFF2-40B4-BE49-F238E27FC236}">
                <a16:creationId xmlns:a16="http://schemas.microsoft.com/office/drawing/2014/main" id="{5A5A4432-49BE-85C3-371F-61947F2EFFBE}"/>
              </a:ext>
            </a:extLst>
          </p:cNvPr>
          <p:cNvSpPr>
            <a:spLocks noGrp="1"/>
          </p:cNvSpPr>
          <p:nvPr>
            <p:ph type="body" sz="quarter" idx="35" hasCustomPrompt="1"/>
          </p:nvPr>
        </p:nvSpPr>
        <p:spPr>
          <a:xfrm>
            <a:off x="4263711"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dirty="0"/>
              <a:t>xx%</a:t>
            </a:r>
          </a:p>
        </p:txBody>
      </p:sp>
      <p:sp>
        <p:nvSpPr>
          <p:cNvPr id="11" name="Text Placeholder 7">
            <a:extLst>
              <a:ext uri="{FF2B5EF4-FFF2-40B4-BE49-F238E27FC236}">
                <a16:creationId xmlns:a16="http://schemas.microsoft.com/office/drawing/2014/main" id="{C7DEE162-DE7F-280F-3FCD-C14B9C993973}"/>
              </a:ext>
            </a:extLst>
          </p:cNvPr>
          <p:cNvSpPr>
            <a:spLocks noGrp="1"/>
          </p:cNvSpPr>
          <p:nvPr>
            <p:ph type="body" sz="quarter" idx="36"/>
          </p:nvPr>
        </p:nvSpPr>
        <p:spPr>
          <a:xfrm>
            <a:off x="3636599" y="4008416"/>
            <a:ext cx="2264864" cy="612987"/>
          </a:xfrm>
        </p:spPr>
        <p:txBody>
          <a:bodyPr anchor="ctr">
            <a:noAutofit/>
          </a:bodyPr>
          <a:lstStyle>
            <a:lvl1pPr marL="0" indent="0" algn="ctr">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35590AC1-AE92-BA30-A559-CC995EAC4503}"/>
              </a:ext>
            </a:extLst>
          </p:cNvPr>
          <p:cNvSpPr>
            <a:spLocks noGrp="1"/>
          </p:cNvSpPr>
          <p:nvPr>
            <p:ph type="body" sz="quarter" idx="37"/>
          </p:nvPr>
        </p:nvSpPr>
        <p:spPr>
          <a:xfrm>
            <a:off x="3636599" y="4981404"/>
            <a:ext cx="2264864" cy="1292396"/>
          </a:xfrm>
        </p:spPr>
        <p:txBody>
          <a:bodyPr anchor="t">
            <a:noAutofit/>
          </a:bodyPr>
          <a:lstStyle>
            <a:lvl1pPr marL="0" indent="0" algn="ctr">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Oval 12">
            <a:extLst>
              <a:ext uri="{FF2B5EF4-FFF2-40B4-BE49-F238E27FC236}">
                <a16:creationId xmlns:a16="http://schemas.microsoft.com/office/drawing/2014/main" id="{06B475C3-04A6-711E-5322-383741AA50A0}"/>
              </a:ext>
            </a:extLst>
          </p:cNvPr>
          <p:cNvSpPr/>
          <p:nvPr userDrawn="1"/>
        </p:nvSpPr>
        <p:spPr>
          <a:xfrm>
            <a:off x="6788372" y="2269763"/>
            <a:ext cx="1269190" cy="1269190"/>
          </a:xfrm>
          <a:prstGeom prst="ellipse">
            <a:avLst/>
          </a:prstGeom>
          <a:noFill/>
          <a:ln w="7620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14">
            <a:extLst>
              <a:ext uri="{FF2B5EF4-FFF2-40B4-BE49-F238E27FC236}">
                <a16:creationId xmlns:a16="http://schemas.microsoft.com/office/drawing/2014/main" id="{8DB54B20-FE22-8EB2-3645-87067CB5CE8B}"/>
              </a:ext>
            </a:extLst>
          </p:cNvPr>
          <p:cNvSpPr>
            <a:spLocks noGrp="1"/>
          </p:cNvSpPr>
          <p:nvPr>
            <p:ph type="body" sz="quarter" idx="38" hasCustomPrompt="1"/>
          </p:nvPr>
        </p:nvSpPr>
        <p:spPr>
          <a:xfrm>
            <a:off x="6788372" y="2269763"/>
            <a:ext cx="1269190" cy="1269190"/>
          </a:xfrm>
          <a:prstGeom prst="arc">
            <a:avLst>
              <a:gd name="adj1" fmla="val 16200000"/>
              <a:gd name="adj2" fmla="val 7873319"/>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marL="0" indent="0" algn="ctr">
              <a:buNone/>
              <a:defRPr lang="en-GB" sz="1000" dirty="0">
                <a:solidFill>
                  <a:sysClr val="windowText" lastClr="000000"/>
                </a:solidFill>
              </a:defRPr>
            </a:lvl1pPr>
          </a:lstStyle>
          <a:p>
            <a:pPr lvl="0" algn="ctr" defTabSz="914400"/>
            <a:r>
              <a:rPr lang="en-US" dirty="0"/>
              <a:t> </a:t>
            </a:r>
            <a:endParaRPr lang="en-GB" dirty="0"/>
          </a:p>
        </p:txBody>
      </p:sp>
      <p:sp>
        <p:nvSpPr>
          <p:cNvPr id="15" name="Text Placeholder 6">
            <a:extLst>
              <a:ext uri="{FF2B5EF4-FFF2-40B4-BE49-F238E27FC236}">
                <a16:creationId xmlns:a16="http://schemas.microsoft.com/office/drawing/2014/main" id="{01A99640-BD8F-1C2E-7917-E427E2C9E8E5}"/>
              </a:ext>
            </a:extLst>
          </p:cNvPr>
          <p:cNvSpPr>
            <a:spLocks noGrp="1"/>
          </p:cNvSpPr>
          <p:nvPr>
            <p:ph type="body" sz="quarter" idx="39" hasCustomPrompt="1"/>
          </p:nvPr>
        </p:nvSpPr>
        <p:spPr>
          <a:xfrm>
            <a:off x="6917648"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dirty="0"/>
              <a:t>xx%</a:t>
            </a:r>
          </a:p>
        </p:txBody>
      </p:sp>
      <p:sp>
        <p:nvSpPr>
          <p:cNvPr id="16" name="Text Placeholder 7">
            <a:extLst>
              <a:ext uri="{FF2B5EF4-FFF2-40B4-BE49-F238E27FC236}">
                <a16:creationId xmlns:a16="http://schemas.microsoft.com/office/drawing/2014/main" id="{35576649-3C0B-389C-A412-15DA9006199F}"/>
              </a:ext>
            </a:extLst>
          </p:cNvPr>
          <p:cNvSpPr>
            <a:spLocks noGrp="1"/>
          </p:cNvSpPr>
          <p:nvPr>
            <p:ph type="body" sz="quarter" idx="40"/>
          </p:nvPr>
        </p:nvSpPr>
        <p:spPr>
          <a:xfrm>
            <a:off x="6290536" y="4008416"/>
            <a:ext cx="2264864" cy="612987"/>
          </a:xfrm>
        </p:spPr>
        <p:txBody>
          <a:bodyPr anchor="ctr">
            <a:noAutofit/>
          </a:bodyPr>
          <a:lstStyle>
            <a:lvl1pPr marL="0" indent="0" algn="ctr">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C1B49E62-70C1-5A3E-C9DE-30D3B9A1317A}"/>
              </a:ext>
            </a:extLst>
          </p:cNvPr>
          <p:cNvSpPr>
            <a:spLocks noGrp="1"/>
          </p:cNvSpPr>
          <p:nvPr>
            <p:ph type="body" sz="quarter" idx="41"/>
          </p:nvPr>
        </p:nvSpPr>
        <p:spPr>
          <a:xfrm>
            <a:off x="6290536" y="4981404"/>
            <a:ext cx="2264864" cy="1292396"/>
          </a:xfrm>
        </p:spPr>
        <p:txBody>
          <a:bodyPr anchor="t">
            <a:noAutofit/>
          </a:bodyPr>
          <a:lstStyle>
            <a:lvl1pPr marL="0" indent="0" algn="ctr">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1" name="Oval 30">
            <a:extLst>
              <a:ext uri="{FF2B5EF4-FFF2-40B4-BE49-F238E27FC236}">
                <a16:creationId xmlns:a16="http://schemas.microsoft.com/office/drawing/2014/main" id="{02FB53EF-67A9-1D0C-83D1-C2E775568ADC}"/>
              </a:ext>
            </a:extLst>
          </p:cNvPr>
          <p:cNvSpPr/>
          <p:nvPr userDrawn="1"/>
        </p:nvSpPr>
        <p:spPr>
          <a:xfrm>
            <a:off x="9442309" y="2269763"/>
            <a:ext cx="1269190" cy="1269190"/>
          </a:xfrm>
          <a:prstGeom prst="ellipse">
            <a:avLst/>
          </a:prstGeom>
          <a:noFill/>
          <a:ln w="7620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 Placeholder 14">
            <a:extLst>
              <a:ext uri="{FF2B5EF4-FFF2-40B4-BE49-F238E27FC236}">
                <a16:creationId xmlns:a16="http://schemas.microsoft.com/office/drawing/2014/main" id="{478AA837-7F82-20FE-7D9B-15D8330F1F76}"/>
              </a:ext>
            </a:extLst>
          </p:cNvPr>
          <p:cNvSpPr>
            <a:spLocks noGrp="1"/>
          </p:cNvSpPr>
          <p:nvPr>
            <p:ph type="body" sz="quarter" idx="42" hasCustomPrompt="1"/>
          </p:nvPr>
        </p:nvSpPr>
        <p:spPr>
          <a:xfrm>
            <a:off x="9442309" y="2269763"/>
            <a:ext cx="1269190" cy="1269190"/>
          </a:xfrm>
          <a:prstGeom prst="arc">
            <a:avLst>
              <a:gd name="adj1" fmla="val 16200000"/>
              <a:gd name="adj2" fmla="val 7873319"/>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marL="0" indent="0" algn="ctr">
              <a:buNone/>
              <a:defRPr lang="en-GB" sz="1000" dirty="0">
                <a:solidFill>
                  <a:sysClr val="windowText" lastClr="000000"/>
                </a:solidFill>
              </a:defRPr>
            </a:lvl1pPr>
          </a:lstStyle>
          <a:p>
            <a:pPr lvl="0" algn="ctr" defTabSz="914400"/>
            <a:r>
              <a:rPr lang="en-US" dirty="0"/>
              <a:t> </a:t>
            </a:r>
            <a:endParaRPr lang="en-GB" dirty="0"/>
          </a:p>
        </p:txBody>
      </p:sp>
      <p:sp>
        <p:nvSpPr>
          <p:cNvPr id="33" name="Text Placeholder 6">
            <a:extLst>
              <a:ext uri="{FF2B5EF4-FFF2-40B4-BE49-F238E27FC236}">
                <a16:creationId xmlns:a16="http://schemas.microsoft.com/office/drawing/2014/main" id="{EE905A64-E16A-360D-D9B9-01DADCD6FEC5}"/>
              </a:ext>
            </a:extLst>
          </p:cNvPr>
          <p:cNvSpPr>
            <a:spLocks noGrp="1"/>
          </p:cNvSpPr>
          <p:nvPr>
            <p:ph type="body" sz="quarter" idx="43" hasCustomPrompt="1"/>
          </p:nvPr>
        </p:nvSpPr>
        <p:spPr>
          <a:xfrm>
            <a:off x="9571585" y="2609036"/>
            <a:ext cx="1010638" cy="610146"/>
          </a:xfrm>
        </p:spPr>
        <p:txBody>
          <a:bodyPr anchor="ctr">
            <a:noAutofit/>
          </a:bodyPr>
          <a:lstStyle>
            <a:lvl1pPr marL="0" indent="0" algn="ctr">
              <a:lnSpc>
                <a:spcPct val="100000"/>
              </a:lnSpc>
              <a:spcBef>
                <a:spcPts val="0"/>
              </a:spcBef>
              <a:buNone/>
              <a:defRPr sz="2800" b="1">
                <a:solidFill>
                  <a:schemeClr val="tx1"/>
                </a:solidFill>
                <a:latin typeface="+mj-lt"/>
                <a:cs typeface="Poppins" panose="00000500000000000000" pitchFamily="2" charset="0"/>
              </a:defRPr>
            </a:lvl1pPr>
          </a:lstStyle>
          <a:p>
            <a:pPr lvl="0"/>
            <a:r>
              <a:rPr lang="en-US" dirty="0"/>
              <a:t>xx%</a:t>
            </a:r>
          </a:p>
        </p:txBody>
      </p:sp>
      <p:sp>
        <p:nvSpPr>
          <p:cNvPr id="34" name="Text Placeholder 7">
            <a:extLst>
              <a:ext uri="{FF2B5EF4-FFF2-40B4-BE49-F238E27FC236}">
                <a16:creationId xmlns:a16="http://schemas.microsoft.com/office/drawing/2014/main" id="{2A4709B7-AEF9-3384-236D-2687210D4A30}"/>
              </a:ext>
            </a:extLst>
          </p:cNvPr>
          <p:cNvSpPr>
            <a:spLocks noGrp="1"/>
          </p:cNvSpPr>
          <p:nvPr>
            <p:ph type="body" sz="quarter" idx="44"/>
          </p:nvPr>
        </p:nvSpPr>
        <p:spPr>
          <a:xfrm>
            <a:off x="8944473" y="4008416"/>
            <a:ext cx="2264864" cy="612987"/>
          </a:xfrm>
        </p:spPr>
        <p:txBody>
          <a:bodyPr anchor="ctr">
            <a:noAutofit/>
          </a:bodyPr>
          <a:lstStyle>
            <a:lvl1pPr marL="0" indent="0" algn="ctr">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5" name="Text Placeholder 7">
            <a:extLst>
              <a:ext uri="{FF2B5EF4-FFF2-40B4-BE49-F238E27FC236}">
                <a16:creationId xmlns:a16="http://schemas.microsoft.com/office/drawing/2014/main" id="{6FBD3968-FABA-F405-A8DD-5F750F5E0A25}"/>
              </a:ext>
            </a:extLst>
          </p:cNvPr>
          <p:cNvSpPr>
            <a:spLocks noGrp="1"/>
          </p:cNvSpPr>
          <p:nvPr>
            <p:ph type="body" sz="quarter" idx="45"/>
          </p:nvPr>
        </p:nvSpPr>
        <p:spPr>
          <a:xfrm>
            <a:off x="8944473" y="4981404"/>
            <a:ext cx="2264864" cy="1292396"/>
          </a:xfrm>
        </p:spPr>
        <p:txBody>
          <a:bodyPr anchor="t">
            <a:noAutofit/>
          </a:bodyPr>
          <a:lstStyle>
            <a:lvl1pPr marL="0" indent="0" algn="ctr">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373540803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 Chart C44V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21" name="Rectangle 20">
            <a:extLst>
              <a:ext uri="{FF2B5EF4-FFF2-40B4-BE49-F238E27FC236}">
                <a16:creationId xmlns:a16="http://schemas.microsoft.com/office/drawing/2014/main" id="{152D7932-D56E-1D42-DC6F-A66A68AB2585}"/>
              </a:ext>
            </a:extLst>
          </p:cNvPr>
          <p:cNvSpPr/>
          <p:nvPr userDrawn="1"/>
        </p:nvSpPr>
        <p:spPr>
          <a:xfrm>
            <a:off x="0" y="0"/>
            <a:ext cx="6096000" cy="6858000"/>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0"/>
            <a:ext cx="10226675" cy="1325563"/>
          </a:xfrm>
        </p:spPr>
        <p:txBody>
          <a:bodyPr vert="horz" lIns="91440" tIns="45720" rIns="91440" bIns="45720" rtlCol="0" anchor="t">
            <a:noAutofit/>
          </a:bodyPr>
          <a:lstStyle>
            <a:lvl1pPr algn="ctr">
              <a:defRPr lang="en-US" sz="4400" dirty="0"/>
            </a:lvl1pPr>
          </a:lstStyle>
          <a:p>
            <a:pPr lvl="0"/>
            <a:r>
              <a:rPr lang="en-US" dirty="0"/>
              <a:t>Click to edit Master title style</a:t>
            </a:r>
          </a:p>
        </p:txBody>
      </p:sp>
      <p:sp>
        <p:nvSpPr>
          <p:cNvPr id="24" name="Text Placeholder 7">
            <a:extLst>
              <a:ext uri="{FF2B5EF4-FFF2-40B4-BE49-F238E27FC236}">
                <a16:creationId xmlns:a16="http://schemas.microsoft.com/office/drawing/2014/main" id="{268AD303-B665-9A3B-C70C-1ECF9E7F1440}"/>
              </a:ext>
            </a:extLst>
          </p:cNvPr>
          <p:cNvSpPr>
            <a:spLocks noGrp="1"/>
          </p:cNvSpPr>
          <p:nvPr>
            <p:ph type="body" sz="quarter" idx="17"/>
          </p:nvPr>
        </p:nvSpPr>
        <p:spPr>
          <a:xfrm>
            <a:off x="6823551" y="2075369"/>
            <a:ext cx="4381817" cy="612986"/>
          </a:xfrm>
        </p:spPr>
        <p:txBody>
          <a:bodyPr anchor="b">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5" name="Text Placeholder 7">
            <a:extLst>
              <a:ext uri="{FF2B5EF4-FFF2-40B4-BE49-F238E27FC236}">
                <a16:creationId xmlns:a16="http://schemas.microsoft.com/office/drawing/2014/main" id="{EC4C7562-D6F5-2BEF-1529-F57822CF6733}"/>
              </a:ext>
            </a:extLst>
          </p:cNvPr>
          <p:cNvSpPr>
            <a:spLocks noGrp="1"/>
          </p:cNvSpPr>
          <p:nvPr>
            <p:ph type="body" sz="quarter" idx="18"/>
          </p:nvPr>
        </p:nvSpPr>
        <p:spPr>
          <a:xfrm>
            <a:off x="6820137" y="3048354"/>
            <a:ext cx="4381817" cy="3225445"/>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7" name="Chart Placeholder 26">
            <a:extLst>
              <a:ext uri="{FF2B5EF4-FFF2-40B4-BE49-F238E27FC236}">
                <a16:creationId xmlns:a16="http://schemas.microsoft.com/office/drawing/2014/main" id="{6104ED45-6F4E-1D7F-AEE0-1E8D4C1CB1A7}"/>
              </a:ext>
            </a:extLst>
          </p:cNvPr>
          <p:cNvSpPr>
            <a:spLocks noGrp="1"/>
          </p:cNvSpPr>
          <p:nvPr>
            <p:ph type="chart" sz="quarter" idx="19"/>
          </p:nvPr>
        </p:nvSpPr>
        <p:spPr>
          <a:xfrm>
            <a:off x="982663" y="2074863"/>
            <a:ext cx="4465638" cy="4198937"/>
          </a:xfrm>
        </p:spPr>
        <p:txBody>
          <a:bodyPr vert="horz" lIns="91440" tIns="45720" rIns="91440" bIns="45720" rtlCol="0">
            <a:normAutofit/>
          </a:bodyPr>
          <a:lstStyle>
            <a:lvl1pPr>
              <a:defRPr lang="en-GB"/>
            </a:lvl1pPr>
          </a:lstStyle>
          <a:p>
            <a:pPr marL="0" lvl="0" indent="0">
              <a:buNone/>
            </a:pPr>
            <a:endParaRPr lang="en-GB" dirty="0"/>
          </a:p>
        </p:txBody>
      </p:sp>
    </p:spTree>
    <p:extLst>
      <p:ext uri="{BB962C8B-B14F-4D97-AF65-F5344CB8AC3E}">
        <p14:creationId xmlns:p14="http://schemas.microsoft.com/office/powerpoint/2010/main" val="215250442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 Chart C44V2">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21" name="Rectangle 20">
            <a:extLst>
              <a:ext uri="{FF2B5EF4-FFF2-40B4-BE49-F238E27FC236}">
                <a16:creationId xmlns:a16="http://schemas.microsoft.com/office/drawing/2014/main" id="{152D7932-D56E-1D42-DC6F-A66A68AB2585}"/>
              </a:ext>
            </a:extLst>
          </p:cNvPr>
          <p:cNvSpPr/>
          <p:nvPr userDrawn="1"/>
        </p:nvSpPr>
        <p:spPr>
          <a:xfrm>
            <a:off x="6096000" y="0"/>
            <a:ext cx="6096000" cy="6858000"/>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0"/>
            <a:ext cx="10226675" cy="1325563"/>
          </a:xfrm>
        </p:spPr>
        <p:txBody>
          <a:bodyPr vert="horz" lIns="91440" tIns="45720" rIns="91440" bIns="45720" rtlCol="0" anchor="t">
            <a:noAutofit/>
          </a:bodyPr>
          <a:lstStyle>
            <a:lvl1pPr algn="ctr">
              <a:defRPr lang="en-US" sz="4400" dirty="0"/>
            </a:lvl1pPr>
          </a:lstStyle>
          <a:p>
            <a:pPr lvl="0"/>
            <a:r>
              <a:rPr lang="en-US" dirty="0"/>
              <a:t>Click to edit Master title style</a:t>
            </a:r>
          </a:p>
        </p:txBody>
      </p:sp>
      <p:sp>
        <p:nvSpPr>
          <p:cNvPr id="24" name="Text Placeholder 7">
            <a:extLst>
              <a:ext uri="{FF2B5EF4-FFF2-40B4-BE49-F238E27FC236}">
                <a16:creationId xmlns:a16="http://schemas.microsoft.com/office/drawing/2014/main" id="{268AD303-B665-9A3B-C70C-1ECF9E7F1440}"/>
              </a:ext>
            </a:extLst>
          </p:cNvPr>
          <p:cNvSpPr>
            <a:spLocks noGrp="1"/>
          </p:cNvSpPr>
          <p:nvPr>
            <p:ph type="body" sz="quarter" idx="17"/>
          </p:nvPr>
        </p:nvSpPr>
        <p:spPr>
          <a:xfrm>
            <a:off x="986076" y="2075369"/>
            <a:ext cx="4381817" cy="612986"/>
          </a:xfrm>
        </p:spPr>
        <p:txBody>
          <a:bodyPr anchor="b">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5" name="Text Placeholder 7">
            <a:extLst>
              <a:ext uri="{FF2B5EF4-FFF2-40B4-BE49-F238E27FC236}">
                <a16:creationId xmlns:a16="http://schemas.microsoft.com/office/drawing/2014/main" id="{EC4C7562-D6F5-2BEF-1529-F57822CF6733}"/>
              </a:ext>
            </a:extLst>
          </p:cNvPr>
          <p:cNvSpPr>
            <a:spLocks noGrp="1"/>
          </p:cNvSpPr>
          <p:nvPr>
            <p:ph type="body" sz="quarter" idx="18"/>
          </p:nvPr>
        </p:nvSpPr>
        <p:spPr>
          <a:xfrm>
            <a:off x="982662" y="3048354"/>
            <a:ext cx="4381817" cy="3225445"/>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7" name="Chart Placeholder 26">
            <a:extLst>
              <a:ext uri="{FF2B5EF4-FFF2-40B4-BE49-F238E27FC236}">
                <a16:creationId xmlns:a16="http://schemas.microsoft.com/office/drawing/2014/main" id="{6104ED45-6F4E-1D7F-AEE0-1E8D4C1CB1A7}"/>
              </a:ext>
            </a:extLst>
          </p:cNvPr>
          <p:cNvSpPr>
            <a:spLocks noGrp="1"/>
          </p:cNvSpPr>
          <p:nvPr>
            <p:ph type="chart" sz="quarter" idx="19"/>
          </p:nvPr>
        </p:nvSpPr>
        <p:spPr>
          <a:xfrm>
            <a:off x="6740286" y="2074863"/>
            <a:ext cx="4465638" cy="4198937"/>
          </a:xfrm>
        </p:spPr>
        <p:txBody>
          <a:bodyPr vert="horz" lIns="91440" tIns="45720" rIns="91440" bIns="45720" rtlCol="0">
            <a:normAutofit/>
          </a:bodyPr>
          <a:lstStyle>
            <a:lvl1pPr>
              <a:defRPr lang="en-GB"/>
            </a:lvl1pPr>
          </a:lstStyle>
          <a:p>
            <a:pPr marL="0" lvl="0" indent="0">
              <a:buNone/>
            </a:pPr>
            <a:endParaRPr lang="en-GB" dirty="0"/>
          </a:p>
        </p:txBody>
      </p:sp>
    </p:spTree>
    <p:extLst>
      <p:ext uri="{BB962C8B-B14F-4D97-AF65-F5344CB8AC3E}">
        <p14:creationId xmlns:p14="http://schemas.microsoft.com/office/powerpoint/2010/main" val="156272201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meline I60V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1"/>
            <a:ext cx="10226675" cy="781058"/>
          </a:xfrm>
        </p:spPr>
        <p:txBody>
          <a:bodyPr vert="horz" lIns="91440" tIns="45720" rIns="91440" bIns="45720" rtlCol="0" anchor="t">
            <a:noAutofit/>
          </a:bodyPr>
          <a:lstStyle>
            <a:lvl1pPr algn="ctr">
              <a:defRPr lang="en-US" sz="4400" dirty="0"/>
            </a:lvl1pPr>
          </a:lstStyle>
          <a:p>
            <a:pPr lvl="0"/>
            <a:r>
              <a:rPr lang="en-US" dirty="0"/>
              <a:t>Click to edit Master title style</a:t>
            </a:r>
          </a:p>
        </p:txBody>
      </p:sp>
      <p:sp>
        <p:nvSpPr>
          <p:cNvPr id="2" name="Rectangle 1">
            <a:extLst>
              <a:ext uri="{FF2B5EF4-FFF2-40B4-BE49-F238E27FC236}">
                <a16:creationId xmlns:a16="http://schemas.microsoft.com/office/drawing/2014/main" id="{999E5EEC-A817-4F7C-1658-5B81533A0F4D}"/>
              </a:ext>
            </a:extLst>
          </p:cNvPr>
          <p:cNvSpPr/>
          <p:nvPr userDrawn="1"/>
        </p:nvSpPr>
        <p:spPr>
          <a:xfrm>
            <a:off x="0" y="4097868"/>
            <a:ext cx="12191999" cy="2760130"/>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Text Placeholder 7">
            <a:extLst>
              <a:ext uri="{FF2B5EF4-FFF2-40B4-BE49-F238E27FC236}">
                <a16:creationId xmlns:a16="http://schemas.microsoft.com/office/drawing/2014/main" id="{BC61C2C9-4D10-ED6D-CCC2-1E9F1FDD2A47}"/>
              </a:ext>
            </a:extLst>
          </p:cNvPr>
          <p:cNvSpPr>
            <a:spLocks noGrp="1"/>
          </p:cNvSpPr>
          <p:nvPr>
            <p:ph type="body" sz="quarter" idx="13"/>
          </p:nvPr>
        </p:nvSpPr>
        <p:spPr>
          <a:xfrm>
            <a:off x="590790" y="4395893"/>
            <a:ext cx="3173490" cy="423333"/>
          </a:xfrm>
          <a:noFill/>
        </p:spPr>
        <p:txBody>
          <a:bodyPr wrap="none" rtlCol="0">
            <a:noAutofit/>
          </a:bodyPr>
          <a:lstStyle>
            <a:lvl1pPr marL="0" indent="0">
              <a:buFont typeface="Arial" panose="020B0604020202020204" pitchFamily="34" charset="0"/>
              <a:buNone/>
              <a:defRPr lang="en-US" sz="1800" b="1" dirty="0">
                <a:solidFill>
                  <a:schemeClr val="tx1">
                    <a:lumMod val="75000"/>
                    <a:lumOff val="25000"/>
                  </a:schemeClr>
                </a:solidFill>
              </a:defRPr>
            </a:lvl1pPr>
          </a:lstStyle>
          <a:p>
            <a:pPr marL="228600" lvl="0" indent="-228600"/>
            <a:r>
              <a:rPr lang="en-US" dirty="0"/>
              <a:t>Click to edit Master</a:t>
            </a:r>
          </a:p>
        </p:txBody>
      </p:sp>
      <p:sp>
        <p:nvSpPr>
          <p:cNvPr id="9" name="Text Placeholder 7">
            <a:extLst>
              <a:ext uri="{FF2B5EF4-FFF2-40B4-BE49-F238E27FC236}">
                <a16:creationId xmlns:a16="http://schemas.microsoft.com/office/drawing/2014/main" id="{573D6B2A-4BEB-40DA-D4B7-5D6711B95BFB}"/>
              </a:ext>
            </a:extLst>
          </p:cNvPr>
          <p:cNvSpPr>
            <a:spLocks noGrp="1"/>
          </p:cNvSpPr>
          <p:nvPr>
            <p:ph type="body" sz="quarter" idx="16"/>
          </p:nvPr>
        </p:nvSpPr>
        <p:spPr>
          <a:xfrm>
            <a:off x="587376" y="5179227"/>
            <a:ext cx="3173490" cy="1094573"/>
          </a:xfrm>
        </p:spPr>
        <p:txBody>
          <a:bodyPr anchor="t">
            <a:noAutofit/>
          </a:bodyPr>
          <a:lstStyle>
            <a:lvl1pPr marL="0" indent="0">
              <a:lnSpc>
                <a:spcPct val="100000"/>
              </a:lnSpc>
              <a:spcBef>
                <a:spcPts val="0"/>
              </a:spcBef>
              <a:buFont typeface="Arial" panose="020B0604020202020204" pitchFamily="34" charse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0" name="Arrow: Notched Right 9">
            <a:extLst>
              <a:ext uri="{FF2B5EF4-FFF2-40B4-BE49-F238E27FC236}">
                <a16:creationId xmlns:a16="http://schemas.microsoft.com/office/drawing/2014/main" id="{D18AC383-0A43-450E-4BB3-622B98CCEEA9}"/>
              </a:ext>
            </a:extLst>
          </p:cNvPr>
          <p:cNvSpPr/>
          <p:nvPr userDrawn="1"/>
        </p:nvSpPr>
        <p:spPr>
          <a:xfrm>
            <a:off x="587376" y="3847253"/>
            <a:ext cx="11459737" cy="480906"/>
          </a:xfrm>
          <a:prstGeom prst="notched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7">
            <a:extLst>
              <a:ext uri="{FF2B5EF4-FFF2-40B4-BE49-F238E27FC236}">
                <a16:creationId xmlns:a16="http://schemas.microsoft.com/office/drawing/2014/main" id="{5CC23EF0-CCB9-7631-5893-173C23662EED}"/>
              </a:ext>
            </a:extLst>
          </p:cNvPr>
          <p:cNvSpPr>
            <a:spLocks noGrp="1"/>
          </p:cNvSpPr>
          <p:nvPr>
            <p:ph type="body" sz="quarter" idx="17" hasCustomPrompt="1"/>
          </p:nvPr>
        </p:nvSpPr>
        <p:spPr>
          <a:xfrm>
            <a:off x="964690" y="3484167"/>
            <a:ext cx="2539787" cy="423333"/>
          </a:xfrm>
          <a:noFill/>
        </p:spPr>
        <p:txBody>
          <a:bodyPr wrap="none" rtlCol="0" anchor="ctr">
            <a:noAutofit/>
          </a:bodyPr>
          <a:lstStyle>
            <a:lvl1pPr marL="0" indent="0" algn="l">
              <a:buFont typeface="Arial" panose="020B0604020202020204" pitchFamily="34" charset="0"/>
              <a:buNone/>
              <a:defRPr lang="en-US" sz="1700" b="1" dirty="0">
                <a:solidFill>
                  <a:schemeClr val="tx1">
                    <a:lumMod val="75000"/>
                    <a:lumOff val="25000"/>
                  </a:schemeClr>
                </a:solidFill>
              </a:defRPr>
            </a:lvl1pPr>
          </a:lstStyle>
          <a:p>
            <a:pPr marL="228600" lvl="0" indent="-228600"/>
            <a:r>
              <a:rPr lang="en-US" dirty="0"/>
              <a:t>Milestone</a:t>
            </a:r>
          </a:p>
        </p:txBody>
      </p:sp>
      <p:sp>
        <p:nvSpPr>
          <p:cNvPr id="32" name="Text Placeholder 7">
            <a:extLst>
              <a:ext uri="{FF2B5EF4-FFF2-40B4-BE49-F238E27FC236}">
                <a16:creationId xmlns:a16="http://schemas.microsoft.com/office/drawing/2014/main" id="{6D05B911-6FF2-6C6D-1B31-D7875290D3F6}"/>
              </a:ext>
            </a:extLst>
          </p:cNvPr>
          <p:cNvSpPr>
            <a:spLocks noGrp="1"/>
          </p:cNvSpPr>
          <p:nvPr>
            <p:ph type="body" sz="quarter" idx="18" hasCustomPrompt="1"/>
          </p:nvPr>
        </p:nvSpPr>
        <p:spPr>
          <a:xfrm>
            <a:off x="887834" y="4040292"/>
            <a:ext cx="94828" cy="94828"/>
          </a:xfrm>
          <a:prstGeom prst="ellipse">
            <a:avLst/>
          </a:prstGeom>
          <a:solidFill>
            <a:schemeClr val="bg1"/>
          </a:solidFill>
        </p:spPr>
        <p:txBody>
          <a:bodyPr anchor="b">
            <a:noAutofit/>
          </a:bodyPr>
          <a:lstStyle>
            <a:lvl1pPr marL="0" indent="0" algn="ctr">
              <a:lnSpc>
                <a:spcPct val="100000"/>
              </a:lnSpc>
              <a:spcBef>
                <a:spcPts val="0"/>
              </a:spcBef>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285750" marR="0" lvl="0" indent="-285750" algn="l" defTabSz="914400" rtl="0" eaLnBrk="1" fontAlgn="auto" latinLnBrk="0" hangingPunct="1">
              <a:lnSpc>
                <a:spcPct val="100000"/>
              </a:lnSpc>
              <a:spcBef>
                <a:spcPts val="0"/>
              </a:spcBef>
              <a:spcAft>
                <a:spcPts val="0"/>
              </a:spcAft>
              <a:buClrTx/>
              <a:buSzTx/>
              <a:tabLst/>
              <a:defRPr/>
            </a:pPr>
            <a:r>
              <a:rPr lang="en-US" dirty="0"/>
              <a:t>.</a:t>
            </a:r>
          </a:p>
        </p:txBody>
      </p:sp>
      <p:sp>
        <p:nvSpPr>
          <p:cNvPr id="38" name="Text Placeholder 37">
            <a:extLst>
              <a:ext uri="{FF2B5EF4-FFF2-40B4-BE49-F238E27FC236}">
                <a16:creationId xmlns:a16="http://schemas.microsoft.com/office/drawing/2014/main" id="{E88EB121-505C-A5CB-4EDD-638357D3F8D2}"/>
              </a:ext>
            </a:extLst>
          </p:cNvPr>
          <p:cNvSpPr>
            <a:spLocks noGrp="1"/>
          </p:cNvSpPr>
          <p:nvPr>
            <p:ph type="body" sz="quarter" idx="20" hasCustomPrompt="1"/>
          </p:nvPr>
        </p:nvSpPr>
        <p:spPr>
          <a:xfrm>
            <a:off x="905806"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285750" marR="0" lvl="0" indent="-285750" algn="l" defTabSz="914400" rtl="0" eaLnBrk="1" fontAlgn="auto" latinLnBrk="0" hangingPunct="1">
              <a:lnSpc>
                <a:spcPct val="100000"/>
              </a:lnSpc>
              <a:spcBef>
                <a:spcPts val="0"/>
              </a:spcBef>
              <a:spcAft>
                <a:spcPts val="0"/>
              </a:spcAft>
              <a:buClrTx/>
              <a:buSzTx/>
              <a:tabLst/>
              <a:defRPr/>
            </a:pPr>
            <a:r>
              <a:rPr lang="en-US" dirty="0"/>
              <a:t>.</a:t>
            </a:r>
          </a:p>
        </p:txBody>
      </p:sp>
      <p:sp>
        <p:nvSpPr>
          <p:cNvPr id="7" name="Text Placeholder 7">
            <a:extLst>
              <a:ext uri="{FF2B5EF4-FFF2-40B4-BE49-F238E27FC236}">
                <a16:creationId xmlns:a16="http://schemas.microsoft.com/office/drawing/2014/main" id="{5355C327-1EAD-122E-76FB-A3065017309D}"/>
              </a:ext>
            </a:extLst>
          </p:cNvPr>
          <p:cNvSpPr>
            <a:spLocks noGrp="1"/>
          </p:cNvSpPr>
          <p:nvPr>
            <p:ph type="body" sz="quarter" idx="21"/>
          </p:nvPr>
        </p:nvSpPr>
        <p:spPr>
          <a:xfrm>
            <a:off x="4510962" y="1495926"/>
            <a:ext cx="3173490" cy="423333"/>
          </a:xfrm>
          <a:noFill/>
        </p:spPr>
        <p:txBody>
          <a:bodyPr wrap="none" rtlCol="0">
            <a:noAutofit/>
          </a:bodyPr>
          <a:lstStyle>
            <a:lvl1pPr marL="0" indent="0" algn="l">
              <a:buFont typeface="Arial" panose="020B0604020202020204" pitchFamily="34" charset="0"/>
              <a:buNone/>
              <a:defRPr lang="en-US" sz="1800" b="1" dirty="0">
                <a:solidFill>
                  <a:schemeClr val="tx1">
                    <a:lumMod val="75000"/>
                    <a:lumOff val="25000"/>
                  </a:schemeClr>
                </a:solidFill>
              </a:defRPr>
            </a:lvl1pPr>
          </a:lstStyle>
          <a:p>
            <a:pPr marL="228600" lvl="0" indent="-228600"/>
            <a:r>
              <a:rPr lang="en-US" dirty="0"/>
              <a:t>Click to edit Master</a:t>
            </a:r>
          </a:p>
        </p:txBody>
      </p:sp>
      <p:sp>
        <p:nvSpPr>
          <p:cNvPr id="12" name="Text Placeholder 7">
            <a:extLst>
              <a:ext uri="{FF2B5EF4-FFF2-40B4-BE49-F238E27FC236}">
                <a16:creationId xmlns:a16="http://schemas.microsoft.com/office/drawing/2014/main" id="{E8BD62B8-5615-EDE2-EEEF-3269AFB9843D}"/>
              </a:ext>
            </a:extLst>
          </p:cNvPr>
          <p:cNvSpPr>
            <a:spLocks noGrp="1"/>
          </p:cNvSpPr>
          <p:nvPr>
            <p:ph type="body" sz="quarter" idx="22"/>
          </p:nvPr>
        </p:nvSpPr>
        <p:spPr>
          <a:xfrm>
            <a:off x="4507548" y="2279260"/>
            <a:ext cx="3173490" cy="1094573"/>
          </a:xfrm>
        </p:spPr>
        <p:txBody>
          <a:bodyPr anchor="t">
            <a:noAutofit/>
          </a:bodyPr>
          <a:lstStyle>
            <a:lvl1pPr marL="0" indent="0" algn="l">
              <a:lnSpc>
                <a:spcPct val="100000"/>
              </a:lnSpc>
              <a:spcBef>
                <a:spcPts val="0"/>
              </a:spcBef>
              <a:buFont typeface="Arial" panose="020B0604020202020204" pitchFamily="34" charse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82196229-9474-38A4-195D-16EF25CFDFC6}"/>
              </a:ext>
            </a:extLst>
          </p:cNvPr>
          <p:cNvSpPr>
            <a:spLocks noGrp="1"/>
          </p:cNvSpPr>
          <p:nvPr>
            <p:ph type="body" sz="quarter" idx="23" hasCustomPrompt="1"/>
          </p:nvPr>
        </p:nvSpPr>
        <p:spPr>
          <a:xfrm>
            <a:off x="4884862" y="4267368"/>
            <a:ext cx="2539787" cy="423333"/>
          </a:xfrm>
          <a:noFill/>
        </p:spPr>
        <p:txBody>
          <a:bodyPr wrap="none" rtlCol="0" anchor="ctr">
            <a:noAutofit/>
          </a:bodyPr>
          <a:lstStyle>
            <a:lvl1pPr marL="0" indent="0">
              <a:buFont typeface="Arial" panose="020B0604020202020204" pitchFamily="34" charset="0"/>
              <a:buNone/>
              <a:defRPr lang="en-US" sz="1700" b="1" dirty="0">
                <a:solidFill>
                  <a:schemeClr val="tx1">
                    <a:lumMod val="75000"/>
                    <a:lumOff val="25000"/>
                  </a:schemeClr>
                </a:solidFill>
              </a:defRPr>
            </a:lvl1pPr>
          </a:lstStyle>
          <a:p>
            <a:pPr marL="228600" lvl="0" indent="-228600"/>
            <a:r>
              <a:rPr lang="en-US" dirty="0"/>
              <a:t>Milestone</a:t>
            </a:r>
          </a:p>
        </p:txBody>
      </p:sp>
      <p:sp>
        <p:nvSpPr>
          <p:cNvPr id="14" name="Text Placeholder 7">
            <a:extLst>
              <a:ext uri="{FF2B5EF4-FFF2-40B4-BE49-F238E27FC236}">
                <a16:creationId xmlns:a16="http://schemas.microsoft.com/office/drawing/2014/main" id="{FBC3734A-9014-E02E-D881-452851CE2096}"/>
              </a:ext>
            </a:extLst>
          </p:cNvPr>
          <p:cNvSpPr>
            <a:spLocks noGrp="1"/>
          </p:cNvSpPr>
          <p:nvPr>
            <p:ph type="body" sz="quarter" idx="24" hasCustomPrompt="1"/>
          </p:nvPr>
        </p:nvSpPr>
        <p:spPr>
          <a:xfrm>
            <a:off x="4808006" y="4040292"/>
            <a:ext cx="94828" cy="94828"/>
          </a:xfrm>
          <a:prstGeom prst="ellipse">
            <a:avLst/>
          </a:prstGeom>
          <a:solidFill>
            <a:schemeClr val="bg1"/>
          </a:solidFill>
        </p:spPr>
        <p:txBody>
          <a:bodyPr anchor="b">
            <a:noAutofit/>
          </a:bodyPr>
          <a:lstStyle>
            <a:lvl1pPr marL="0" indent="0" algn="ctr">
              <a:lnSpc>
                <a:spcPct val="100000"/>
              </a:lnSpc>
              <a:spcBef>
                <a:spcPts val="0"/>
              </a:spcBef>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285750" marR="0" lvl="0" indent="-285750" algn="l" defTabSz="914400" rtl="0" eaLnBrk="1" fontAlgn="auto" latinLnBrk="0" hangingPunct="1">
              <a:lnSpc>
                <a:spcPct val="100000"/>
              </a:lnSpc>
              <a:spcBef>
                <a:spcPts val="0"/>
              </a:spcBef>
              <a:spcAft>
                <a:spcPts val="0"/>
              </a:spcAft>
              <a:buClrTx/>
              <a:buSzTx/>
              <a:tabLst/>
              <a:defRPr/>
            </a:pPr>
            <a:r>
              <a:rPr lang="en-US" dirty="0"/>
              <a:t>.</a:t>
            </a:r>
          </a:p>
        </p:txBody>
      </p:sp>
      <p:sp>
        <p:nvSpPr>
          <p:cNvPr id="15" name="Text Placeholder 37">
            <a:extLst>
              <a:ext uri="{FF2B5EF4-FFF2-40B4-BE49-F238E27FC236}">
                <a16:creationId xmlns:a16="http://schemas.microsoft.com/office/drawing/2014/main" id="{1DF941D1-0EFC-0B05-819B-85FD2BB7AD1B}"/>
              </a:ext>
            </a:extLst>
          </p:cNvPr>
          <p:cNvSpPr>
            <a:spLocks noGrp="1"/>
          </p:cNvSpPr>
          <p:nvPr>
            <p:ph type="body" sz="quarter" idx="25" hasCustomPrompt="1"/>
          </p:nvPr>
        </p:nvSpPr>
        <p:spPr>
          <a:xfrm flipV="1">
            <a:off x="4825978" y="4084784"/>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285750" marR="0" lvl="0" indent="-285750" algn="l" defTabSz="914400" rtl="0" eaLnBrk="1" fontAlgn="auto" latinLnBrk="0" hangingPunct="1">
              <a:lnSpc>
                <a:spcPct val="100000"/>
              </a:lnSpc>
              <a:spcBef>
                <a:spcPts val="0"/>
              </a:spcBef>
              <a:spcAft>
                <a:spcPts val="0"/>
              </a:spcAft>
              <a:buClrTx/>
              <a:buSzTx/>
              <a:tabLst/>
              <a:defRPr/>
            </a:pPr>
            <a:r>
              <a:rPr lang="en-US" dirty="0"/>
              <a:t>.</a:t>
            </a:r>
          </a:p>
        </p:txBody>
      </p:sp>
      <p:sp>
        <p:nvSpPr>
          <p:cNvPr id="16" name="Text Placeholder 7">
            <a:extLst>
              <a:ext uri="{FF2B5EF4-FFF2-40B4-BE49-F238E27FC236}">
                <a16:creationId xmlns:a16="http://schemas.microsoft.com/office/drawing/2014/main" id="{92E5B2CA-EAA5-5994-683F-5D58C6E2FD16}"/>
              </a:ext>
            </a:extLst>
          </p:cNvPr>
          <p:cNvSpPr>
            <a:spLocks noGrp="1"/>
          </p:cNvSpPr>
          <p:nvPr>
            <p:ph type="body" sz="quarter" idx="26"/>
          </p:nvPr>
        </p:nvSpPr>
        <p:spPr>
          <a:xfrm>
            <a:off x="8431134" y="4395893"/>
            <a:ext cx="3173490" cy="423333"/>
          </a:xfrm>
          <a:noFill/>
        </p:spPr>
        <p:txBody>
          <a:bodyPr wrap="none" rtlCol="0">
            <a:noAutofit/>
          </a:bodyPr>
          <a:lstStyle>
            <a:lvl1pPr marL="0" indent="0">
              <a:buFont typeface="Arial" panose="020B0604020202020204" pitchFamily="34" charset="0"/>
              <a:buNone/>
              <a:defRPr lang="en-US" sz="1800" b="1" dirty="0">
                <a:solidFill>
                  <a:schemeClr val="tx1">
                    <a:lumMod val="75000"/>
                    <a:lumOff val="25000"/>
                  </a:schemeClr>
                </a:solidFill>
              </a:defRPr>
            </a:lvl1pPr>
          </a:lstStyle>
          <a:p>
            <a:pPr marL="228600" lvl="0" indent="-228600"/>
            <a:r>
              <a:rPr lang="en-US" dirty="0"/>
              <a:t>Click to edit Master</a:t>
            </a:r>
          </a:p>
        </p:txBody>
      </p:sp>
      <p:sp>
        <p:nvSpPr>
          <p:cNvPr id="17" name="Text Placeholder 7">
            <a:extLst>
              <a:ext uri="{FF2B5EF4-FFF2-40B4-BE49-F238E27FC236}">
                <a16:creationId xmlns:a16="http://schemas.microsoft.com/office/drawing/2014/main" id="{16CDC4B5-6750-3FF7-B619-C13BDE1822F9}"/>
              </a:ext>
            </a:extLst>
          </p:cNvPr>
          <p:cNvSpPr>
            <a:spLocks noGrp="1"/>
          </p:cNvSpPr>
          <p:nvPr>
            <p:ph type="body" sz="quarter" idx="27"/>
          </p:nvPr>
        </p:nvSpPr>
        <p:spPr>
          <a:xfrm>
            <a:off x="8427720" y="5179227"/>
            <a:ext cx="3173490" cy="1094573"/>
          </a:xfrm>
        </p:spPr>
        <p:txBody>
          <a:bodyPr anchor="t">
            <a:noAutofit/>
          </a:bodyPr>
          <a:lstStyle>
            <a:lvl1pPr marL="0" indent="0">
              <a:lnSpc>
                <a:spcPct val="100000"/>
              </a:lnSpc>
              <a:spcBef>
                <a:spcPts val="0"/>
              </a:spcBef>
              <a:buFont typeface="Arial" panose="020B0604020202020204" pitchFamily="34" charse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29970677-3370-4011-8DDF-AA7FB9DC18B5}"/>
              </a:ext>
            </a:extLst>
          </p:cNvPr>
          <p:cNvSpPr>
            <a:spLocks noGrp="1"/>
          </p:cNvSpPr>
          <p:nvPr>
            <p:ph type="body" sz="quarter" idx="28" hasCustomPrompt="1"/>
          </p:nvPr>
        </p:nvSpPr>
        <p:spPr>
          <a:xfrm>
            <a:off x="8805034" y="3484167"/>
            <a:ext cx="2539787" cy="423333"/>
          </a:xfrm>
          <a:noFill/>
        </p:spPr>
        <p:txBody>
          <a:bodyPr wrap="none" rtlCol="0" anchor="ctr">
            <a:noAutofit/>
          </a:bodyPr>
          <a:lstStyle>
            <a:lvl1pPr marL="0" indent="0">
              <a:buFont typeface="Arial" panose="020B0604020202020204" pitchFamily="34" charset="0"/>
              <a:buNone/>
              <a:defRPr lang="en-US" sz="1700" b="1" dirty="0">
                <a:solidFill>
                  <a:schemeClr val="tx1">
                    <a:lumMod val="75000"/>
                    <a:lumOff val="25000"/>
                  </a:schemeClr>
                </a:solidFill>
              </a:defRPr>
            </a:lvl1pPr>
          </a:lstStyle>
          <a:p>
            <a:pPr marL="228600" lvl="0" indent="-228600"/>
            <a:r>
              <a:rPr lang="en-US" dirty="0"/>
              <a:t>Milestone</a:t>
            </a:r>
          </a:p>
        </p:txBody>
      </p:sp>
      <p:sp>
        <p:nvSpPr>
          <p:cNvPr id="19" name="Text Placeholder 7">
            <a:extLst>
              <a:ext uri="{FF2B5EF4-FFF2-40B4-BE49-F238E27FC236}">
                <a16:creationId xmlns:a16="http://schemas.microsoft.com/office/drawing/2014/main" id="{429CAD44-6F2E-06C7-7AAA-C96264677B75}"/>
              </a:ext>
            </a:extLst>
          </p:cNvPr>
          <p:cNvSpPr>
            <a:spLocks noGrp="1"/>
          </p:cNvSpPr>
          <p:nvPr>
            <p:ph type="body" sz="quarter" idx="29" hasCustomPrompt="1"/>
          </p:nvPr>
        </p:nvSpPr>
        <p:spPr>
          <a:xfrm>
            <a:off x="8728178" y="4040292"/>
            <a:ext cx="94828" cy="94828"/>
          </a:xfrm>
          <a:prstGeom prst="ellipse">
            <a:avLst/>
          </a:prstGeom>
          <a:solidFill>
            <a:schemeClr val="bg1"/>
          </a:solidFill>
        </p:spPr>
        <p:txBody>
          <a:bodyPr anchor="b">
            <a:noAutofit/>
          </a:bodyPr>
          <a:lstStyle>
            <a:lvl1pPr marL="0" indent="0" algn="ctr">
              <a:lnSpc>
                <a:spcPct val="100000"/>
              </a:lnSpc>
              <a:spcBef>
                <a:spcPts val="0"/>
              </a:spcBef>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285750" marR="0" lvl="0" indent="-285750" algn="l" defTabSz="914400" rtl="0" eaLnBrk="1" fontAlgn="auto" latinLnBrk="0" hangingPunct="1">
              <a:lnSpc>
                <a:spcPct val="100000"/>
              </a:lnSpc>
              <a:spcBef>
                <a:spcPts val="0"/>
              </a:spcBef>
              <a:spcAft>
                <a:spcPts val="0"/>
              </a:spcAft>
              <a:buClrTx/>
              <a:buSzTx/>
              <a:tabLst/>
              <a:defRPr/>
            </a:pPr>
            <a:r>
              <a:rPr lang="en-US" dirty="0"/>
              <a:t>.</a:t>
            </a:r>
          </a:p>
        </p:txBody>
      </p:sp>
      <p:sp>
        <p:nvSpPr>
          <p:cNvPr id="20" name="Text Placeholder 37">
            <a:extLst>
              <a:ext uri="{FF2B5EF4-FFF2-40B4-BE49-F238E27FC236}">
                <a16:creationId xmlns:a16="http://schemas.microsoft.com/office/drawing/2014/main" id="{9A8A885D-2E30-A95C-053D-F6355B5A7197}"/>
              </a:ext>
            </a:extLst>
          </p:cNvPr>
          <p:cNvSpPr>
            <a:spLocks noGrp="1"/>
          </p:cNvSpPr>
          <p:nvPr>
            <p:ph type="body" sz="quarter" idx="30" hasCustomPrompt="1"/>
          </p:nvPr>
        </p:nvSpPr>
        <p:spPr>
          <a:xfrm>
            <a:off x="8746150"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285750" marR="0" lvl="0" indent="-285750" algn="l" defTabSz="914400" rtl="0" eaLnBrk="1" fontAlgn="auto" latinLnBrk="0" hangingPunct="1">
              <a:lnSpc>
                <a:spcPct val="100000"/>
              </a:lnSpc>
              <a:spcBef>
                <a:spcPts val="0"/>
              </a:spcBef>
              <a:spcAft>
                <a:spcPts val="0"/>
              </a:spcAft>
              <a:buClrTx/>
              <a:buSzTx/>
              <a:tabLst/>
              <a:defRPr/>
            </a:pPr>
            <a:r>
              <a:rPr lang="en-US" dirty="0"/>
              <a:t>.</a:t>
            </a:r>
          </a:p>
        </p:txBody>
      </p:sp>
    </p:spTree>
    <p:extLst>
      <p:ext uri="{BB962C8B-B14F-4D97-AF65-F5344CB8AC3E}">
        <p14:creationId xmlns:p14="http://schemas.microsoft.com/office/powerpoint/2010/main" val="367044649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meline I60V2">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1"/>
            <a:ext cx="10226675" cy="781058"/>
          </a:xfrm>
        </p:spPr>
        <p:txBody>
          <a:bodyPr vert="horz" lIns="91440" tIns="45720" rIns="91440" bIns="45720" rtlCol="0" anchor="t">
            <a:noAutofit/>
          </a:bodyPr>
          <a:lstStyle>
            <a:lvl1pPr algn="ctr">
              <a:defRPr lang="en-US" sz="4400" dirty="0"/>
            </a:lvl1pPr>
          </a:lstStyle>
          <a:p>
            <a:pPr lvl="0"/>
            <a:r>
              <a:rPr lang="en-US" dirty="0"/>
              <a:t>Click to edit Master title style</a:t>
            </a:r>
          </a:p>
        </p:txBody>
      </p:sp>
      <p:sp>
        <p:nvSpPr>
          <p:cNvPr id="2" name="Rectangle 1">
            <a:extLst>
              <a:ext uri="{FF2B5EF4-FFF2-40B4-BE49-F238E27FC236}">
                <a16:creationId xmlns:a16="http://schemas.microsoft.com/office/drawing/2014/main" id="{999E5EEC-A817-4F7C-1658-5B81533A0F4D}"/>
              </a:ext>
            </a:extLst>
          </p:cNvPr>
          <p:cNvSpPr/>
          <p:nvPr userDrawn="1"/>
        </p:nvSpPr>
        <p:spPr>
          <a:xfrm>
            <a:off x="0" y="4097868"/>
            <a:ext cx="12191999" cy="2760130"/>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Text Placeholder 7">
            <a:extLst>
              <a:ext uri="{FF2B5EF4-FFF2-40B4-BE49-F238E27FC236}">
                <a16:creationId xmlns:a16="http://schemas.microsoft.com/office/drawing/2014/main" id="{BC61C2C9-4D10-ED6D-CCC2-1E9F1FDD2A47}"/>
              </a:ext>
            </a:extLst>
          </p:cNvPr>
          <p:cNvSpPr>
            <a:spLocks noGrp="1"/>
          </p:cNvSpPr>
          <p:nvPr>
            <p:ph type="body" sz="quarter" idx="13"/>
          </p:nvPr>
        </p:nvSpPr>
        <p:spPr>
          <a:xfrm>
            <a:off x="590790" y="4395893"/>
            <a:ext cx="2638185" cy="423333"/>
          </a:xfrm>
        </p:spPr>
        <p:txBody>
          <a:bodyPr anchor="t">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a:t>
            </a:r>
          </a:p>
        </p:txBody>
      </p:sp>
      <p:sp>
        <p:nvSpPr>
          <p:cNvPr id="9" name="Text Placeholder 7">
            <a:extLst>
              <a:ext uri="{FF2B5EF4-FFF2-40B4-BE49-F238E27FC236}">
                <a16:creationId xmlns:a16="http://schemas.microsoft.com/office/drawing/2014/main" id="{573D6B2A-4BEB-40DA-D4B7-5D6711B95BFB}"/>
              </a:ext>
            </a:extLst>
          </p:cNvPr>
          <p:cNvSpPr>
            <a:spLocks noGrp="1"/>
          </p:cNvSpPr>
          <p:nvPr>
            <p:ph type="body" sz="quarter" idx="16"/>
          </p:nvPr>
        </p:nvSpPr>
        <p:spPr>
          <a:xfrm>
            <a:off x="587376" y="5179227"/>
            <a:ext cx="2638185" cy="1094573"/>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0" name="Arrow: Notched Right 9">
            <a:extLst>
              <a:ext uri="{FF2B5EF4-FFF2-40B4-BE49-F238E27FC236}">
                <a16:creationId xmlns:a16="http://schemas.microsoft.com/office/drawing/2014/main" id="{D18AC383-0A43-450E-4BB3-622B98CCEEA9}"/>
              </a:ext>
            </a:extLst>
          </p:cNvPr>
          <p:cNvSpPr/>
          <p:nvPr userDrawn="1"/>
        </p:nvSpPr>
        <p:spPr>
          <a:xfrm>
            <a:off x="587376" y="3847253"/>
            <a:ext cx="11459737" cy="480906"/>
          </a:xfrm>
          <a:prstGeom prst="notched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7">
            <a:extLst>
              <a:ext uri="{FF2B5EF4-FFF2-40B4-BE49-F238E27FC236}">
                <a16:creationId xmlns:a16="http://schemas.microsoft.com/office/drawing/2014/main" id="{5CC23EF0-CCB9-7631-5893-173C23662EED}"/>
              </a:ext>
            </a:extLst>
          </p:cNvPr>
          <p:cNvSpPr>
            <a:spLocks noGrp="1"/>
          </p:cNvSpPr>
          <p:nvPr>
            <p:ph type="body" sz="quarter" idx="17" hasCustomPrompt="1"/>
          </p:nvPr>
        </p:nvSpPr>
        <p:spPr>
          <a:xfrm>
            <a:off x="964690" y="3484167"/>
            <a:ext cx="2111375" cy="423333"/>
          </a:xfrm>
        </p:spPr>
        <p:txBody>
          <a:bodyPr anchor="b">
            <a:noAutofit/>
          </a:bodyPr>
          <a:lstStyle>
            <a:lvl1pPr marL="0" indent="0">
              <a:lnSpc>
                <a:spcPct val="100000"/>
              </a:lnSpc>
              <a:spcBef>
                <a:spcPts val="0"/>
              </a:spcBef>
              <a:buNone/>
              <a:defRPr sz="17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Milestone</a:t>
            </a:r>
          </a:p>
        </p:txBody>
      </p:sp>
      <p:sp>
        <p:nvSpPr>
          <p:cNvPr id="32" name="Text Placeholder 7">
            <a:extLst>
              <a:ext uri="{FF2B5EF4-FFF2-40B4-BE49-F238E27FC236}">
                <a16:creationId xmlns:a16="http://schemas.microsoft.com/office/drawing/2014/main" id="{6D05B911-6FF2-6C6D-1B31-D7875290D3F6}"/>
              </a:ext>
            </a:extLst>
          </p:cNvPr>
          <p:cNvSpPr>
            <a:spLocks noGrp="1"/>
          </p:cNvSpPr>
          <p:nvPr>
            <p:ph type="body" sz="quarter" idx="18" hasCustomPrompt="1"/>
          </p:nvPr>
        </p:nvSpPr>
        <p:spPr>
          <a:xfrm>
            <a:off x="887834"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38" name="Text Placeholder 37">
            <a:extLst>
              <a:ext uri="{FF2B5EF4-FFF2-40B4-BE49-F238E27FC236}">
                <a16:creationId xmlns:a16="http://schemas.microsoft.com/office/drawing/2014/main" id="{E88EB121-505C-A5CB-4EDD-638357D3F8D2}"/>
              </a:ext>
            </a:extLst>
          </p:cNvPr>
          <p:cNvSpPr>
            <a:spLocks noGrp="1"/>
          </p:cNvSpPr>
          <p:nvPr>
            <p:ph type="body" sz="quarter" idx="20" hasCustomPrompt="1"/>
          </p:nvPr>
        </p:nvSpPr>
        <p:spPr>
          <a:xfrm>
            <a:off x="905806"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39" name="Text Placeholder 7">
            <a:extLst>
              <a:ext uri="{FF2B5EF4-FFF2-40B4-BE49-F238E27FC236}">
                <a16:creationId xmlns:a16="http://schemas.microsoft.com/office/drawing/2014/main" id="{5F1CF3D7-D6F0-00E0-514C-BE0D7B4F1BB9}"/>
              </a:ext>
            </a:extLst>
          </p:cNvPr>
          <p:cNvSpPr>
            <a:spLocks noGrp="1"/>
          </p:cNvSpPr>
          <p:nvPr>
            <p:ph type="body" sz="quarter" idx="21"/>
          </p:nvPr>
        </p:nvSpPr>
        <p:spPr>
          <a:xfrm>
            <a:off x="3381885" y="1725260"/>
            <a:ext cx="2638185" cy="423333"/>
          </a:xfrm>
        </p:spPr>
        <p:txBody>
          <a:bodyPr anchor="t">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a:t>
            </a:r>
          </a:p>
        </p:txBody>
      </p:sp>
      <p:sp>
        <p:nvSpPr>
          <p:cNvPr id="40" name="Text Placeholder 7">
            <a:extLst>
              <a:ext uri="{FF2B5EF4-FFF2-40B4-BE49-F238E27FC236}">
                <a16:creationId xmlns:a16="http://schemas.microsoft.com/office/drawing/2014/main" id="{EE110014-5113-3EAB-EA0C-2C4A0D26AC43}"/>
              </a:ext>
            </a:extLst>
          </p:cNvPr>
          <p:cNvSpPr>
            <a:spLocks noGrp="1"/>
          </p:cNvSpPr>
          <p:nvPr>
            <p:ph type="body" sz="quarter" idx="22"/>
          </p:nvPr>
        </p:nvSpPr>
        <p:spPr>
          <a:xfrm>
            <a:off x="3378471" y="2508594"/>
            <a:ext cx="2638185" cy="1094573"/>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41" name="Text Placeholder 7">
            <a:extLst>
              <a:ext uri="{FF2B5EF4-FFF2-40B4-BE49-F238E27FC236}">
                <a16:creationId xmlns:a16="http://schemas.microsoft.com/office/drawing/2014/main" id="{B0B2218D-7892-865A-9269-8F7CB77EF6E9}"/>
              </a:ext>
            </a:extLst>
          </p:cNvPr>
          <p:cNvSpPr>
            <a:spLocks noGrp="1"/>
          </p:cNvSpPr>
          <p:nvPr>
            <p:ph type="body" sz="quarter" idx="23" hasCustomPrompt="1"/>
          </p:nvPr>
        </p:nvSpPr>
        <p:spPr>
          <a:xfrm>
            <a:off x="3755785" y="4261634"/>
            <a:ext cx="2111375" cy="423333"/>
          </a:xfrm>
        </p:spPr>
        <p:txBody>
          <a:bodyPr anchor="b">
            <a:noAutofit/>
          </a:bodyPr>
          <a:lstStyle>
            <a:lvl1pPr marL="0" indent="0">
              <a:lnSpc>
                <a:spcPct val="100000"/>
              </a:lnSpc>
              <a:spcBef>
                <a:spcPts val="0"/>
              </a:spcBef>
              <a:buNone/>
              <a:defRPr sz="17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Milestone</a:t>
            </a:r>
          </a:p>
        </p:txBody>
      </p:sp>
      <p:sp>
        <p:nvSpPr>
          <p:cNvPr id="42" name="Text Placeholder 7">
            <a:extLst>
              <a:ext uri="{FF2B5EF4-FFF2-40B4-BE49-F238E27FC236}">
                <a16:creationId xmlns:a16="http://schemas.microsoft.com/office/drawing/2014/main" id="{9826A137-9EE9-DBF7-02EF-10A8F53142F9}"/>
              </a:ext>
            </a:extLst>
          </p:cNvPr>
          <p:cNvSpPr>
            <a:spLocks noGrp="1"/>
          </p:cNvSpPr>
          <p:nvPr>
            <p:ph type="body" sz="quarter" idx="24" hasCustomPrompt="1"/>
          </p:nvPr>
        </p:nvSpPr>
        <p:spPr>
          <a:xfrm>
            <a:off x="3678929"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43" name="Text Placeholder 42">
            <a:extLst>
              <a:ext uri="{FF2B5EF4-FFF2-40B4-BE49-F238E27FC236}">
                <a16:creationId xmlns:a16="http://schemas.microsoft.com/office/drawing/2014/main" id="{818098BA-EDF5-70C1-9DDB-2D872F988299}"/>
              </a:ext>
            </a:extLst>
          </p:cNvPr>
          <p:cNvSpPr>
            <a:spLocks noGrp="1"/>
          </p:cNvSpPr>
          <p:nvPr>
            <p:ph type="body" sz="quarter" idx="25" hasCustomPrompt="1"/>
          </p:nvPr>
        </p:nvSpPr>
        <p:spPr>
          <a:xfrm flipV="1">
            <a:off x="3696901" y="4081587"/>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44" name="Text Placeholder 7">
            <a:extLst>
              <a:ext uri="{FF2B5EF4-FFF2-40B4-BE49-F238E27FC236}">
                <a16:creationId xmlns:a16="http://schemas.microsoft.com/office/drawing/2014/main" id="{963E044A-0854-3254-F81C-5F8453A186CB}"/>
              </a:ext>
            </a:extLst>
          </p:cNvPr>
          <p:cNvSpPr>
            <a:spLocks noGrp="1"/>
          </p:cNvSpPr>
          <p:nvPr>
            <p:ph type="body" sz="quarter" idx="26"/>
          </p:nvPr>
        </p:nvSpPr>
        <p:spPr>
          <a:xfrm>
            <a:off x="6172980" y="4395893"/>
            <a:ext cx="2638185" cy="423333"/>
          </a:xfrm>
        </p:spPr>
        <p:txBody>
          <a:bodyPr anchor="t">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a:t>
            </a:r>
          </a:p>
        </p:txBody>
      </p:sp>
      <p:sp>
        <p:nvSpPr>
          <p:cNvPr id="45" name="Text Placeholder 7">
            <a:extLst>
              <a:ext uri="{FF2B5EF4-FFF2-40B4-BE49-F238E27FC236}">
                <a16:creationId xmlns:a16="http://schemas.microsoft.com/office/drawing/2014/main" id="{F4A60265-606F-B99A-2B16-D7324BEBA729}"/>
              </a:ext>
            </a:extLst>
          </p:cNvPr>
          <p:cNvSpPr>
            <a:spLocks noGrp="1"/>
          </p:cNvSpPr>
          <p:nvPr>
            <p:ph type="body" sz="quarter" idx="27"/>
          </p:nvPr>
        </p:nvSpPr>
        <p:spPr>
          <a:xfrm>
            <a:off x="6169566" y="5179227"/>
            <a:ext cx="2638185" cy="1094573"/>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46" name="Text Placeholder 7">
            <a:extLst>
              <a:ext uri="{FF2B5EF4-FFF2-40B4-BE49-F238E27FC236}">
                <a16:creationId xmlns:a16="http://schemas.microsoft.com/office/drawing/2014/main" id="{98828D7D-0668-CA35-2CAD-FC717E71C5DC}"/>
              </a:ext>
            </a:extLst>
          </p:cNvPr>
          <p:cNvSpPr>
            <a:spLocks noGrp="1"/>
          </p:cNvSpPr>
          <p:nvPr>
            <p:ph type="body" sz="quarter" idx="28" hasCustomPrompt="1"/>
          </p:nvPr>
        </p:nvSpPr>
        <p:spPr>
          <a:xfrm>
            <a:off x="6546880" y="3484167"/>
            <a:ext cx="2111375" cy="423333"/>
          </a:xfrm>
        </p:spPr>
        <p:txBody>
          <a:bodyPr anchor="b">
            <a:noAutofit/>
          </a:bodyPr>
          <a:lstStyle>
            <a:lvl1pPr marL="0" indent="0">
              <a:lnSpc>
                <a:spcPct val="100000"/>
              </a:lnSpc>
              <a:spcBef>
                <a:spcPts val="0"/>
              </a:spcBef>
              <a:buNone/>
              <a:defRPr sz="17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Milestone</a:t>
            </a:r>
          </a:p>
        </p:txBody>
      </p:sp>
      <p:sp>
        <p:nvSpPr>
          <p:cNvPr id="47" name="Text Placeholder 7">
            <a:extLst>
              <a:ext uri="{FF2B5EF4-FFF2-40B4-BE49-F238E27FC236}">
                <a16:creationId xmlns:a16="http://schemas.microsoft.com/office/drawing/2014/main" id="{FFECE995-3701-5C12-9D8F-4DA73E1B018E}"/>
              </a:ext>
            </a:extLst>
          </p:cNvPr>
          <p:cNvSpPr>
            <a:spLocks noGrp="1"/>
          </p:cNvSpPr>
          <p:nvPr>
            <p:ph type="body" sz="quarter" idx="29" hasCustomPrompt="1"/>
          </p:nvPr>
        </p:nvSpPr>
        <p:spPr>
          <a:xfrm>
            <a:off x="6470024"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48" name="Text Placeholder 47">
            <a:extLst>
              <a:ext uri="{FF2B5EF4-FFF2-40B4-BE49-F238E27FC236}">
                <a16:creationId xmlns:a16="http://schemas.microsoft.com/office/drawing/2014/main" id="{6E0E5E27-916F-613B-634E-E166366FB3A7}"/>
              </a:ext>
            </a:extLst>
          </p:cNvPr>
          <p:cNvSpPr>
            <a:spLocks noGrp="1"/>
          </p:cNvSpPr>
          <p:nvPr>
            <p:ph type="body" sz="quarter" idx="30" hasCustomPrompt="1"/>
          </p:nvPr>
        </p:nvSpPr>
        <p:spPr>
          <a:xfrm>
            <a:off x="6487996"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49" name="Text Placeholder 7">
            <a:extLst>
              <a:ext uri="{FF2B5EF4-FFF2-40B4-BE49-F238E27FC236}">
                <a16:creationId xmlns:a16="http://schemas.microsoft.com/office/drawing/2014/main" id="{DCE45788-7A79-F6B2-443A-427BE234AC1C}"/>
              </a:ext>
            </a:extLst>
          </p:cNvPr>
          <p:cNvSpPr>
            <a:spLocks noGrp="1"/>
          </p:cNvSpPr>
          <p:nvPr>
            <p:ph type="body" sz="quarter" idx="31"/>
          </p:nvPr>
        </p:nvSpPr>
        <p:spPr>
          <a:xfrm>
            <a:off x="8964075" y="1725260"/>
            <a:ext cx="2638185" cy="423333"/>
          </a:xfrm>
        </p:spPr>
        <p:txBody>
          <a:bodyPr anchor="t">
            <a:noAutofit/>
          </a:bodyPr>
          <a:lstStyle>
            <a:lvl1pPr marL="0" indent="0">
              <a:lnSpc>
                <a:spcPct val="100000"/>
              </a:lnSpc>
              <a:spcBef>
                <a:spcPts val="0"/>
              </a:spcBef>
              <a:buNone/>
              <a:defRPr sz="18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a:t>
            </a:r>
          </a:p>
        </p:txBody>
      </p:sp>
      <p:sp>
        <p:nvSpPr>
          <p:cNvPr id="50" name="Text Placeholder 7">
            <a:extLst>
              <a:ext uri="{FF2B5EF4-FFF2-40B4-BE49-F238E27FC236}">
                <a16:creationId xmlns:a16="http://schemas.microsoft.com/office/drawing/2014/main" id="{42F4A986-934A-4734-9712-8262BC7D9CF3}"/>
              </a:ext>
            </a:extLst>
          </p:cNvPr>
          <p:cNvSpPr>
            <a:spLocks noGrp="1"/>
          </p:cNvSpPr>
          <p:nvPr>
            <p:ph type="body" sz="quarter" idx="32"/>
          </p:nvPr>
        </p:nvSpPr>
        <p:spPr>
          <a:xfrm>
            <a:off x="8960661" y="2508594"/>
            <a:ext cx="2638185" cy="1094573"/>
          </a:xfrm>
        </p:spPr>
        <p:txBody>
          <a:bodyPr anchor="t">
            <a:noAutofit/>
          </a:bodyPr>
          <a:lstStyle>
            <a:lvl1pPr marL="0" indent="0">
              <a:lnSpc>
                <a:spcPct val="100000"/>
              </a:lnSpc>
              <a:spcBef>
                <a:spcPts val="0"/>
              </a:spcBef>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51" name="Text Placeholder 7">
            <a:extLst>
              <a:ext uri="{FF2B5EF4-FFF2-40B4-BE49-F238E27FC236}">
                <a16:creationId xmlns:a16="http://schemas.microsoft.com/office/drawing/2014/main" id="{186262C1-71EC-CE23-F6A4-6036450E58AA}"/>
              </a:ext>
            </a:extLst>
          </p:cNvPr>
          <p:cNvSpPr>
            <a:spLocks noGrp="1"/>
          </p:cNvSpPr>
          <p:nvPr>
            <p:ph type="body" sz="quarter" idx="33" hasCustomPrompt="1"/>
          </p:nvPr>
        </p:nvSpPr>
        <p:spPr>
          <a:xfrm>
            <a:off x="9337975" y="4261634"/>
            <a:ext cx="2111375" cy="423333"/>
          </a:xfrm>
        </p:spPr>
        <p:txBody>
          <a:bodyPr anchor="b">
            <a:noAutofit/>
          </a:bodyPr>
          <a:lstStyle>
            <a:lvl1pPr marL="0" indent="0">
              <a:lnSpc>
                <a:spcPct val="100000"/>
              </a:lnSpc>
              <a:spcBef>
                <a:spcPts val="0"/>
              </a:spcBef>
              <a:buNone/>
              <a:defRPr sz="17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Milestone</a:t>
            </a:r>
          </a:p>
        </p:txBody>
      </p:sp>
      <p:sp>
        <p:nvSpPr>
          <p:cNvPr id="52" name="Text Placeholder 7">
            <a:extLst>
              <a:ext uri="{FF2B5EF4-FFF2-40B4-BE49-F238E27FC236}">
                <a16:creationId xmlns:a16="http://schemas.microsoft.com/office/drawing/2014/main" id="{7F63AFE5-E418-F825-AB60-FCBBDB2D4413}"/>
              </a:ext>
            </a:extLst>
          </p:cNvPr>
          <p:cNvSpPr>
            <a:spLocks noGrp="1"/>
          </p:cNvSpPr>
          <p:nvPr>
            <p:ph type="body" sz="quarter" idx="34" hasCustomPrompt="1"/>
          </p:nvPr>
        </p:nvSpPr>
        <p:spPr>
          <a:xfrm>
            <a:off x="9261119"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53" name="Text Placeholder 52">
            <a:extLst>
              <a:ext uri="{FF2B5EF4-FFF2-40B4-BE49-F238E27FC236}">
                <a16:creationId xmlns:a16="http://schemas.microsoft.com/office/drawing/2014/main" id="{6E063F6E-E364-ACD3-D3E6-DAF57028DFED}"/>
              </a:ext>
            </a:extLst>
          </p:cNvPr>
          <p:cNvSpPr>
            <a:spLocks noGrp="1"/>
          </p:cNvSpPr>
          <p:nvPr>
            <p:ph type="body" sz="quarter" idx="35" hasCustomPrompt="1"/>
          </p:nvPr>
        </p:nvSpPr>
        <p:spPr>
          <a:xfrm flipV="1">
            <a:off x="9279091" y="4081587"/>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Tree>
    <p:extLst>
      <p:ext uri="{BB962C8B-B14F-4D97-AF65-F5344CB8AC3E}">
        <p14:creationId xmlns:p14="http://schemas.microsoft.com/office/powerpoint/2010/main" val="330452589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meline I60V3">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1"/>
            <a:ext cx="10226675" cy="781058"/>
          </a:xfrm>
        </p:spPr>
        <p:txBody>
          <a:bodyPr vert="horz" lIns="91440" tIns="45720" rIns="91440" bIns="45720" rtlCol="0" anchor="t">
            <a:noAutofit/>
          </a:bodyPr>
          <a:lstStyle>
            <a:lvl1pPr algn="ctr">
              <a:defRPr lang="en-US" sz="4400" dirty="0"/>
            </a:lvl1pPr>
          </a:lstStyle>
          <a:p>
            <a:pPr lvl="0"/>
            <a:r>
              <a:rPr lang="en-US" dirty="0"/>
              <a:t>Click to edit Master title style</a:t>
            </a:r>
          </a:p>
        </p:txBody>
      </p:sp>
      <p:sp>
        <p:nvSpPr>
          <p:cNvPr id="2" name="Rectangle 1">
            <a:extLst>
              <a:ext uri="{FF2B5EF4-FFF2-40B4-BE49-F238E27FC236}">
                <a16:creationId xmlns:a16="http://schemas.microsoft.com/office/drawing/2014/main" id="{999E5EEC-A817-4F7C-1658-5B81533A0F4D}"/>
              </a:ext>
            </a:extLst>
          </p:cNvPr>
          <p:cNvSpPr/>
          <p:nvPr userDrawn="1"/>
        </p:nvSpPr>
        <p:spPr>
          <a:xfrm>
            <a:off x="0" y="4084320"/>
            <a:ext cx="12191999" cy="2773680"/>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Text Placeholder 7">
            <a:extLst>
              <a:ext uri="{FF2B5EF4-FFF2-40B4-BE49-F238E27FC236}">
                <a16:creationId xmlns:a16="http://schemas.microsoft.com/office/drawing/2014/main" id="{BC61C2C9-4D10-ED6D-CCC2-1E9F1FDD2A47}"/>
              </a:ext>
            </a:extLst>
          </p:cNvPr>
          <p:cNvSpPr>
            <a:spLocks noGrp="1"/>
          </p:cNvSpPr>
          <p:nvPr>
            <p:ph type="body" sz="quarter" idx="13"/>
          </p:nvPr>
        </p:nvSpPr>
        <p:spPr>
          <a:xfrm>
            <a:off x="590791" y="4395893"/>
            <a:ext cx="2067502" cy="423333"/>
          </a:xfrm>
        </p:spPr>
        <p:txBody>
          <a:bodyPr anchor="t">
            <a:noAutofit/>
          </a:bodyPr>
          <a:lstStyle>
            <a:lvl1pPr marL="0" indent="0">
              <a:lnSpc>
                <a:spcPct val="100000"/>
              </a:lnSpc>
              <a:spcBef>
                <a:spcPts val="0"/>
              </a:spcBef>
              <a:buNone/>
              <a:defRPr sz="14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a:t>
            </a:r>
          </a:p>
        </p:txBody>
      </p:sp>
      <p:sp>
        <p:nvSpPr>
          <p:cNvPr id="9" name="Text Placeholder 7">
            <a:extLst>
              <a:ext uri="{FF2B5EF4-FFF2-40B4-BE49-F238E27FC236}">
                <a16:creationId xmlns:a16="http://schemas.microsoft.com/office/drawing/2014/main" id="{573D6B2A-4BEB-40DA-D4B7-5D6711B95BFB}"/>
              </a:ext>
            </a:extLst>
          </p:cNvPr>
          <p:cNvSpPr>
            <a:spLocks noGrp="1"/>
          </p:cNvSpPr>
          <p:nvPr>
            <p:ph type="body" sz="quarter" idx="16"/>
          </p:nvPr>
        </p:nvSpPr>
        <p:spPr>
          <a:xfrm>
            <a:off x="587377" y="5179227"/>
            <a:ext cx="2067502" cy="1094573"/>
          </a:xfrm>
        </p:spPr>
        <p:txBody>
          <a:bodyPr anchor="t">
            <a:noAutofit/>
          </a:bodyPr>
          <a:lstStyle>
            <a:lvl1pPr marL="0" indent="0">
              <a:lnSpc>
                <a:spcPct val="100000"/>
              </a:lnSpc>
              <a:spcBef>
                <a:spcPts val="0"/>
              </a:spcBef>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0" name="Arrow: Notched Right 9">
            <a:extLst>
              <a:ext uri="{FF2B5EF4-FFF2-40B4-BE49-F238E27FC236}">
                <a16:creationId xmlns:a16="http://schemas.microsoft.com/office/drawing/2014/main" id="{D18AC383-0A43-450E-4BB3-622B98CCEEA9}"/>
              </a:ext>
            </a:extLst>
          </p:cNvPr>
          <p:cNvSpPr/>
          <p:nvPr userDrawn="1"/>
        </p:nvSpPr>
        <p:spPr>
          <a:xfrm>
            <a:off x="587376" y="3847253"/>
            <a:ext cx="11459737" cy="480906"/>
          </a:xfrm>
          <a:prstGeom prst="notched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7">
            <a:extLst>
              <a:ext uri="{FF2B5EF4-FFF2-40B4-BE49-F238E27FC236}">
                <a16:creationId xmlns:a16="http://schemas.microsoft.com/office/drawing/2014/main" id="{5CC23EF0-CCB9-7631-5893-173C23662EED}"/>
              </a:ext>
            </a:extLst>
          </p:cNvPr>
          <p:cNvSpPr>
            <a:spLocks noGrp="1"/>
          </p:cNvSpPr>
          <p:nvPr>
            <p:ph type="body" sz="quarter" idx="17" hasCustomPrompt="1"/>
          </p:nvPr>
        </p:nvSpPr>
        <p:spPr>
          <a:xfrm>
            <a:off x="964691" y="3484167"/>
            <a:ext cx="1690188" cy="423333"/>
          </a:xfrm>
        </p:spPr>
        <p:txBody>
          <a:bodyPr anchor="b">
            <a:noAutofit/>
          </a:bodyPr>
          <a:lstStyle>
            <a:lvl1pPr marL="0" indent="0">
              <a:lnSpc>
                <a:spcPct val="100000"/>
              </a:lnSpc>
              <a:spcBef>
                <a:spcPts val="0"/>
              </a:spcBef>
              <a:buNone/>
              <a:defRPr sz="13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Milestone</a:t>
            </a:r>
          </a:p>
        </p:txBody>
      </p:sp>
      <p:sp>
        <p:nvSpPr>
          <p:cNvPr id="32" name="Text Placeholder 7">
            <a:extLst>
              <a:ext uri="{FF2B5EF4-FFF2-40B4-BE49-F238E27FC236}">
                <a16:creationId xmlns:a16="http://schemas.microsoft.com/office/drawing/2014/main" id="{6D05B911-6FF2-6C6D-1B31-D7875290D3F6}"/>
              </a:ext>
            </a:extLst>
          </p:cNvPr>
          <p:cNvSpPr>
            <a:spLocks noGrp="1"/>
          </p:cNvSpPr>
          <p:nvPr>
            <p:ph type="body" sz="quarter" idx="18" hasCustomPrompt="1"/>
          </p:nvPr>
        </p:nvSpPr>
        <p:spPr>
          <a:xfrm>
            <a:off x="887834"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38" name="Text Placeholder 37">
            <a:extLst>
              <a:ext uri="{FF2B5EF4-FFF2-40B4-BE49-F238E27FC236}">
                <a16:creationId xmlns:a16="http://schemas.microsoft.com/office/drawing/2014/main" id="{E88EB121-505C-A5CB-4EDD-638357D3F8D2}"/>
              </a:ext>
            </a:extLst>
          </p:cNvPr>
          <p:cNvSpPr>
            <a:spLocks noGrp="1"/>
          </p:cNvSpPr>
          <p:nvPr>
            <p:ph type="body" sz="quarter" idx="20" hasCustomPrompt="1"/>
          </p:nvPr>
        </p:nvSpPr>
        <p:spPr>
          <a:xfrm>
            <a:off x="905806"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31" name="Text Placeholder 7">
            <a:extLst>
              <a:ext uri="{FF2B5EF4-FFF2-40B4-BE49-F238E27FC236}">
                <a16:creationId xmlns:a16="http://schemas.microsoft.com/office/drawing/2014/main" id="{A55D6897-9E6A-5267-8A17-FAC640C0596F}"/>
              </a:ext>
            </a:extLst>
          </p:cNvPr>
          <p:cNvSpPr>
            <a:spLocks noGrp="1"/>
          </p:cNvSpPr>
          <p:nvPr>
            <p:ph type="body" sz="quarter" idx="21"/>
          </p:nvPr>
        </p:nvSpPr>
        <p:spPr>
          <a:xfrm>
            <a:off x="2823473" y="1728013"/>
            <a:ext cx="2067502" cy="423333"/>
          </a:xfrm>
        </p:spPr>
        <p:txBody>
          <a:bodyPr anchor="t">
            <a:noAutofit/>
          </a:bodyPr>
          <a:lstStyle>
            <a:lvl1pPr marL="0" indent="0">
              <a:lnSpc>
                <a:spcPct val="100000"/>
              </a:lnSpc>
              <a:spcBef>
                <a:spcPts val="0"/>
              </a:spcBef>
              <a:buNone/>
              <a:defRPr sz="14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a:t>
            </a:r>
          </a:p>
        </p:txBody>
      </p:sp>
      <p:sp>
        <p:nvSpPr>
          <p:cNvPr id="33" name="Text Placeholder 7">
            <a:extLst>
              <a:ext uri="{FF2B5EF4-FFF2-40B4-BE49-F238E27FC236}">
                <a16:creationId xmlns:a16="http://schemas.microsoft.com/office/drawing/2014/main" id="{27078301-377D-286F-9067-CC583F744A93}"/>
              </a:ext>
            </a:extLst>
          </p:cNvPr>
          <p:cNvSpPr>
            <a:spLocks noGrp="1"/>
          </p:cNvSpPr>
          <p:nvPr>
            <p:ph type="body" sz="quarter" idx="22"/>
          </p:nvPr>
        </p:nvSpPr>
        <p:spPr>
          <a:xfrm>
            <a:off x="2820059" y="2511347"/>
            <a:ext cx="2067502" cy="1094573"/>
          </a:xfrm>
        </p:spPr>
        <p:txBody>
          <a:bodyPr anchor="t">
            <a:noAutofit/>
          </a:bodyPr>
          <a:lstStyle>
            <a:lvl1pPr marL="0" indent="0">
              <a:lnSpc>
                <a:spcPct val="100000"/>
              </a:lnSpc>
              <a:spcBef>
                <a:spcPts val="0"/>
              </a:spcBef>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4" name="Text Placeholder 7">
            <a:extLst>
              <a:ext uri="{FF2B5EF4-FFF2-40B4-BE49-F238E27FC236}">
                <a16:creationId xmlns:a16="http://schemas.microsoft.com/office/drawing/2014/main" id="{F1119639-B6DC-E663-01C8-EB8BAAD734FD}"/>
              </a:ext>
            </a:extLst>
          </p:cNvPr>
          <p:cNvSpPr>
            <a:spLocks noGrp="1"/>
          </p:cNvSpPr>
          <p:nvPr>
            <p:ph type="body" sz="quarter" idx="23" hasCustomPrompt="1"/>
          </p:nvPr>
        </p:nvSpPr>
        <p:spPr>
          <a:xfrm>
            <a:off x="3197373" y="4258742"/>
            <a:ext cx="1690188" cy="423333"/>
          </a:xfrm>
        </p:spPr>
        <p:txBody>
          <a:bodyPr anchor="b">
            <a:noAutofit/>
          </a:bodyPr>
          <a:lstStyle>
            <a:lvl1pPr marL="0" indent="0">
              <a:lnSpc>
                <a:spcPct val="100000"/>
              </a:lnSpc>
              <a:spcBef>
                <a:spcPts val="0"/>
              </a:spcBef>
              <a:buNone/>
              <a:defRPr sz="13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Milestone</a:t>
            </a:r>
          </a:p>
        </p:txBody>
      </p:sp>
      <p:sp>
        <p:nvSpPr>
          <p:cNvPr id="35" name="Text Placeholder 7">
            <a:extLst>
              <a:ext uri="{FF2B5EF4-FFF2-40B4-BE49-F238E27FC236}">
                <a16:creationId xmlns:a16="http://schemas.microsoft.com/office/drawing/2014/main" id="{7B6D9838-D931-E9B0-922A-4986920FA232}"/>
              </a:ext>
            </a:extLst>
          </p:cNvPr>
          <p:cNvSpPr>
            <a:spLocks noGrp="1"/>
          </p:cNvSpPr>
          <p:nvPr>
            <p:ph type="body" sz="quarter" idx="24" hasCustomPrompt="1"/>
          </p:nvPr>
        </p:nvSpPr>
        <p:spPr>
          <a:xfrm>
            <a:off x="3120516"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36" name="Text Placeholder 37">
            <a:extLst>
              <a:ext uri="{FF2B5EF4-FFF2-40B4-BE49-F238E27FC236}">
                <a16:creationId xmlns:a16="http://schemas.microsoft.com/office/drawing/2014/main" id="{6651D1C3-7761-EA47-F53A-83048BA81D1A}"/>
              </a:ext>
            </a:extLst>
          </p:cNvPr>
          <p:cNvSpPr>
            <a:spLocks noGrp="1"/>
          </p:cNvSpPr>
          <p:nvPr>
            <p:ph type="body" sz="quarter" idx="25" hasCustomPrompt="1"/>
          </p:nvPr>
        </p:nvSpPr>
        <p:spPr>
          <a:xfrm flipV="1">
            <a:off x="3138488" y="409164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37" name="Text Placeholder 7">
            <a:extLst>
              <a:ext uri="{FF2B5EF4-FFF2-40B4-BE49-F238E27FC236}">
                <a16:creationId xmlns:a16="http://schemas.microsoft.com/office/drawing/2014/main" id="{4779163C-C8AA-E3FC-B7FD-99A42B2B5566}"/>
              </a:ext>
            </a:extLst>
          </p:cNvPr>
          <p:cNvSpPr>
            <a:spLocks noGrp="1"/>
          </p:cNvSpPr>
          <p:nvPr>
            <p:ph type="body" sz="quarter" idx="26"/>
          </p:nvPr>
        </p:nvSpPr>
        <p:spPr>
          <a:xfrm>
            <a:off x="5056155" y="4395893"/>
            <a:ext cx="2067502" cy="423333"/>
          </a:xfrm>
        </p:spPr>
        <p:txBody>
          <a:bodyPr anchor="t">
            <a:noAutofit/>
          </a:bodyPr>
          <a:lstStyle>
            <a:lvl1pPr marL="0" indent="0">
              <a:lnSpc>
                <a:spcPct val="100000"/>
              </a:lnSpc>
              <a:spcBef>
                <a:spcPts val="0"/>
              </a:spcBef>
              <a:buNone/>
              <a:defRPr sz="14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a:t>
            </a:r>
          </a:p>
        </p:txBody>
      </p:sp>
      <p:sp>
        <p:nvSpPr>
          <p:cNvPr id="54" name="Text Placeholder 7">
            <a:extLst>
              <a:ext uri="{FF2B5EF4-FFF2-40B4-BE49-F238E27FC236}">
                <a16:creationId xmlns:a16="http://schemas.microsoft.com/office/drawing/2014/main" id="{1B05E230-3912-FE5D-61FE-AC465718E885}"/>
              </a:ext>
            </a:extLst>
          </p:cNvPr>
          <p:cNvSpPr>
            <a:spLocks noGrp="1"/>
          </p:cNvSpPr>
          <p:nvPr>
            <p:ph type="body" sz="quarter" idx="27"/>
          </p:nvPr>
        </p:nvSpPr>
        <p:spPr>
          <a:xfrm>
            <a:off x="5052741" y="5179227"/>
            <a:ext cx="2067502" cy="1094573"/>
          </a:xfrm>
        </p:spPr>
        <p:txBody>
          <a:bodyPr anchor="t">
            <a:noAutofit/>
          </a:bodyPr>
          <a:lstStyle>
            <a:lvl1pPr marL="0" indent="0">
              <a:lnSpc>
                <a:spcPct val="100000"/>
              </a:lnSpc>
              <a:spcBef>
                <a:spcPts val="0"/>
              </a:spcBef>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55" name="Text Placeholder 7">
            <a:extLst>
              <a:ext uri="{FF2B5EF4-FFF2-40B4-BE49-F238E27FC236}">
                <a16:creationId xmlns:a16="http://schemas.microsoft.com/office/drawing/2014/main" id="{19BACF2C-F4F1-F4B1-5D76-004E6CCC4E0A}"/>
              </a:ext>
            </a:extLst>
          </p:cNvPr>
          <p:cNvSpPr>
            <a:spLocks noGrp="1"/>
          </p:cNvSpPr>
          <p:nvPr>
            <p:ph type="body" sz="quarter" idx="28" hasCustomPrompt="1"/>
          </p:nvPr>
        </p:nvSpPr>
        <p:spPr>
          <a:xfrm>
            <a:off x="5430055" y="3484167"/>
            <a:ext cx="1690188" cy="423333"/>
          </a:xfrm>
        </p:spPr>
        <p:txBody>
          <a:bodyPr anchor="b">
            <a:noAutofit/>
          </a:bodyPr>
          <a:lstStyle>
            <a:lvl1pPr marL="0" indent="0">
              <a:lnSpc>
                <a:spcPct val="100000"/>
              </a:lnSpc>
              <a:spcBef>
                <a:spcPts val="0"/>
              </a:spcBef>
              <a:buNone/>
              <a:defRPr sz="13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Milestone</a:t>
            </a:r>
          </a:p>
        </p:txBody>
      </p:sp>
      <p:sp>
        <p:nvSpPr>
          <p:cNvPr id="56" name="Text Placeholder 7">
            <a:extLst>
              <a:ext uri="{FF2B5EF4-FFF2-40B4-BE49-F238E27FC236}">
                <a16:creationId xmlns:a16="http://schemas.microsoft.com/office/drawing/2014/main" id="{3FBC3B0F-F4A8-4DC4-DDD4-D3A36E8A61AC}"/>
              </a:ext>
            </a:extLst>
          </p:cNvPr>
          <p:cNvSpPr>
            <a:spLocks noGrp="1"/>
          </p:cNvSpPr>
          <p:nvPr>
            <p:ph type="body" sz="quarter" idx="29" hasCustomPrompt="1"/>
          </p:nvPr>
        </p:nvSpPr>
        <p:spPr>
          <a:xfrm>
            <a:off x="5353198"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57" name="Text Placeholder 37">
            <a:extLst>
              <a:ext uri="{FF2B5EF4-FFF2-40B4-BE49-F238E27FC236}">
                <a16:creationId xmlns:a16="http://schemas.microsoft.com/office/drawing/2014/main" id="{31D447B7-1395-9D9A-208D-384C08F1626B}"/>
              </a:ext>
            </a:extLst>
          </p:cNvPr>
          <p:cNvSpPr>
            <a:spLocks noGrp="1"/>
          </p:cNvSpPr>
          <p:nvPr>
            <p:ph type="body" sz="quarter" idx="30" hasCustomPrompt="1"/>
          </p:nvPr>
        </p:nvSpPr>
        <p:spPr>
          <a:xfrm>
            <a:off x="5371170"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58" name="Text Placeholder 7">
            <a:extLst>
              <a:ext uri="{FF2B5EF4-FFF2-40B4-BE49-F238E27FC236}">
                <a16:creationId xmlns:a16="http://schemas.microsoft.com/office/drawing/2014/main" id="{1D07862A-5B23-0044-8CE4-F6A221EBF321}"/>
              </a:ext>
            </a:extLst>
          </p:cNvPr>
          <p:cNvSpPr>
            <a:spLocks noGrp="1"/>
          </p:cNvSpPr>
          <p:nvPr>
            <p:ph type="body" sz="quarter" idx="31"/>
          </p:nvPr>
        </p:nvSpPr>
        <p:spPr>
          <a:xfrm>
            <a:off x="7288837" y="1728013"/>
            <a:ext cx="2067502" cy="423333"/>
          </a:xfrm>
        </p:spPr>
        <p:txBody>
          <a:bodyPr anchor="t">
            <a:noAutofit/>
          </a:bodyPr>
          <a:lstStyle>
            <a:lvl1pPr marL="0" indent="0">
              <a:lnSpc>
                <a:spcPct val="100000"/>
              </a:lnSpc>
              <a:spcBef>
                <a:spcPts val="0"/>
              </a:spcBef>
              <a:buNone/>
              <a:defRPr sz="14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a:t>
            </a:r>
          </a:p>
        </p:txBody>
      </p:sp>
      <p:sp>
        <p:nvSpPr>
          <p:cNvPr id="59" name="Text Placeholder 7">
            <a:extLst>
              <a:ext uri="{FF2B5EF4-FFF2-40B4-BE49-F238E27FC236}">
                <a16:creationId xmlns:a16="http://schemas.microsoft.com/office/drawing/2014/main" id="{D6B6CB30-262C-6187-0C1C-55421AF80486}"/>
              </a:ext>
            </a:extLst>
          </p:cNvPr>
          <p:cNvSpPr>
            <a:spLocks noGrp="1"/>
          </p:cNvSpPr>
          <p:nvPr>
            <p:ph type="body" sz="quarter" idx="32"/>
          </p:nvPr>
        </p:nvSpPr>
        <p:spPr>
          <a:xfrm>
            <a:off x="7285423" y="2511347"/>
            <a:ext cx="2067502" cy="1094573"/>
          </a:xfrm>
        </p:spPr>
        <p:txBody>
          <a:bodyPr anchor="t">
            <a:noAutofit/>
          </a:bodyPr>
          <a:lstStyle>
            <a:lvl1pPr marL="0" indent="0">
              <a:lnSpc>
                <a:spcPct val="100000"/>
              </a:lnSpc>
              <a:spcBef>
                <a:spcPts val="0"/>
              </a:spcBef>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60" name="Text Placeholder 7">
            <a:extLst>
              <a:ext uri="{FF2B5EF4-FFF2-40B4-BE49-F238E27FC236}">
                <a16:creationId xmlns:a16="http://schemas.microsoft.com/office/drawing/2014/main" id="{5ABC58D2-B87D-BB4A-29CF-B645D14BCA38}"/>
              </a:ext>
            </a:extLst>
          </p:cNvPr>
          <p:cNvSpPr>
            <a:spLocks noGrp="1"/>
          </p:cNvSpPr>
          <p:nvPr>
            <p:ph type="body" sz="quarter" idx="33" hasCustomPrompt="1"/>
          </p:nvPr>
        </p:nvSpPr>
        <p:spPr>
          <a:xfrm>
            <a:off x="7662737" y="4258742"/>
            <a:ext cx="1690188" cy="423333"/>
          </a:xfrm>
        </p:spPr>
        <p:txBody>
          <a:bodyPr anchor="b">
            <a:noAutofit/>
          </a:bodyPr>
          <a:lstStyle>
            <a:lvl1pPr marL="0" indent="0">
              <a:lnSpc>
                <a:spcPct val="100000"/>
              </a:lnSpc>
              <a:spcBef>
                <a:spcPts val="0"/>
              </a:spcBef>
              <a:buNone/>
              <a:defRPr sz="13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Milestone</a:t>
            </a:r>
          </a:p>
        </p:txBody>
      </p:sp>
      <p:sp>
        <p:nvSpPr>
          <p:cNvPr id="61" name="Text Placeholder 7">
            <a:extLst>
              <a:ext uri="{FF2B5EF4-FFF2-40B4-BE49-F238E27FC236}">
                <a16:creationId xmlns:a16="http://schemas.microsoft.com/office/drawing/2014/main" id="{A271CCA1-C861-BA92-26BB-08558D1EAC29}"/>
              </a:ext>
            </a:extLst>
          </p:cNvPr>
          <p:cNvSpPr>
            <a:spLocks noGrp="1"/>
          </p:cNvSpPr>
          <p:nvPr>
            <p:ph type="body" sz="quarter" idx="34" hasCustomPrompt="1"/>
          </p:nvPr>
        </p:nvSpPr>
        <p:spPr>
          <a:xfrm>
            <a:off x="7585880"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62" name="Text Placeholder 37">
            <a:extLst>
              <a:ext uri="{FF2B5EF4-FFF2-40B4-BE49-F238E27FC236}">
                <a16:creationId xmlns:a16="http://schemas.microsoft.com/office/drawing/2014/main" id="{0C049EBE-43F7-79A8-2065-6B3849294344}"/>
              </a:ext>
            </a:extLst>
          </p:cNvPr>
          <p:cNvSpPr>
            <a:spLocks noGrp="1"/>
          </p:cNvSpPr>
          <p:nvPr>
            <p:ph type="body" sz="quarter" idx="35" hasCustomPrompt="1"/>
          </p:nvPr>
        </p:nvSpPr>
        <p:spPr>
          <a:xfrm flipV="1">
            <a:off x="7603852" y="409164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63" name="Text Placeholder 7">
            <a:extLst>
              <a:ext uri="{FF2B5EF4-FFF2-40B4-BE49-F238E27FC236}">
                <a16:creationId xmlns:a16="http://schemas.microsoft.com/office/drawing/2014/main" id="{492CC3B8-8A0F-A348-FB3D-D7976550BFE9}"/>
              </a:ext>
            </a:extLst>
          </p:cNvPr>
          <p:cNvSpPr>
            <a:spLocks noGrp="1"/>
          </p:cNvSpPr>
          <p:nvPr>
            <p:ph type="body" sz="quarter" idx="36"/>
          </p:nvPr>
        </p:nvSpPr>
        <p:spPr>
          <a:xfrm>
            <a:off x="9521518" y="4395893"/>
            <a:ext cx="2067502" cy="423333"/>
          </a:xfrm>
        </p:spPr>
        <p:txBody>
          <a:bodyPr anchor="t">
            <a:noAutofit/>
          </a:bodyPr>
          <a:lstStyle>
            <a:lvl1pPr marL="0" indent="0">
              <a:lnSpc>
                <a:spcPct val="100000"/>
              </a:lnSpc>
              <a:spcBef>
                <a:spcPts val="0"/>
              </a:spcBef>
              <a:buNone/>
              <a:defRPr sz="14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a:t>
            </a:r>
          </a:p>
        </p:txBody>
      </p:sp>
      <p:sp>
        <p:nvSpPr>
          <p:cNvPr id="64" name="Text Placeholder 7">
            <a:extLst>
              <a:ext uri="{FF2B5EF4-FFF2-40B4-BE49-F238E27FC236}">
                <a16:creationId xmlns:a16="http://schemas.microsoft.com/office/drawing/2014/main" id="{738882A6-C5D0-0373-B0FA-BF7FBE82E7B8}"/>
              </a:ext>
            </a:extLst>
          </p:cNvPr>
          <p:cNvSpPr>
            <a:spLocks noGrp="1"/>
          </p:cNvSpPr>
          <p:nvPr>
            <p:ph type="body" sz="quarter" idx="37"/>
          </p:nvPr>
        </p:nvSpPr>
        <p:spPr>
          <a:xfrm>
            <a:off x="9518104" y="5179227"/>
            <a:ext cx="2067502" cy="1094573"/>
          </a:xfrm>
        </p:spPr>
        <p:txBody>
          <a:bodyPr anchor="t">
            <a:noAutofit/>
          </a:bodyPr>
          <a:lstStyle>
            <a:lvl1pPr marL="0" indent="0">
              <a:lnSpc>
                <a:spcPct val="100000"/>
              </a:lnSpc>
              <a:spcBef>
                <a:spcPts val="0"/>
              </a:spcBef>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65" name="Text Placeholder 7">
            <a:extLst>
              <a:ext uri="{FF2B5EF4-FFF2-40B4-BE49-F238E27FC236}">
                <a16:creationId xmlns:a16="http://schemas.microsoft.com/office/drawing/2014/main" id="{60BA9DE5-F5A7-2467-7A00-F6CC4607A5FA}"/>
              </a:ext>
            </a:extLst>
          </p:cNvPr>
          <p:cNvSpPr>
            <a:spLocks noGrp="1"/>
          </p:cNvSpPr>
          <p:nvPr>
            <p:ph type="body" sz="quarter" idx="38" hasCustomPrompt="1"/>
          </p:nvPr>
        </p:nvSpPr>
        <p:spPr>
          <a:xfrm>
            <a:off x="9895418" y="3484167"/>
            <a:ext cx="1690188" cy="423333"/>
          </a:xfrm>
        </p:spPr>
        <p:txBody>
          <a:bodyPr anchor="b">
            <a:noAutofit/>
          </a:bodyPr>
          <a:lstStyle>
            <a:lvl1pPr marL="0" indent="0">
              <a:lnSpc>
                <a:spcPct val="100000"/>
              </a:lnSpc>
              <a:spcBef>
                <a:spcPts val="0"/>
              </a:spcBef>
              <a:buNone/>
              <a:defRPr sz="13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Milestone</a:t>
            </a:r>
          </a:p>
        </p:txBody>
      </p:sp>
      <p:sp>
        <p:nvSpPr>
          <p:cNvPr id="66" name="Text Placeholder 7">
            <a:extLst>
              <a:ext uri="{FF2B5EF4-FFF2-40B4-BE49-F238E27FC236}">
                <a16:creationId xmlns:a16="http://schemas.microsoft.com/office/drawing/2014/main" id="{816103EB-5462-E08B-3F12-901D5DBC67AE}"/>
              </a:ext>
            </a:extLst>
          </p:cNvPr>
          <p:cNvSpPr>
            <a:spLocks noGrp="1"/>
          </p:cNvSpPr>
          <p:nvPr>
            <p:ph type="body" sz="quarter" idx="39" hasCustomPrompt="1"/>
          </p:nvPr>
        </p:nvSpPr>
        <p:spPr>
          <a:xfrm>
            <a:off x="9818561"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67" name="Text Placeholder 37">
            <a:extLst>
              <a:ext uri="{FF2B5EF4-FFF2-40B4-BE49-F238E27FC236}">
                <a16:creationId xmlns:a16="http://schemas.microsoft.com/office/drawing/2014/main" id="{78FDAA65-DF4D-6014-10F6-2D71C8D2CFAC}"/>
              </a:ext>
            </a:extLst>
          </p:cNvPr>
          <p:cNvSpPr>
            <a:spLocks noGrp="1"/>
          </p:cNvSpPr>
          <p:nvPr>
            <p:ph type="body" sz="quarter" idx="40" hasCustomPrompt="1"/>
          </p:nvPr>
        </p:nvSpPr>
        <p:spPr>
          <a:xfrm>
            <a:off x="9836533"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Tree>
    <p:extLst>
      <p:ext uri="{BB962C8B-B14F-4D97-AF65-F5344CB8AC3E}">
        <p14:creationId xmlns:p14="http://schemas.microsoft.com/office/powerpoint/2010/main" val="223018061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meline I60V4">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1"/>
            <a:ext cx="10226675" cy="781058"/>
          </a:xfrm>
        </p:spPr>
        <p:txBody>
          <a:bodyPr vert="horz" lIns="91440" tIns="45720" rIns="91440" bIns="45720" rtlCol="0" anchor="t">
            <a:noAutofit/>
          </a:bodyPr>
          <a:lstStyle>
            <a:lvl1pPr algn="ctr">
              <a:defRPr lang="en-US" sz="4400" dirty="0"/>
            </a:lvl1pPr>
          </a:lstStyle>
          <a:p>
            <a:pPr lvl="0"/>
            <a:r>
              <a:rPr lang="en-US" dirty="0"/>
              <a:t>Click to edit Master title style</a:t>
            </a:r>
          </a:p>
        </p:txBody>
      </p:sp>
      <p:sp>
        <p:nvSpPr>
          <p:cNvPr id="2" name="Rectangle 1">
            <a:extLst>
              <a:ext uri="{FF2B5EF4-FFF2-40B4-BE49-F238E27FC236}">
                <a16:creationId xmlns:a16="http://schemas.microsoft.com/office/drawing/2014/main" id="{999E5EEC-A817-4F7C-1658-5B81533A0F4D}"/>
              </a:ext>
            </a:extLst>
          </p:cNvPr>
          <p:cNvSpPr/>
          <p:nvPr userDrawn="1"/>
        </p:nvSpPr>
        <p:spPr>
          <a:xfrm>
            <a:off x="0" y="4084320"/>
            <a:ext cx="12191999" cy="2773680"/>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Text Placeholder 7">
            <a:extLst>
              <a:ext uri="{FF2B5EF4-FFF2-40B4-BE49-F238E27FC236}">
                <a16:creationId xmlns:a16="http://schemas.microsoft.com/office/drawing/2014/main" id="{BC61C2C9-4D10-ED6D-CCC2-1E9F1FDD2A47}"/>
              </a:ext>
            </a:extLst>
          </p:cNvPr>
          <p:cNvSpPr>
            <a:spLocks noGrp="1"/>
          </p:cNvSpPr>
          <p:nvPr>
            <p:ph type="body" sz="quarter" idx="13"/>
          </p:nvPr>
        </p:nvSpPr>
        <p:spPr>
          <a:xfrm>
            <a:off x="590791" y="4395893"/>
            <a:ext cx="1641803" cy="423333"/>
          </a:xfrm>
        </p:spPr>
        <p:txBody>
          <a:bodyPr anchor="t">
            <a:noAutofit/>
          </a:bodyPr>
          <a:lstStyle>
            <a:lvl1pPr marL="0" indent="0">
              <a:lnSpc>
                <a:spcPct val="100000"/>
              </a:lnSpc>
              <a:spcBef>
                <a:spcPts val="0"/>
              </a:spcBef>
              <a:buNone/>
              <a:defRPr sz="14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a:t>
            </a:r>
          </a:p>
        </p:txBody>
      </p:sp>
      <p:sp>
        <p:nvSpPr>
          <p:cNvPr id="9" name="Text Placeholder 7">
            <a:extLst>
              <a:ext uri="{FF2B5EF4-FFF2-40B4-BE49-F238E27FC236}">
                <a16:creationId xmlns:a16="http://schemas.microsoft.com/office/drawing/2014/main" id="{573D6B2A-4BEB-40DA-D4B7-5D6711B95BFB}"/>
              </a:ext>
            </a:extLst>
          </p:cNvPr>
          <p:cNvSpPr>
            <a:spLocks noGrp="1"/>
          </p:cNvSpPr>
          <p:nvPr>
            <p:ph type="body" sz="quarter" idx="16"/>
          </p:nvPr>
        </p:nvSpPr>
        <p:spPr>
          <a:xfrm>
            <a:off x="587377" y="5179227"/>
            <a:ext cx="1641803" cy="1094573"/>
          </a:xfrm>
        </p:spPr>
        <p:txBody>
          <a:bodyPr anchor="t">
            <a:noAutofit/>
          </a:bodyPr>
          <a:lstStyle>
            <a:lvl1pPr marL="0" indent="0">
              <a:lnSpc>
                <a:spcPct val="100000"/>
              </a:lnSpc>
              <a:spcBef>
                <a:spcPts val="0"/>
              </a:spcBef>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0" name="Arrow: Notched Right 9">
            <a:extLst>
              <a:ext uri="{FF2B5EF4-FFF2-40B4-BE49-F238E27FC236}">
                <a16:creationId xmlns:a16="http://schemas.microsoft.com/office/drawing/2014/main" id="{D18AC383-0A43-450E-4BB3-622B98CCEEA9}"/>
              </a:ext>
            </a:extLst>
          </p:cNvPr>
          <p:cNvSpPr/>
          <p:nvPr userDrawn="1"/>
        </p:nvSpPr>
        <p:spPr>
          <a:xfrm>
            <a:off x="587376" y="3847253"/>
            <a:ext cx="11459737" cy="480906"/>
          </a:xfrm>
          <a:prstGeom prst="notched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7">
            <a:extLst>
              <a:ext uri="{FF2B5EF4-FFF2-40B4-BE49-F238E27FC236}">
                <a16:creationId xmlns:a16="http://schemas.microsoft.com/office/drawing/2014/main" id="{5CC23EF0-CCB9-7631-5893-173C23662EED}"/>
              </a:ext>
            </a:extLst>
          </p:cNvPr>
          <p:cNvSpPr>
            <a:spLocks noGrp="1"/>
          </p:cNvSpPr>
          <p:nvPr>
            <p:ph type="body" sz="quarter" idx="17" hasCustomPrompt="1"/>
          </p:nvPr>
        </p:nvSpPr>
        <p:spPr>
          <a:xfrm>
            <a:off x="964691" y="3484167"/>
            <a:ext cx="1264489" cy="423333"/>
          </a:xfrm>
        </p:spPr>
        <p:txBody>
          <a:bodyPr anchor="b">
            <a:noAutofit/>
          </a:bodyPr>
          <a:lstStyle>
            <a:lvl1pPr marL="0" indent="0">
              <a:lnSpc>
                <a:spcPct val="100000"/>
              </a:lnSpc>
              <a:spcBef>
                <a:spcPts val="0"/>
              </a:spcBef>
              <a:buNone/>
              <a:defRPr sz="13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Milestone</a:t>
            </a:r>
          </a:p>
        </p:txBody>
      </p:sp>
      <p:sp>
        <p:nvSpPr>
          <p:cNvPr id="32" name="Text Placeholder 7">
            <a:extLst>
              <a:ext uri="{FF2B5EF4-FFF2-40B4-BE49-F238E27FC236}">
                <a16:creationId xmlns:a16="http://schemas.microsoft.com/office/drawing/2014/main" id="{6D05B911-6FF2-6C6D-1B31-D7875290D3F6}"/>
              </a:ext>
            </a:extLst>
          </p:cNvPr>
          <p:cNvSpPr>
            <a:spLocks noGrp="1"/>
          </p:cNvSpPr>
          <p:nvPr>
            <p:ph type="body" sz="quarter" idx="18" hasCustomPrompt="1"/>
          </p:nvPr>
        </p:nvSpPr>
        <p:spPr>
          <a:xfrm>
            <a:off x="887834"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38" name="Text Placeholder 37">
            <a:extLst>
              <a:ext uri="{FF2B5EF4-FFF2-40B4-BE49-F238E27FC236}">
                <a16:creationId xmlns:a16="http://schemas.microsoft.com/office/drawing/2014/main" id="{E88EB121-505C-A5CB-4EDD-638357D3F8D2}"/>
              </a:ext>
            </a:extLst>
          </p:cNvPr>
          <p:cNvSpPr>
            <a:spLocks noGrp="1"/>
          </p:cNvSpPr>
          <p:nvPr>
            <p:ph type="body" sz="quarter" idx="20" hasCustomPrompt="1"/>
          </p:nvPr>
        </p:nvSpPr>
        <p:spPr>
          <a:xfrm>
            <a:off x="905806"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7" name="Text Placeholder 7">
            <a:extLst>
              <a:ext uri="{FF2B5EF4-FFF2-40B4-BE49-F238E27FC236}">
                <a16:creationId xmlns:a16="http://schemas.microsoft.com/office/drawing/2014/main" id="{E9CFBDD5-870E-35DD-FD5F-F0172492FC70}"/>
              </a:ext>
            </a:extLst>
          </p:cNvPr>
          <p:cNvSpPr>
            <a:spLocks noGrp="1"/>
          </p:cNvSpPr>
          <p:nvPr>
            <p:ph type="body" sz="quarter" idx="21"/>
          </p:nvPr>
        </p:nvSpPr>
        <p:spPr>
          <a:xfrm>
            <a:off x="2465197" y="1724695"/>
            <a:ext cx="1641803" cy="423333"/>
          </a:xfrm>
        </p:spPr>
        <p:txBody>
          <a:bodyPr anchor="t">
            <a:noAutofit/>
          </a:bodyPr>
          <a:lstStyle>
            <a:lvl1pPr marL="0" indent="0">
              <a:lnSpc>
                <a:spcPct val="100000"/>
              </a:lnSpc>
              <a:spcBef>
                <a:spcPts val="0"/>
              </a:spcBef>
              <a:buNone/>
              <a:defRPr sz="14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a:t>
            </a:r>
          </a:p>
        </p:txBody>
      </p:sp>
      <p:sp>
        <p:nvSpPr>
          <p:cNvPr id="12" name="Text Placeholder 7">
            <a:extLst>
              <a:ext uri="{FF2B5EF4-FFF2-40B4-BE49-F238E27FC236}">
                <a16:creationId xmlns:a16="http://schemas.microsoft.com/office/drawing/2014/main" id="{67F40198-E11D-B174-C28B-92661D7F2042}"/>
              </a:ext>
            </a:extLst>
          </p:cNvPr>
          <p:cNvSpPr>
            <a:spLocks noGrp="1"/>
          </p:cNvSpPr>
          <p:nvPr>
            <p:ph type="body" sz="quarter" idx="22"/>
          </p:nvPr>
        </p:nvSpPr>
        <p:spPr>
          <a:xfrm>
            <a:off x="2461783" y="2508029"/>
            <a:ext cx="1641803" cy="1094573"/>
          </a:xfrm>
        </p:spPr>
        <p:txBody>
          <a:bodyPr anchor="t">
            <a:noAutofit/>
          </a:bodyPr>
          <a:lstStyle>
            <a:lvl1pPr marL="0" indent="0">
              <a:lnSpc>
                <a:spcPct val="100000"/>
              </a:lnSpc>
              <a:spcBef>
                <a:spcPts val="0"/>
              </a:spcBef>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DB0960D7-7983-2595-ABE5-F1787E459D04}"/>
              </a:ext>
            </a:extLst>
          </p:cNvPr>
          <p:cNvSpPr>
            <a:spLocks noGrp="1"/>
          </p:cNvSpPr>
          <p:nvPr>
            <p:ph type="body" sz="quarter" idx="23" hasCustomPrompt="1"/>
          </p:nvPr>
        </p:nvSpPr>
        <p:spPr>
          <a:xfrm>
            <a:off x="2839097" y="4260963"/>
            <a:ext cx="1264489" cy="423333"/>
          </a:xfrm>
        </p:spPr>
        <p:txBody>
          <a:bodyPr anchor="b">
            <a:noAutofit/>
          </a:bodyPr>
          <a:lstStyle>
            <a:lvl1pPr marL="0" indent="0">
              <a:lnSpc>
                <a:spcPct val="100000"/>
              </a:lnSpc>
              <a:spcBef>
                <a:spcPts val="0"/>
              </a:spcBef>
              <a:buNone/>
              <a:defRPr sz="13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Milestone</a:t>
            </a:r>
          </a:p>
        </p:txBody>
      </p:sp>
      <p:sp>
        <p:nvSpPr>
          <p:cNvPr id="14" name="Text Placeholder 7">
            <a:extLst>
              <a:ext uri="{FF2B5EF4-FFF2-40B4-BE49-F238E27FC236}">
                <a16:creationId xmlns:a16="http://schemas.microsoft.com/office/drawing/2014/main" id="{66802E5F-A852-2D2D-3C93-8898C7666139}"/>
              </a:ext>
            </a:extLst>
          </p:cNvPr>
          <p:cNvSpPr>
            <a:spLocks noGrp="1"/>
          </p:cNvSpPr>
          <p:nvPr>
            <p:ph type="body" sz="quarter" idx="24" hasCustomPrompt="1"/>
          </p:nvPr>
        </p:nvSpPr>
        <p:spPr>
          <a:xfrm>
            <a:off x="2762240"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15" name="Text Placeholder 37">
            <a:extLst>
              <a:ext uri="{FF2B5EF4-FFF2-40B4-BE49-F238E27FC236}">
                <a16:creationId xmlns:a16="http://schemas.microsoft.com/office/drawing/2014/main" id="{B4D97054-802D-1200-213D-9DEAABEABCBF}"/>
              </a:ext>
            </a:extLst>
          </p:cNvPr>
          <p:cNvSpPr>
            <a:spLocks noGrp="1"/>
          </p:cNvSpPr>
          <p:nvPr>
            <p:ph type="body" sz="quarter" idx="25" hasCustomPrompt="1"/>
          </p:nvPr>
        </p:nvSpPr>
        <p:spPr>
          <a:xfrm flipV="1">
            <a:off x="2780212" y="408432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16" name="Text Placeholder 7">
            <a:extLst>
              <a:ext uri="{FF2B5EF4-FFF2-40B4-BE49-F238E27FC236}">
                <a16:creationId xmlns:a16="http://schemas.microsoft.com/office/drawing/2014/main" id="{5F9A464E-36BA-78EC-8B82-85BECF9499FD}"/>
              </a:ext>
            </a:extLst>
          </p:cNvPr>
          <p:cNvSpPr>
            <a:spLocks noGrp="1"/>
          </p:cNvSpPr>
          <p:nvPr>
            <p:ph type="body" sz="quarter" idx="26"/>
          </p:nvPr>
        </p:nvSpPr>
        <p:spPr>
          <a:xfrm>
            <a:off x="4339603" y="4395893"/>
            <a:ext cx="1641803" cy="423333"/>
          </a:xfrm>
        </p:spPr>
        <p:txBody>
          <a:bodyPr anchor="t">
            <a:noAutofit/>
          </a:bodyPr>
          <a:lstStyle>
            <a:lvl1pPr marL="0" indent="0">
              <a:lnSpc>
                <a:spcPct val="100000"/>
              </a:lnSpc>
              <a:spcBef>
                <a:spcPts val="0"/>
              </a:spcBef>
              <a:buNone/>
              <a:defRPr sz="14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a:t>
            </a:r>
          </a:p>
        </p:txBody>
      </p:sp>
      <p:sp>
        <p:nvSpPr>
          <p:cNvPr id="17" name="Text Placeholder 7">
            <a:extLst>
              <a:ext uri="{FF2B5EF4-FFF2-40B4-BE49-F238E27FC236}">
                <a16:creationId xmlns:a16="http://schemas.microsoft.com/office/drawing/2014/main" id="{F985471C-71E7-2A9F-2CD2-D18A4DEE6A3B}"/>
              </a:ext>
            </a:extLst>
          </p:cNvPr>
          <p:cNvSpPr>
            <a:spLocks noGrp="1"/>
          </p:cNvSpPr>
          <p:nvPr>
            <p:ph type="body" sz="quarter" idx="27"/>
          </p:nvPr>
        </p:nvSpPr>
        <p:spPr>
          <a:xfrm>
            <a:off x="4336189" y="5179227"/>
            <a:ext cx="1641803" cy="1094573"/>
          </a:xfrm>
        </p:spPr>
        <p:txBody>
          <a:bodyPr anchor="t">
            <a:noAutofit/>
          </a:bodyPr>
          <a:lstStyle>
            <a:lvl1pPr marL="0" indent="0">
              <a:lnSpc>
                <a:spcPct val="100000"/>
              </a:lnSpc>
              <a:spcBef>
                <a:spcPts val="0"/>
              </a:spcBef>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7554BCB0-8A73-8A6A-22F3-ECF35C003B99}"/>
              </a:ext>
            </a:extLst>
          </p:cNvPr>
          <p:cNvSpPr>
            <a:spLocks noGrp="1"/>
          </p:cNvSpPr>
          <p:nvPr>
            <p:ph type="body" sz="quarter" idx="28" hasCustomPrompt="1"/>
          </p:nvPr>
        </p:nvSpPr>
        <p:spPr>
          <a:xfrm>
            <a:off x="4713503" y="3484167"/>
            <a:ext cx="1264489" cy="423333"/>
          </a:xfrm>
        </p:spPr>
        <p:txBody>
          <a:bodyPr anchor="b">
            <a:noAutofit/>
          </a:bodyPr>
          <a:lstStyle>
            <a:lvl1pPr marL="0" indent="0">
              <a:lnSpc>
                <a:spcPct val="100000"/>
              </a:lnSpc>
              <a:spcBef>
                <a:spcPts val="0"/>
              </a:spcBef>
              <a:buNone/>
              <a:defRPr sz="13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Milestone</a:t>
            </a:r>
          </a:p>
        </p:txBody>
      </p:sp>
      <p:sp>
        <p:nvSpPr>
          <p:cNvPr id="19" name="Text Placeholder 7">
            <a:extLst>
              <a:ext uri="{FF2B5EF4-FFF2-40B4-BE49-F238E27FC236}">
                <a16:creationId xmlns:a16="http://schemas.microsoft.com/office/drawing/2014/main" id="{EEEBB83A-0700-B6B7-31D6-CEA5E0D0CB13}"/>
              </a:ext>
            </a:extLst>
          </p:cNvPr>
          <p:cNvSpPr>
            <a:spLocks noGrp="1"/>
          </p:cNvSpPr>
          <p:nvPr>
            <p:ph type="body" sz="quarter" idx="29" hasCustomPrompt="1"/>
          </p:nvPr>
        </p:nvSpPr>
        <p:spPr>
          <a:xfrm>
            <a:off x="4636646"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20" name="Text Placeholder 37">
            <a:extLst>
              <a:ext uri="{FF2B5EF4-FFF2-40B4-BE49-F238E27FC236}">
                <a16:creationId xmlns:a16="http://schemas.microsoft.com/office/drawing/2014/main" id="{2E90BF91-7380-94AC-1FA5-1A514AB0E649}"/>
              </a:ext>
            </a:extLst>
          </p:cNvPr>
          <p:cNvSpPr>
            <a:spLocks noGrp="1"/>
          </p:cNvSpPr>
          <p:nvPr>
            <p:ph type="body" sz="quarter" idx="30" hasCustomPrompt="1"/>
          </p:nvPr>
        </p:nvSpPr>
        <p:spPr>
          <a:xfrm>
            <a:off x="4654618"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21" name="Text Placeholder 7">
            <a:extLst>
              <a:ext uri="{FF2B5EF4-FFF2-40B4-BE49-F238E27FC236}">
                <a16:creationId xmlns:a16="http://schemas.microsoft.com/office/drawing/2014/main" id="{C08780A0-29AE-20CD-D5E3-AC2B3983C838}"/>
              </a:ext>
            </a:extLst>
          </p:cNvPr>
          <p:cNvSpPr>
            <a:spLocks noGrp="1"/>
          </p:cNvSpPr>
          <p:nvPr>
            <p:ph type="body" sz="quarter" idx="31"/>
          </p:nvPr>
        </p:nvSpPr>
        <p:spPr>
          <a:xfrm>
            <a:off x="6214009" y="1724695"/>
            <a:ext cx="1641803" cy="423333"/>
          </a:xfrm>
        </p:spPr>
        <p:txBody>
          <a:bodyPr anchor="t">
            <a:noAutofit/>
          </a:bodyPr>
          <a:lstStyle>
            <a:lvl1pPr marL="0" indent="0">
              <a:lnSpc>
                <a:spcPct val="100000"/>
              </a:lnSpc>
              <a:spcBef>
                <a:spcPts val="0"/>
              </a:spcBef>
              <a:buNone/>
              <a:defRPr sz="14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a:t>
            </a:r>
          </a:p>
        </p:txBody>
      </p:sp>
      <p:sp>
        <p:nvSpPr>
          <p:cNvPr id="22" name="Text Placeholder 7">
            <a:extLst>
              <a:ext uri="{FF2B5EF4-FFF2-40B4-BE49-F238E27FC236}">
                <a16:creationId xmlns:a16="http://schemas.microsoft.com/office/drawing/2014/main" id="{C716A020-77F8-3D14-2A31-111EBFA40180}"/>
              </a:ext>
            </a:extLst>
          </p:cNvPr>
          <p:cNvSpPr>
            <a:spLocks noGrp="1"/>
          </p:cNvSpPr>
          <p:nvPr>
            <p:ph type="body" sz="quarter" idx="32"/>
          </p:nvPr>
        </p:nvSpPr>
        <p:spPr>
          <a:xfrm>
            <a:off x="6210595" y="2508029"/>
            <a:ext cx="1641803" cy="1094573"/>
          </a:xfrm>
        </p:spPr>
        <p:txBody>
          <a:bodyPr anchor="t">
            <a:noAutofit/>
          </a:bodyPr>
          <a:lstStyle>
            <a:lvl1pPr marL="0" indent="0">
              <a:lnSpc>
                <a:spcPct val="100000"/>
              </a:lnSpc>
              <a:spcBef>
                <a:spcPts val="0"/>
              </a:spcBef>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3" name="Text Placeholder 7">
            <a:extLst>
              <a:ext uri="{FF2B5EF4-FFF2-40B4-BE49-F238E27FC236}">
                <a16:creationId xmlns:a16="http://schemas.microsoft.com/office/drawing/2014/main" id="{7FD8A23C-16BF-F5F8-3277-D9B61DDDEB90}"/>
              </a:ext>
            </a:extLst>
          </p:cNvPr>
          <p:cNvSpPr>
            <a:spLocks noGrp="1"/>
          </p:cNvSpPr>
          <p:nvPr>
            <p:ph type="body" sz="quarter" idx="33" hasCustomPrompt="1"/>
          </p:nvPr>
        </p:nvSpPr>
        <p:spPr>
          <a:xfrm>
            <a:off x="6587909" y="4260963"/>
            <a:ext cx="1264489" cy="423333"/>
          </a:xfrm>
        </p:spPr>
        <p:txBody>
          <a:bodyPr anchor="b">
            <a:noAutofit/>
          </a:bodyPr>
          <a:lstStyle>
            <a:lvl1pPr marL="0" indent="0">
              <a:lnSpc>
                <a:spcPct val="100000"/>
              </a:lnSpc>
              <a:spcBef>
                <a:spcPts val="0"/>
              </a:spcBef>
              <a:buNone/>
              <a:defRPr sz="13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Milestone</a:t>
            </a:r>
          </a:p>
        </p:txBody>
      </p:sp>
      <p:sp>
        <p:nvSpPr>
          <p:cNvPr id="24" name="Text Placeholder 7">
            <a:extLst>
              <a:ext uri="{FF2B5EF4-FFF2-40B4-BE49-F238E27FC236}">
                <a16:creationId xmlns:a16="http://schemas.microsoft.com/office/drawing/2014/main" id="{64045693-C54C-3603-BA5A-618CF3E395BB}"/>
              </a:ext>
            </a:extLst>
          </p:cNvPr>
          <p:cNvSpPr>
            <a:spLocks noGrp="1"/>
          </p:cNvSpPr>
          <p:nvPr>
            <p:ph type="body" sz="quarter" idx="34" hasCustomPrompt="1"/>
          </p:nvPr>
        </p:nvSpPr>
        <p:spPr>
          <a:xfrm>
            <a:off x="6511052"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25" name="Text Placeholder 37">
            <a:extLst>
              <a:ext uri="{FF2B5EF4-FFF2-40B4-BE49-F238E27FC236}">
                <a16:creationId xmlns:a16="http://schemas.microsoft.com/office/drawing/2014/main" id="{76271585-EBA3-B68B-5DFA-84AF64DF05AE}"/>
              </a:ext>
            </a:extLst>
          </p:cNvPr>
          <p:cNvSpPr>
            <a:spLocks noGrp="1"/>
          </p:cNvSpPr>
          <p:nvPr>
            <p:ph type="body" sz="quarter" idx="35" hasCustomPrompt="1"/>
          </p:nvPr>
        </p:nvSpPr>
        <p:spPr>
          <a:xfrm flipV="1">
            <a:off x="6529024" y="408432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26" name="Text Placeholder 7">
            <a:extLst>
              <a:ext uri="{FF2B5EF4-FFF2-40B4-BE49-F238E27FC236}">
                <a16:creationId xmlns:a16="http://schemas.microsoft.com/office/drawing/2014/main" id="{E8DA0FA2-810D-B25A-CCB8-F3362879CDE6}"/>
              </a:ext>
            </a:extLst>
          </p:cNvPr>
          <p:cNvSpPr>
            <a:spLocks noGrp="1"/>
          </p:cNvSpPr>
          <p:nvPr>
            <p:ph type="body" sz="quarter" idx="36"/>
          </p:nvPr>
        </p:nvSpPr>
        <p:spPr>
          <a:xfrm>
            <a:off x="8088415" y="4395893"/>
            <a:ext cx="1641803" cy="423333"/>
          </a:xfrm>
        </p:spPr>
        <p:txBody>
          <a:bodyPr anchor="t">
            <a:noAutofit/>
          </a:bodyPr>
          <a:lstStyle>
            <a:lvl1pPr marL="0" indent="0">
              <a:lnSpc>
                <a:spcPct val="100000"/>
              </a:lnSpc>
              <a:spcBef>
                <a:spcPts val="0"/>
              </a:spcBef>
              <a:buNone/>
              <a:defRPr sz="14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a:t>
            </a:r>
          </a:p>
        </p:txBody>
      </p:sp>
      <p:sp>
        <p:nvSpPr>
          <p:cNvPr id="27" name="Text Placeholder 7">
            <a:extLst>
              <a:ext uri="{FF2B5EF4-FFF2-40B4-BE49-F238E27FC236}">
                <a16:creationId xmlns:a16="http://schemas.microsoft.com/office/drawing/2014/main" id="{20C57CB0-2E73-96C0-3605-3E1BBA287705}"/>
              </a:ext>
            </a:extLst>
          </p:cNvPr>
          <p:cNvSpPr>
            <a:spLocks noGrp="1"/>
          </p:cNvSpPr>
          <p:nvPr>
            <p:ph type="body" sz="quarter" idx="37"/>
          </p:nvPr>
        </p:nvSpPr>
        <p:spPr>
          <a:xfrm>
            <a:off x="8085001" y="5179227"/>
            <a:ext cx="1641803" cy="1094573"/>
          </a:xfrm>
        </p:spPr>
        <p:txBody>
          <a:bodyPr anchor="t">
            <a:noAutofit/>
          </a:bodyPr>
          <a:lstStyle>
            <a:lvl1pPr marL="0" indent="0">
              <a:lnSpc>
                <a:spcPct val="100000"/>
              </a:lnSpc>
              <a:spcBef>
                <a:spcPts val="0"/>
              </a:spcBef>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8" name="Text Placeholder 7">
            <a:extLst>
              <a:ext uri="{FF2B5EF4-FFF2-40B4-BE49-F238E27FC236}">
                <a16:creationId xmlns:a16="http://schemas.microsoft.com/office/drawing/2014/main" id="{A5095775-CE62-DB6E-5643-B992A8FA296B}"/>
              </a:ext>
            </a:extLst>
          </p:cNvPr>
          <p:cNvSpPr>
            <a:spLocks noGrp="1"/>
          </p:cNvSpPr>
          <p:nvPr>
            <p:ph type="body" sz="quarter" idx="38" hasCustomPrompt="1"/>
          </p:nvPr>
        </p:nvSpPr>
        <p:spPr>
          <a:xfrm>
            <a:off x="8462315" y="3484167"/>
            <a:ext cx="1264489" cy="423333"/>
          </a:xfrm>
        </p:spPr>
        <p:txBody>
          <a:bodyPr anchor="b">
            <a:noAutofit/>
          </a:bodyPr>
          <a:lstStyle>
            <a:lvl1pPr marL="0" indent="0">
              <a:lnSpc>
                <a:spcPct val="100000"/>
              </a:lnSpc>
              <a:spcBef>
                <a:spcPts val="0"/>
              </a:spcBef>
              <a:buNone/>
              <a:defRPr sz="13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Milestone</a:t>
            </a:r>
          </a:p>
        </p:txBody>
      </p:sp>
      <p:sp>
        <p:nvSpPr>
          <p:cNvPr id="29" name="Text Placeholder 7">
            <a:extLst>
              <a:ext uri="{FF2B5EF4-FFF2-40B4-BE49-F238E27FC236}">
                <a16:creationId xmlns:a16="http://schemas.microsoft.com/office/drawing/2014/main" id="{15C26498-5BE4-49C6-BDC7-99EBFBD07B16}"/>
              </a:ext>
            </a:extLst>
          </p:cNvPr>
          <p:cNvSpPr>
            <a:spLocks noGrp="1"/>
          </p:cNvSpPr>
          <p:nvPr>
            <p:ph type="body" sz="quarter" idx="39" hasCustomPrompt="1"/>
          </p:nvPr>
        </p:nvSpPr>
        <p:spPr>
          <a:xfrm>
            <a:off x="8385458"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30" name="Text Placeholder 37">
            <a:extLst>
              <a:ext uri="{FF2B5EF4-FFF2-40B4-BE49-F238E27FC236}">
                <a16:creationId xmlns:a16="http://schemas.microsoft.com/office/drawing/2014/main" id="{7C20FD34-F46F-2B5D-8F3B-9DC5FC6EE0FF}"/>
              </a:ext>
            </a:extLst>
          </p:cNvPr>
          <p:cNvSpPr>
            <a:spLocks noGrp="1"/>
          </p:cNvSpPr>
          <p:nvPr>
            <p:ph type="body" sz="quarter" idx="40" hasCustomPrompt="1"/>
          </p:nvPr>
        </p:nvSpPr>
        <p:spPr>
          <a:xfrm>
            <a:off x="8403430" y="339721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39" name="Text Placeholder 7">
            <a:extLst>
              <a:ext uri="{FF2B5EF4-FFF2-40B4-BE49-F238E27FC236}">
                <a16:creationId xmlns:a16="http://schemas.microsoft.com/office/drawing/2014/main" id="{4E0BB22D-6F32-DD2D-2A63-BE6F78B6D00C}"/>
              </a:ext>
            </a:extLst>
          </p:cNvPr>
          <p:cNvSpPr>
            <a:spLocks noGrp="1"/>
          </p:cNvSpPr>
          <p:nvPr>
            <p:ph type="body" sz="quarter" idx="41"/>
          </p:nvPr>
        </p:nvSpPr>
        <p:spPr>
          <a:xfrm>
            <a:off x="9962820" y="1724695"/>
            <a:ext cx="1641803" cy="423333"/>
          </a:xfrm>
        </p:spPr>
        <p:txBody>
          <a:bodyPr anchor="t">
            <a:noAutofit/>
          </a:bodyPr>
          <a:lstStyle>
            <a:lvl1pPr marL="0" indent="0">
              <a:lnSpc>
                <a:spcPct val="100000"/>
              </a:lnSpc>
              <a:spcBef>
                <a:spcPts val="0"/>
              </a:spcBef>
              <a:buNone/>
              <a:defRPr sz="14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a:t>
            </a:r>
          </a:p>
        </p:txBody>
      </p:sp>
      <p:sp>
        <p:nvSpPr>
          <p:cNvPr id="40" name="Text Placeholder 7">
            <a:extLst>
              <a:ext uri="{FF2B5EF4-FFF2-40B4-BE49-F238E27FC236}">
                <a16:creationId xmlns:a16="http://schemas.microsoft.com/office/drawing/2014/main" id="{C19ECCD6-6ED2-5B15-447C-B61314E7CDFC}"/>
              </a:ext>
            </a:extLst>
          </p:cNvPr>
          <p:cNvSpPr>
            <a:spLocks noGrp="1"/>
          </p:cNvSpPr>
          <p:nvPr>
            <p:ph type="body" sz="quarter" idx="42"/>
          </p:nvPr>
        </p:nvSpPr>
        <p:spPr>
          <a:xfrm>
            <a:off x="9959406" y="2508029"/>
            <a:ext cx="1641803" cy="1094573"/>
          </a:xfrm>
        </p:spPr>
        <p:txBody>
          <a:bodyPr anchor="t">
            <a:noAutofit/>
          </a:bodyPr>
          <a:lstStyle>
            <a:lvl1pPr marL="0" indent="0">
              <a:lnSpc>
                <a:spcPct val="100000"/>
              </a:lnSpc>
              <a:spcBef>
                <a:spcPts val="0"/>
              </a:spcBef>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41" name="Text Placeholder 7">
            <a:extLst>
              <a:ext uri="{FF2B5EF4-FFF2-40B4-BE49-F238E27FC236}">
                <a16:creationId xmlns:a16="http://schemas.microsoft.com/office/drawing/2014/main" id="{84B770A8-3D75-33D9-16C2-589947A472AB}"/>
              </a:ext>
            </a:extLst>
          </p:cNvPr>
          <p:cNvSpPr>
            <a:spLocks noGrp="1"/>
          </p:cNvSpPr>
          <p:nvPr>
            <p:ph type="body" sz="quarter" idx="43" hasCustomPrompt="1"/>
          </p:nvPr>
        </p:nvSpPr>
        <p:spPr>
          <a:xfrm>
            <a:off x="10336720" y="4260963"/>
            <a:ext cx="1264489" cy="423333"/>
          </a:xfrm>
        </p:spPr>
        <p:txBody>
          <a:bodyPr anchor="b">
            <a:noAutofit/>
          </a:bodyPr>
          <a:lstStyle>
            <a:lvl1pPr marL="0" indent="0">
              <a:lnSpc>
                <a:spcPct val="100000"/>
              </a:lnSpc>
              <a:spcBef>
                <a:spcPts val="0"/>
              </a:spcBef>
              <a:buNone/>
              <a:defRPr sz="13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Milestone</a:t>
            </a:r>
          </a:p>
        </p:txBody>
      </p:sp>
      <p:sp>
        <p:nvSpPr>
          <p:cNvPr id="42" name="Text Placeholder 7">
            <a:extLst>
              <a:ext uri="{FF2B5EF4-FFF2-40B4-BE49-F238E27FC236}">
                <a16:creationId xmlns:a16="http://schemas.microsoft.com/office/drawing/2014/main" id="{D0352AB3-0347-7528-CA9B-290CF11177C4}"/>
              </a:ext>
            </a:extLst>
          </p:cNvPr>
          <p:cNvSpPr>
            <a:spLocks noGrp="1"/>
          </p:cNvSpPr>
          <p:nvPr>
            <p:ph type="body" sz="quarter" idx="44" hasCustomPrompt="1"/>
          </p:nvPr>
        </p:nvSpPr>
        <p:spPr>
          <a:xfrm>
            <a:off x="10259863" y="4040292"/>
            <a:ext cx="94828" cy="94828"/>
          </a:xfrm>
          <a:prstGeom prst="ellipse">
            <a:avLst/>
          </a:prstGeom>
          <a:solidFill>
            <a:schemeClr val="bg1"/>
          </a:solidFill>
        </p:spPr>
        <p:txBody>
          <a:bodyPr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
        <p:nvSpPr>
          <p:cNvPr id="43" name="Text Placeholder 37">
            <a:extLst>
              <a:ext uri="{FF2B5EF4-FFF2-40B4-BE49-F238E27FC236}">
                <a16:creationId xmlns:a16="http://schemas.microsoft.com/office/drawing/2014/main" id="{4A008D60-1662-3363-B6D3-7CDB9E916FAF}"/>
              </a:ext>
            </a:extLst>
          </p:cNvPr>
          <p:cNvSpPr>
            <a:spLocks noGrp="1"/>
          </p:cNvSpPr>
          <p:nvPr>
            <p:ph type="body" sz="quarter" idx="45" hasCustomPrompt="1"/>
          </p:nvPr>
        </p:nvSpPr>
        <p:spPr>
          <a:xfrm flipV="1">
            <a:off x="10277835" y="4084320"/>
            <a:ext cx="58884" cy="679790"/>
          </a:xfrm>
          <a:custGeom>
            <a:avLst/>
            <a:gdLst>
              <a:gd name="connsiteX0" fmla="*/ 29442 w 58884"/>
              <a:gd name="connsiteY0" fmla="*/ 0 h 679790"/>
              <a:gd name="connsiteX1" fmla="*/ 58884 w 58884"/>
              <a:gd name="connsiteY1" fmla="*/ 29442 h 679790"/>
              <a:gd name="connsiteX2" fmla="*/ 50261 w 58884"/>
              <a:gd name="connsiteY2" fmla="*/ 50261 h 679790"/>
              <a:gd name="connsiteX3" fmla="*/ 34842 w 58884"/>
              <a:gd name="connsiteY3" fmla="*/ 56647 h 679790"/>
              <a:gd name="connsiteX4" fmla="*/ 34842 w 58884"/>
              <a:gd name="connsiteY4" fmla="*/ 679790 h 679790"/>
              <a:gd name="connsiteX5" fmla="*/ 24042 w 58884"/>
              <a:gd name="connsiteY5" fmla="*/ 679790 h 679790"/>
              <a:gd name="connsiteX6" fmla="*/ 24042 w 58884"/>
              <a:gd name="connsiteY6" fmla="*/ 56647 h 679790"/>
              <a:gd name="connsiteX7" fmla="*/ 8624 w 58884"/>
              <a:gd name="connsiteY7" fmla="*/ 50261 h 679790"/>
              <a:gd name="connsiteX8" fmla="*/ 0 w 58884"/>
              <a:gd name="connsiteY8" fmla="*/ 29442 h 679790"/>
              <a:gd name="connsiteX9" fmla="*/ 29442 w 58884"/>
              <a:gd name="connsiteY9" fmla="*/ 0 h 6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84" h="679790">
                <a:moveTo>
                  <a:pt x="29442" y="0"/>
                </a:moveTo>
                <a:cubicBezTo>
                  <a:pt x="45702" y="0"/>
                  <a:pt x="58884" y="13182"/>
                  <a:pt x="58884" y="29442"/>
                </a:cubicBezTo>
                <a:cubicBezTo>
                  <a:pt x="58884" y="37572"/>
                  <a:pt x="55589" y="44933"/>
                  <a:pt x="50261" y="50261"/>
                </a:cubicBezTo>
                <a:lnTo>
                  <a:pt x="34842" y="56647"/>
                </a:lnTo>
                <a:lnTo>
                  <a:pt x="34842" y="679790"/>
                </a:lnTo>
                <a:lnTo>
                  <a:pt x="24042" y="679790"/>
                </a:lnTo>
                <a:lnTo>
                  <a:pt x="24042" y="56647"/>
                </a:lnTo>
                <a:lnTo>
                  <a:pt x="8624" y="50261"/>
                </a:lnTo>
                <a:cubicBezTo>
                  <a:pt x="3296" y="44933"/>
                  <a:pt x="0" y="37572"/>
                  <a:pt x="0" y="29442"/>
                </a:cubicBezTo>
                <a:cubicBezTo>
                  <a:pt x="0" y="13182"/>
                  <a:pt x="13182" y="0"/>
                  <a:pt x="29442" y="0"/>
                </a:cubicBez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p:txBody>
      </p:sp>
    </p:spTree>
    <p:extLst>
      <p:ext uri="{BB962C8B-B14F-4D97-AF65-F5344CB8AC3E}">
        <p14:creationId xmlns:p14="http://schemas.microsoft.com/office/powerpoint/2010/main" val="286909806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meline I60V5">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B6E1DFE-554F-BFF5-D289-BA288E4B94A4}"/>
              </a:ext>
            </a:extLst>
          </p:cNvPr>
          <p:cNvSpPr/>
          <p:nvPr userDrawn="1"/>
        </p:nvSpPr>
        <p:spPr>
          <a:xfrm>
            <a:off x="0" y="6273004"/>
            <a:ext cx="12191999" cy="584993"/>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a:buFont typeface="Arial" panose="020B0604020202020204" pitchFamily="34" charset="0"/>
              <a:buNone/>
            </a:pPr>
            <a:endParaRPr lang="en-US"/>
          </a:p>
        </p:txBody>
      </p:sp>
      <p:grpSp>
        <p:nvGrpSpPr>
          <p:cNvPr id="14" name="Group 13">
            <a:extLst>
              <a:ext uri="{FF2B5EF4-FFF2-40B4-BE49-F238E27FC236}">
                <a16:creationId xmlns:a16="http://schemas.microsoft.com/office/drawing/2014/main" id="{9C5D200E-ACDD-ED09-8864-C19DF2DF0131}"/>
              </a:ext>
            </a:extLst>
          </p:cNvPr>
          <p:cNvGrpSpPr/>
          <p:nvPr userDrawn="1"/>
        </p:nvGrpSpPr>
        <p:grpSpPr>
          <a:xfrm>
            <a:off x="4134283" y="3165226"/>
            <a:ext cx="3923434" cy="1307812"/>
            <a:chOff x="4134283" y="2771991"/>
            <a:chExt cx="3923434" cy="1307812"/>
          </a:xfrm>
        </p:grpSpPr>
        <p:grpSp>
          <p:nvGrpSpPr>
            <p:cNvPr id="15" name="Group 14">
              <a:extLst>
                <a:ext uri="{FF2B5EF4-FFF2-40B4-BE49-F238E27FC236}">
                  <a16:creationId xmlns:a16="http://schemas.microsoft.com/office/drawing/2014/main" id="{3F55A1E4-0A7D-61F7-DF47-1F2DCB838D87}"/>
                </a:ext>
              </a:extLst>
            </p:cNvPr>
            <p:cNvGrpSpPr/>
            <p:nvPr userDrawn="1"/>
          </p:nvGrpSpPr>
          <p:grpSpPr>
            <a:xfrm>
              <a:off x="4134283" y="2771991"/>
              <a:ext cx="3923434" cy="1307812"/>
              <a:chOff x="4134283" y="2768888"/>
              <a:chExt cx="3923434" cy="1307812"/>
            </a:xfrm>
          </p:grpSpPr>
          <p:sp>
            <p:nvSpPr>
              <p:cNvPr id="23" name="Arc 47">
                <a:extLst>
                  <a:ext uri="{FF2B5EF4-FFF2-40B4-BE49-F238E27FC236}">
                    <a16:creationId xmlns:a16="http://schemas.microsoft.com/office/drawing/2014/main" id="{239D014E-939D-FD36-06DF-8D3773228C9E}"/>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24" name="Arc 48">
                <a:extLst>
                  <a:ext uri="{FF2B5EF4-FFF2-40B4-BE49-F238E27FC236}">
                    <a16:creationId xmlns:a16="http://schemas.microsoft.com/office/drawing/2014/main" id="{654F355E-77E8-017D-8B3E-B9D81D5DEA1A}"/>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25" name="Arc 49">
                <a:extLst>
                  <a:ext uri="{FF2B5EF4-FFF2-40B4-BE49-F238E27FC236}">
                    <a16:creationId xmlns:a16="http://schemas.microsoft.com/office/drawing/2014/main" id="{86EFA4FB-592D-87A7-95CF-5ED4421DA8C1}"/>
                  </a:ext>
                </a:extLst>
              </p:cNvPr>
              <p:cNvSpPr/>
              <p:nvPr userDrawn="1"/>
            </p:nvSpPr>
            <p:spPr>
              <a:xfrm>
                <a:off x="6749906"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grpSp>
        <p:grpSp>
          <p:nvGrpSpPr>
            <p:cNvPr id="19" name="Group 18">
              <a:extLst>
                <a:ext uri="{FF2B5EF4-FFF2-40B4-BE49-F238E27FC236}">
                  <a16:creationId xmlns:a16="http://schemas.microsoft.com/office/drawing/2014/main" id="{8A3F3CCF-9B62-1DE3-3444-3B8B2FCDD604}"/>
                </a:ext>
              </a:extLst>
            </p:cNvPr>
            <p:cNvGrpSpPr/>
            <p:nvPr userDrawn="1"/>
          </p:nvGrpSpPr>
          <p:grpSpPr>
            <a:xfrm>
              <a:off x="4134283" y="2771991"/>
              <a:ext cx="3923434" cy="1307812"/>
              <a:chOff x="4134283" y="2775094"/>
              <a:chExt cx="3923434" cy="1307812"/>
            </a:xfrm>
          </p:grpSpPr>
          <p:sp>
            <p:nvSpPr>
              <p:cNvPr id="20" name="Arc 19">
                <a:extLst>
                  <a:ext uri="{FF2B5EF4-FFF2-40B4-BE49-F238E27FC236}">
                    <a16:creationId xmlns:a16="http://schemas.microsoft.com/office/drawing/2014/main" id="{C036C405-9275-2F84-831C-82012562750B}"/>
                  </a:ext>
                </a:extLst>
              </p:cNvPr>
              <p:cNvSpPr/>
              <p:nvPr userDrawn="1"/>
            </p:nvSpPr>
            <p:spPr>
              <a:xfrm>
                <a:off x="4134283" y="2775094"/>
                <a:ext cx="1307811" cy="1307812"/>
              </a:xfrm>
              <a:prstGeom prst="arc">
                <a:avLst>
                  <a:gd name="adj1" fmla="val 10792152"/>
                  <a:gd name="adj2" fmla="val 0"/>
                </a:avLst>
              </a:prstGeom>
              <a:ln w="57150" cap="rn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dirty="0"/>
              </a:p>
            </p:txBody>
          </p:sp>
          <p:sp>
            <p:nvSpPr>
              <p:cNvPr id="21" name="Arc 20">
                <a:extLst>
                  <a:ext uri="{FF2B5EF4-FFF2-40B4-BE49-F238E27FC236}">
                    <a16:creationId xmlns:a16="http://schemas.microsoft.com/office/drawing/2014/main" id="{6ACAF944-1570-81A0-5432-F16C209A0D8D}"/>
                  </a:ext>
                </a:extLst>
              </p:cNvPr>
              <p:cNvSpPr/>
              <p:nvPr userDrawn="1"/>
            </p:nvSpPr>
            <p:spPr>
              <a:xfrm flipV="1">
                <a:off x="5442094" y="2775094"/>
                <a:ext cx="1307811" cy="1307812"/>
              </a:xfrm>
              <a:prstGeom prst="arc">
                <a:avLst>
                  <a:gd name="adj1" fmla="val 10790197"/>
                  <a:gd name="adj2" fmla="val 0"/>
                </a:avLst>
              </a:prstGeom>
              <a:ln w="57150" cap="rn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22" name="Arc 21">
                <a:extLst>
                  <a:ext uri="{FF2B5EF4-FFF2-40B4-BE49-F238E27FC236}">
                    <a16:creationId xmlns:a16="http://schemas.microsoft.com/office/drawing/2014/main" id="{AE4C73F8-72F1-6DC7-8E7F-402C319DCDB4}"/>
                  </a:ext>
                </a:extLst>
              </p:cNvPr>
              <p:cNvSpPr/>
              <p:nvPr userDrawn="1"/>
            </p:nvSpPr>
            <p:spPr>
              <a:xfrm>
                <a:off x="6749906" y="2775094"/>
                <a:ext cx="1307811" cy="1307812"/>
              </a:xfrm>
              <a:prstGeom prst="arc">
                <a:avLst>
                  <a:gd name="adj1" fmla="val 10792152"/>
                  <a:gd name="adj2" fmla="val 0"/>
                </a:avLst>
              </a:prstGeom>
              <a:ln w="57150" cap="rn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grpSp>
      </p:grpSp>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1"/>
            <a:ext cx="10226675" cy="781058"/>
          </a:xfrm>
        </p:spPr>
        <p:txBody>
          <a:bodyPr vert="horz" lIns="91440" tIns="45720" rIns="91440" bIns="45720" rtlCol="0" anchor="t">
            <a:noAutofit/>
          </a:bodyPr>
          <a:lstStyle>
            <a:lvl1pPr marL="0" indent="0" algn="ctr">
              <a:buFont typeface="Arial" panose="020B0604020202020204" pitchFamily="34" charset="0"/>
              <a:buNone/>
              <a:defRPr lang="en-US" sz="4400" dirty="0"/>
            </a:lvl1pPr>
          </a:lstStyle>
          <a:p>
            <a:pPr lvl="0"/>
            <a:r>
              <a:rPr lang="en-US" dirty="0"/>
              <a:t>Click to edit Master title style</a:t>
            </a:r>
          </a:p>
        </p:txBody>
      </p:sp>
      <p:sp>
        <p:nvSpPr>
          <p:cNvPr id="8" name="Text Placeholder 7">
            <a:extLst>
              <a:ext uri="{FF2B5EF4-FFF2-40B4-BE49-F238E27FC236}">
                <a16:creationId xmlns:a16="http://schemas.microsoft.com/office/drawing/2014/main" id="{BC61C2C9-4D10-ED6D-CCC2-1E9F1FDD2A47}"/>
              </a:ext>
            </a:extLst>
          </p:cNvPr>
          <p:cNvSpPr>
            <a:spLocks noGrp="1"/>
          </p:cNvSpPr>
          <p:nvPr>
            <p:ph type="body" sz="quarter" idx="13"/>
          </p:nvPr>
        </p:nvSpPr>
        <p:spPr>
          <a:xfrm>
            <a:off x="587375" y="1758817"/>
            <a:ext cx="3495914" cy="423333"/>
          </a:xfrm>
          <a:noFill/>
        </p:spPr>
        <p:txBody>
          <a:bodyPr wrap="square" rtlCol="0" anchor="t">
            <a:noAutofit/>
          </a:bodyPr>
          <a:lstStyle>
            <a:lvl1pPr marL="0" indent="0" algn="r">
              <a:buNone/>
              <a:defRPr lang="en-US" sz="1800" b="1" dirty="0">
                <a:solidFill>
                  <a:schemeClr val="tx1">
                    <a:lumMod val="75000"/>
                    <a:lumOff val="25000"/>
                  </a:schemeClr>
                </a:solidFill>
              </a:defRPr>
            </a:lvl1pPr>
          </a:lstStyle>
          <a:p>
            <a:pPr marL="228600" lvl="0" indent="-228600"/>
            <a:r>
              <a:rPr lang="en-US" dirty="0"/>
              <a:t>Click to edit Master</a:t>
            </a:r>
          </a:p>
        </p:txBody>
      </p:sp>
      <p:sp>
        <p:nvSpPr>
          <p:cNvPr id="9" name="Text Placeholder 7">
            <a:extLst>
              <a:ext uri="{FF2B5EF4-FFF2-40B4-BE49-F238E27FC236}">
                <a16:creationId xmlns:a16="http://schemas.microsoft.com/office/drawing/2014/main" id="{573D6B2A-4BEB-40DA-D4B7-5D6711B95BFB}"/>
              </a:ext>
            </a:extLst>
          </p:cNvPr>
          <p:cNvSpPr>
            <a:spLocks noGrp="1"/>
          </p:cNvSpPr>
          <p:nvPr>
            <p:ph type="body" sz="quarter" idx="16"/>
          </p:nvPr>
        </p:nvSpPr>
        <p:spPr>
          <a:xfrm>
            <a:off x="587375" y="2542151"/>
            <a:ext cx="3495914" cy="882907"/>
          </a:xfrm>
        </p:spPr>
        <p:txBody>
          <a:bodyPr anchor="t">
            <a:noAutofit/>
          </a:bodyPr>
          <a:lstStyle>
            <a:lvl1pPr marL="0" indent="0" algn="r">
              <a:lnSpc>
                <a:spcPct val="100000"/>
              </a:lnSpc>
              <a:spcBef>
                <a:spcPts val="0"/>
              </a:spcBef>
              <a:buFont typeface="Arial" panose="020B0604020202020204" pitchFamily="34" charse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1" name="Text Placeholder 7">
            <a:extLst>
              <a:ext uri="{FF2B5EF4-FFF2-40B4-BE49-F238E27FC236}">
                <a16:creationId xmlns:a16="http://schemas.microsoft.com/office/drawing/2014/main" id="{5CC23EF0-CCB9-7631-5893-173C23662EED}"/>
              </a:ext>
            </a:extLst>
          </p:cNvPr>
          <p:cNvSpPr>
            <a:spLocks noGrp="1"/>
          </p:cNvSpPr>
          <p:nvPr>
            <p:ph type="body" sz="quarter" idx="17" hasCustomPrompt="1"/>
          </p:nvPr>
        </p:nvSpPr>
        <p:spPr>
          <a:xfrm>
            <a:off x="4152889" y="3657132"/>
            <a:ext cx="1260000" cy="324000"/>
          </a:xfrm>
          <a:noFill/>
        </p:spPr>
        <p:txBody>
          <a:bodyPr wrap="square" rtlCol="0" anchor="ctr">
            <a:noAutofit/>
          </a:bodyPr>
          <a:lstStyle>
            <a:lvl1pPr marL="0" indent="0" algn="ctr">
              <a:buNone/>
              <a:defRPr lang="en-US" sz="1700" b="1" dirty="0">
                <a:solidFill>
                  <a:schemeClr val="tx1">
                    <a:lumMod val="75000"/>
                    <a:lumOff val="25000"/>
                  </a:schemeClr>
                </a:solidFill>
              </a:defRPr>
            </a:lvl1pPr>
          </a:lstStyle>
          <a:p>
            <a:pPr marL="228600" lvl="0" indent="-228600"/>
            <a:r>
              <a:rPr lang="en-US" dirty="0"/>
              <a:t>Milestone</a:t>
            </a:r>
          </a:p>
        </p:txBody>
      </p:sp>
      <p:sp>
        <p:nvSpPr>
          <p:cNvPr id="7" name="Text Placeholder 7">
            <a:extLst>
              <a:ext uri="{FF2B5EF4-FFF2-40B4-BE49-F238E27FC236}">
                <a16:creationId xmlns:a16="http://schemas.microsoft.com/office/drawing/2014/main" id="{5355C327-1EAD-122E-76FB-A3065017309D}"/>
              </a:ext>
            </a:extLst>
          </p:cNvPr>
          <p:cNvSpPr>
            <a:spLocks noGrp="1"/>
          </p:cNvSpPr>
          <p:nvPr>
            <p:ph type="body" sz="quarter" idx="21"/>
          </p:nvPr>
        </p:nvSpPr>
        <p:spPr>
          <a:xfrm>
            <a:off x="4348043" y="4607559"/>
            <a:ext cx="3495914" cy="423333"/>
          </a:xfrm>
          <a:noFill/>
        </p:spPr>
        <p:txBody>
          <a:bodyPr wrap="square" rtlCol="0" anchor="t">
            <a:noAutofit/>
          </a:bodyPr>
          <a:lstStyle>
            <a:lvl1pPr marL="0" indent="0" algn="ctr">
              <a:buNone/>
              <a:defRPr lang="en-US" sz="1800" b="1" dirty="0">
                <a:solidFill>
                  <a:schemeClr val="tx1">
                    <a:lumMod val="75000"/>
                    <a:lumOff val="25000"/>
                  </a:schemeClr>
                </a:solidFill>
              </a:defRPr>
            </a:lvl1pPr>
          </a:lstStyle>
          <a:p>
            <a:pPr marL="228600" lvl="0" indent="-228600"/>
            <a:r>
              <a:rPr lang="en-US" dirty="0"/>
              <a:t>Click to edit Master</a:t>
            </a:r>
          </a:p>
        </p:txBody>
      </p:sp>
      <p:sp>
        <p:nvSpPr>
          <p:cNvPr id="12" name="Text Placeholder 7">
            <a:extLst>
              <a:ext uri="{FF2B5EF4-FFF2-40B4-BE49-F238E27FC236}">
                <a16:creationId xmlns:a16="http://schemas.microsoft.com/office/drawing/2014/main" id="{E8BD62B8-5615-EDE2-EEEF-3269AFB9843D}"/>
              </a:ext>
            </a:extLst>
          </p:cNvPr>
          <p:cNvSpPr>
            <a:spLocks noGrp="1"/>
          </p:cNvSpPr>
          <p:nvPr>
            <p:ph type="body" sz="quarter" idx="22"/>
          </p:nvPr>
        </p:nvSpPr>
        <p:spPr>
          <a:xfrm>
            <a:off x="4344629" y="5390893"/>
            <a:ext cx="3495914" cy="882907"/>
          </a:xfrm>
        </p:spPr>
        <p:txBody>
          <a:bodyPr anchor="t">
            <a:noAutofit/>
          </a:bodyPr>
          <a:lstStyle>
            <a:lvl1pPr marL="0" indent="0" algn="ctr">
              <a:lnSpc>
                <a:spcPct val="100000"/>
              </a:lnSpc>
              <a:spcBef>
                <a:spcPts val="0"/>
              </a:spcBef>
              <a:buFont typeface="Arial" panose="020B0604020202020204" pitchFamily="34" charse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82196229-9474-38A4-195D-16EF25CFDFC6}"/>
              </a:ext>
            </a:extLst>
          </p:cNvPr>
          <p:cNvSpPr>
            <a:spLocks noGrp="1"/>
          </p:cNvSpPr>
          <p:nvPr>
            <p:ph type="body" sz="quarter" idx="23" hasCustomPrompt="1"/>
          </p:nvPr>
        </p:nvSpPr>
        <p:spPr>
          <a:xfrm>
            <a:off x="5461757" y="3657132"/>
            <a:ext cx="1260000" cy="324000"/>
          </a:xfrm>
          <a:noFill/>
        </p:spPr>
        <p:txBody>
          <a:bodyPr wrap="square" rtlCol="0" anchor="ctr">
            <a:noAutofit/>
          </a:bodyPr>
          <a:lstStyle>
            <a:lvl1pPr marL="0" indent="0" algn="ctr">
              <a:buNone/>
              <a:defRPr lang="en-US" sz="1700" b="1" dirty="0">
                <a:solidFill>
                  <a:schemeClr val="tx1">
                    <a:lumMod val="75000"/>
                    <a:lumOff val="25000"/>
                  </a:schemeClr>
                </a:solidFill>
              </a:defRPr>
            </a:lvl1pPr>
          </a:lstStyle>
          <a:p>
            <a:pPr marL="228600" lvl="0" indent="-228600"/>
            <a:r>
              <a:rPr lang="en-US" dirty="0"/>
              <a:t>Milestone</a:t>
            </a:r>
          </a:p>
        </p:txBody>
      </p:sp>
      <p:sp>
        <p:nvSpPr>
          <p:cNvPr id="16" name="Text Placeholder 7">
            <a:extLst>
              <a:ext uri="{FF2B5EF4-FFF2-40B4-BE49-F238E27FC236}">
                <a16:creationId xmlns:a16="http://schemas.microsoft.com/office/drawing/2014/main" id="{92E5B2CA-EAA5-5994-683F-5D58C6E2FD16}"/>
              </a:ext>
            </a:extLst>
          </p:cNvPr>
          <p:cNvSpPr>
            <a:spLocks noGrp="1"/>
          </p:cNvSpPr>
          <p:nvPr>
            <p:ph type="body" sz="quarter" idx="26"/>
          </p:nvPr>
        </p:nvSpPr>
        <p:spPr>
          <a:xfrm>
            <a:off x="8108710" y="1762759"/>
            <a:ext cx="3495914" cy="423333"/>
          </a:xfrm>
          <a:noFill/>
        </p:spPr>
        <p:txBody>
          <a:bodyPr wrap="square" rtlCol="0" anchor="t">
            <a:noAutofit/>
          </a:bodyPr>
          <a:lstStyle>
            <a:lvl1pPr marL="0" indent="0">
              <a:buNone/>
              <a:defRPr lang="en-US" sz="1800" b="1" dirty="0">
                <a:solidFill>
                  <a:schemeClr val="tx1">
                    <a:lumMod val="75000"/>
                    <a:lumOff val="25000"/>
                  </a:schemeClr>
                </a:solidFill>
              </a:defRPr>
            </a:lvl1pPr>
          </a:lstStyle>
          <a:p>
            <a:pPr marL="228600" lvl="0" indent="-228600"/>
            <a:r>
              <a:rPr lang="en-US" dirty="0"/>
              <a:t>Click to edit Master</a:t>
            </a:r>
          </a:p>
        </p:txBody>
      </p:sp>
      <p:sp>
        <p:nvSpPr>
          <p:cNvPr id="17" name="Text Placeholder 7">
            <a:extLst>
              <a:ext uri="{FF2B5EF4-FFF2-40B4-BE49-F238E27FC236}">
                <a16:creationId xmlns:a16="http://schemas.microsoft.com/office/drawing/2014/main" id="{16CDC4B5-6750-3FF7-B619-C13BDE1822F9}"/>
              </a:ext>
            </a:extLst>
          </p:cNvPr>
          <p:cNvSpPr>
            <a:spLocks noGrp="1"/>
          </p:cNvSpPr>
          <p:nvPr>
            <p:ph type="body" sz="quarter" idx="27"/>
          </p:nvPr>
        </p:nvSpPr>
        <p:spPr>
          <a:xfrm>
            <a:off x="8108710" y="2546093"/>
            <a:ext cx="3495914" cy="882907"/>
          </a:xfrm>
        </p:spPr>
        <p:txBody>
          <a:bodyPr anchor="t">
            <a:noAutofit/>
          </a:bodyPr>
          <a:lstStyle>
            <a:lvl1pPr marL="0" indent="0">
              <a:lnSpc>
                <a:spcPct val="100000"/>
              </a:lnSpc>
              <a:spcBef>
                <a:spcPts val="0"/>
              </a:spcBef>
              <a:buFont typeface="Arial" panose="020B0604020202020204" pitchFamily="34" charse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29970677-3370-4011-8DDF-AA7FB9DC18B5}"/>
              </a:ext>
            </a:extLst>
          </p:cNvPr>
          <p:cNvSpPr>
            <a:spLocks noGrp="1"/>
          </p:cNvSpPr>
          <p:nvPr>
            <p:ph type="body" sz="quarter" idx="28" hasCustomPrompt="1"/>
          </p:nvPr>
        </p:nvSpPr>
        <p:spPr>
          <a:xfrm>
            <a:off x="6770625" y="3657132"/>
            <a:ext cx="1260000" cy="324000"/>
          </a:xfrm>
          <a:noFill/>
        </p:spPr>
        <p:txBody>
          <a:bodyPr wrap="square" rtlCol="0" anchor="ctr">
            <a:noAutofit/>
          </a:bodyPr>
          <a:lstStyle>
            <a:lvl1pPr marL="0" indent="0" algn="ctr">
              <a:buNone/>
              <a:defRPr lang="en-US" sz="1700" b="1" dirty="0">
                <a:solidFill>
                  <a:schemeClr val="tx1">
                    <a:lumMod val="75000"/>
                    <a:lumOff val="25000"/>
                  </a:schemeClr>
                </a:solidFill>
              </a:defRPr>
            </a:lvl1pPr>
          </a:lstStyle>
          <a:p>
            <a:pPr marL="228600" lvl="0" indent="-228600"/>
            <a:r>
              <a:rPr lang="en-US" dirty="0"/>
              <a:t>Milestone</a:t>
            </a:r>
          </a:p>
        </p:txBody>
      </p:sp>
    </p:spTree>
    <p:extLst>
      <p:ext uri="{BB962C8B-B14F-4D97-AF65-F5344CB8AC3E}">
        <p14:creationId xmlns:p14="http://schemas.microsoft.com/office/powerpoint/2010/main" val="429174504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meline I60V6">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BD1F188-4061-CB4B-00D1-ABF856B21BAB}"/>
              </a:ext>
            </a:extLst>
          </p:cNvPr>
          <p:cNvGrpSpPr/>
          <p:nvPr userDrawn="1"/>
        </p:nvGrpSpPr>
        <p:grpSpPr>
          <a:xfrm>
            <a:off x="3485750" y="3165226"/>
            <a:ext cx="5231244" cy="1307812"/>
            <a:chOff x="4134283" y="3357980"/>
            <a:chExt cx="5231244" cy="1307812"/>
          </a:xfrm>
        </p:grpSpPr>
        <p:grpSp>
          <p:nvGrpSpPr>
            <p:cNvPr id="10" name="Group 9">
              <a:extLst>
                <a:ext uri="{FF2B5EF4-FFF2-40B4-BE49-F238E27FC236}">
                  <a16:creationId xmlns:a16="http://schemas.microsoft.com/office/drawing/2014/main" id="{581F1B17-071A-DFEF-C4B7-650ABC8F88F0}"/>
                </a:ext>
              </a:extLst>
            </p:cNvPr>
            <p:cNvGrpSpPr/>
            <p:nvPr userDrawn="1"/>
          </p:nvGrpSpPr>
          <p:grpSpPr>
            <a:xfrm>
              <a:off x="6749905" y="3357980"/>
              <a:ext cx="2615622" cy="1307812"/>
              <a:chOff x="4134283" y="2768888"/>
              <a:chExt cx="2615622" cy="1307812"/>
            </a:xfrm>
          </p:grpSpPr>
          <p:sp>
            <p:nvSpPr>
              <p:cNvPr id="21" name="Arc 47">
                <a:extLst>
                  <a:ext uri="{FF2B5EF4-FFF2-40B4-BE49-F238E27FC236}">
                    <a16:creationId xmlns:a16="http://schemas.microsoft.com/office/drawing/2014/main" id="{62AE3D14-CA88-B88C-083A-FB9EDC26CF66}"/>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22" name="Arc 48">
                <a:extLst>
                  <a:ext uri="{FF2B5EF4-FFF2-40B4-BE49-F238E27FC236}">
                    <a16:creationId xmlns:a16="http://schemas.microsoft.com/office/drawing/2014/main" id="{1C198DB0-8CA2-1A60-6ADA-E84FC85E0EBA}"/>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grpSp>
        <p:grpSp>
          <p:nvGrpSpPr>
            <p:cNvPr id="12" name="Group 11">
              <a:extLst>
                <a:ext uri="{FF2B5EF4-FFF2-40B4-BE49-F238E27FC236}">
                  <a16:creationId xmlns:a16="http://schemas.microsoft.com/office/drawing/2014/main" id="{FA371D17-6C5D-B19D-B2E8-BE5063B2C5E2}"/>
                </a:ext>
              </a:extLst>
            </p:cNvPr>
            <p:cNvGrpSpPr/>
            <p:nvPr userDrawn="1"/>
          </p:nvGrpSpPr>
          <p:grpSpPr>
            <a:xfrm>
              <a:off x="4134283" y="3357980"/>
              <a:ext cx="2615622" cy="1307812"/>
              <a:chOff x="4134283" y="2768888"/>
              <a:chExt cx="2615622" cy="1307812"/>
            </a:xfrm>
          </p:grpSpPr>
          <p:sp>
            <p:nvSpPr>
              <p:cNvPr id="19" name="Arc 47">
                <a:extLst>
                  <a:ext uri="{FF2B5EF4-FFF2-40B4-BE49-F238E27FC236}">
                    <a16:creationId xmlns:a16="http://schemas.microsoft.com/office/drawing/2014/main" id="{E97B1A77-13E9-076F-C9EC-8910BE6CA617}"/>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20" name="Arc 48">
                <a:extLst>
                  <a:ext uri="{FF2B5EF4-FFF2-40B4-BE49-F238E27FC236}">
                    <a16:creationId xmlns:a16="http://schemas.microsoft.com/office/drawing/2014/main" id="{580EFB7C-1AE1-9F5D-5909-EAC6951E0BB7}"/>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grpSp>
        <p:grpSp>
          <p:nvGrpSpPr>
            <p:cNvPr id="13" name="Group 12">
              <a:extLst>
                <a:ext uri="{FF2B5EF4-FFF2-40B4-BE49-F238E27FC236}">
                  <a16:creationId xmlns:a16="http://schemas.microsoft.com/office/drawing/2014/main" id="{CE1BD2ED-6C69-571D-A5A6-D86D46E106BA}"/>
                </a:ext>
              </a:extLst>
            </p:cNvPr>
            <p:cNvGrpSpPr/>
            <p:nvPr userDrawn="1"/>
          </p:nvGrpSpPr>
          <p:grpSpPr>
            <a:xfrm>
              <a:off x="4134283" y="3357980"/>
              <a:ext cx="2615622" cy="1307812"/>
              <a:chOff x="4134283" y="2775094"/>
              <a:chExt cx="2615622" cy="1307812"/>
            </a:xfrm>
          </p:grpSpPr>
          <p:sp>
            <p:nvSpPr>
              <p:cNvPr id="17" name="Arc 16">
                <a:extLst>
                  <a:ext uri="{FF2B5EF4-FFF2-40B4-BE49-F238E27FC236}">
                    <a16:creationId xmlns:a16="http://schemas.microsoft.com/office/drawing/2014/main" id="{38D6874D-0B7E-F11A-8FEB-EB13D1F9D469}"/>
                  </a:ext>
                </a:extLst>
              </p:cNvPr>
              <p:cNvSpPr/>
              <p:nvPr userDrawn="1"/>
            </p:nvSpPr>
            <p:spPr>
              <a:xfrm>
                <a:off x="4134283" y="2775094"/>
                <a:ext cx="1307811" cy="1307812"/>
              </a:xfrm>
              <a:prstGeom prst="arc">
                <a:avLst>
                  <a:gd name="adj1" fmla="val 10792152"/>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18" name="Arc 17">
                <a:extLst>
                  <a:ext uri="{FF2B5EF4-FFF2-40B4-BE49-F238E27FC236}">
                    <a16:creationId xmlns:a16="http://schemas.microsoft.com/office/drawing/2014/main" id="{787D6E92-F139-0187-5027-354FBCD86E92}"/>
                  </a:ext>
                </a:extLst>
              </p:cNvPr>
              <p:cNvSpPr/>
              <p:nvPr userDrawn="1"/>
            </p:nvSpPr>
            <p:spPr>
              <a:xfrm flipV="1">
                <a:off x="5442094" y="2775094"/>
                <a:ext cx="1307811" cy="1307812"/>
              </a:xfrm>
              <a:prstGeom prst="arc">
                <a:avLst>
                  <a:gd name="adj1" fmla="val 10790197"/>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grpSp>
        <p:grpSp>
          <p:nvGrpSpPr>
            <p:cNvPr id="14" name="Group 13">
              <a:extLst>
                <a:ext uri="{FF2B5EF4-FFF2-40B4-BE49-F238E27FC236}">
                  <a16:creationId xmlns:a16="http://schemas.microsoft.com/office/drawing/2014/main" id="{2F292C11-4059-21AA-3BB0-D1228061B270}"/>
                </a:ext>
              </a:extLst>
            </p:cNvPr>
            <p:cNvGrpSpPr/>
            <p:nvPr userDrawn="1"/>
          </p:nvGrpSpPr>
          <p:grpSpPr>
            <a:xfrm>
              <a:off x="6749905" y="3357980"/>
              <a:ext cx="2615622" cy="1307812"/>
              <a:chOff x="4134283" y="2775094"/>
              <a:chExt cx="2615622" cy="1307812"/>
            </a:xfrm>
          </p:grpSpPr>
          <p:sp>
            <p:nvSpPr>
              <p:cNvPr id="15" name="Arc 14">
                <a:extLst>
                  <a:ext uri="{FF2B5EF4-FFF2-40B4-BE49-F238E27FC236}">
                    <a16:creationId xmlns:a16="http://schemas.microsoft.com/office/drawing/2014/main" id="{682FAAD4-6A94-7DCE-7476-C6026EADD3FB}"/>
                  </a:ext>
                </a:extLst>
              </p:cNvPr>
              <p:cNvSpPr/>
              <p:nvPr userDrawn="1"/>
            </p:nvSpPr>
            <p:spPr>
              <a:xfrm>
                <a:off x="4134283" y="2775094"/>
                <a:ext cx="1307811" cy="1307812"/>
              </a:xfrm>
              <a:prstGeom prst="arc">
                <a:avLst>
                  <a:gd name="adj1" fmla="val 10792152"/>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16" name="Arc 15">
                <a:extLst>
                  <a:ext uri="{FF2B5EF4-FFF2-40B4-BE49-F238E27FC236}">
                    <a16:creationId xmlns:a16="http://schemas.microsoft.com/office/drawing/2014/main" id="{F2D17A48-42C4-2192-FB33-3448C1A4C947}"/>
                  </a:ext>
                </a:extLst>
              </p:cNvPr>
              <p:cNvSpPr/>
              <p:nvPr userDrawn="1"/>
            </p:nvSpPr>
            <p:spPr>
              <a:xfrm flipV="1">
                <a:off x="5442094" y="2775094"/>
                <a:ext cx="1307811" cy="1307812"/>
              </a:xfrm>
              <a:prstGeom prst="arc">
                <a:avLst>
                  <a:gd name="adj1" fmla="val 10790197"/>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grpSp>
      </p:grpSp>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1"/>
            <a:ext cx="10226675" cy="781058"/>
          </a:xfrm>
        </p:spPr>
        <p:txBody>
          <a:bodyPr vert="horz" lIns="91440" tIns="45720" rIns="91440" bIns="45720" rtlCol="0" anchor="t">
            <a:noAutofit/>
          </a:bodyPr>
          <a:lstStyle>
            <a:lvl1pPr marL="0" indent="0" algn="ctr">
              <a:buFont typeface="Arial" panose="020B0604020202020204" pitchFamily="34" charset="0"/>
              <a:buNone/>
              <a:defRPr lang="en-US" sz="4400" dirty="0"/>
            </a:lvl1pPr>
          </a:lstStyle>
          <a:p>
            <a:pPr lvl="0"/>
            <a:r>
              <a:rPr lang="en-US" dirty="0"/>
              <a:t>Click to edit Master title style</a:t>
            </a:r>
          </a:p>
        </p:txBody>
      </p:sp>
      <p:sp>
        <p:nvSpPr>
          <p:cNvPr id="8" name="Text Placeholder 7">
            <a:extLst>
              <a:ext uri="{FF2B5EF4-FFF2-40B4-BE49-F238E27FC236}">
                <a16:creationId xmlns:a16="http://schemas.microsoft.com/office/drawing/2014/main" id="{BC61C2C9-4D10-ED6D-CCC2-1E9F1FDD2A47}"/>
              </a:ext>
            </a:extLst>
          </p:cNvPr>
          <p:cNvSpPr>
            <a:spLocks noGrp="1"/>
          </p:cNvSpPr>
          <p:nvPr>
            <p:ph type="body" sz="quarter" idx="13"/>
          </p:nvPr>
        </p:nvSpPr>
        <p:spPr>
          <a:xfrm>
            <a:off x="590789" y="2967758"/>
            <a:ext cx="2638185" cy="423333"/>
          </a:xfrm>
          <a:noFill/>
        </p:spPr>
        <p:txBody>
          <a:bodyPr wrap="square" rtlCol="0" anchor="t">
            <a:noAutofit/>
          </a:bodyPr>
          <a:lstStyle>
            <a:lvl1pPr marL="0" indent="0" algn="r">
              <a:buNone/>
              <a:defRPr lang="en-US" sz="1800" b="1" dirty="0">
                <a:solidFill>
                  <a:schemeClr val="tx1">
                    <a:lumMod val="75000"/>
                    <a:lumOff val="25000"/>
                  </a:schemeClr>
                </a:solidFill>
              </a:defRPr>
            </a:lvl1pPr>
          </a:lstStyle>
          <a:p>
            <a:pPr marL="228600" lvl="0" indent="-228600"/>
            <a:r>
              <a:rPr lang="en-US" dirty="0"/>
              <a:t>Click to edit Master</a:t>
            </a:r>
          </a:p>
        </p:txBody>
      </p:sp>
      <p:sp>
        <p:nvSpPr>
          <p:cNvPr id="9" name="Text Placeholder 7">
            <a:extLst>
              <a:ext uri="{FF2B5EF4-FFF2-40B4-BE49-F238E27FC236}">
                <a16:creationId xmlns:a16="http://schemas.microsoft.com/office/drawing/2014/main" id="{573D6B2A-4BEB-40DA-D4B7-5D6711B95BFB}"/>
              </a:ext>
            </a:extLst>
          </p:cNvPr>
          <p:cNvSpPr>
            <a:spLocks noGrp="1"/>
          </p:cNvSpPr>
          <p:nvPr>
            <p:ph type="body" sz="quarter" idx="16"/>
          </p:nvPr>
        </p:nvSpPr>
        <p:spPr>
          <a:xfrm>
            <a:off x="587375" y="3751093"/>
            <a:ext cx="2638185" cy="838094"/>
          </a:xfrm>
        </p:spPr>
        <p:txBody>
          <a:bodyPr anchor="t">
            <a:noAutofit/>
          </a:bodyPr>
          <a:lstStyle>
            <a:lvl1pPr marL="0" indent="0" algn="r">
              <a:lnSpc>
                <a:spcPct val="100000"/>
              </a:lnSpc>
              <a:spcBef>
                <a:spcPts val="0"/>
              </a:spcBef>
              <a:buFont typeface="Arial" panose="020B0604020202020204" pitchFamily="34" charse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1" name="Text Placeholder 7">
            <a:extLst>
              <a:ext uri="{FF2B5EF4-FFF2-40B4-BE49-F238E27FC236}">
                <a16:creationId xmlns:a16="http://schemas.microsoft.com/office/drawing/2014/main" id="{5CC23EF0-CCB9-7631-5893-173C23662EED}"/>
              </a:ext>
            </a:extLst>
          </p:cNvPr>
          <p:cNvSpPr>
            <a:spLocks noGrp="1"/>
          </p:cNvSpPr>
          <p:nvPr>
            <p:ph type="body" sz="quarter" idx="17" hasCustomPrompt="1"/>
          </p:nvPr>
        </p:nvSpPr>
        <p:spPr>
          <a:xfrm>
            <a:off x="3499555" y="3657132"/>
            <a:ext cx="1260000" cy="324000"/>
          </a:xfrm>
          <a:noFill/>
        </p:spPr>
        <p:txBody>
          <a:bodyPr wrap="square" rtlCol="0" anchor="ctr">
            <a:noAutofit/>
          </a:bodyPr>
          <a:lstStyle>
            <a:lvl1pPr marL="0" indent="0">
              <a:buNone/>
              <a:defRPr lang="en-US" sz="1700" b="1" dirty="0">
                <a:solidFill>
                  <a:schemeClr val="tx1">
                    <a:lumMod val="75000"/>
                    <a:lumOff val="25000"/>
                  </a:schemeClr>
                </a:solidFill>
              </a:defRPr>
            </a:lvl1pPr>
          </a:lstStyle>
          <a:p>
            <a:pPr marL="57150" lvl="0" indent="-285750" algn="ctr"/>
            <a:r>
              <a:rPr lang="en-US" dirty="0"/>
              <a:t>Milestone</a:t>
            </a:r>
          </a:p>
        </p:txBody>
      </p:sp>
      <p:sp>
        <p:nvSpPr>
          <p:cNvPr id="39" name="Text Placeholder 7">
            <a:extLst>
              <a:ext uri="{FF2B5EF4-FFF2-40B4-BE49-F238E27FC236}">
                <a16:creationId xmlns:a16="http://schemas.microsoft.com/office/drawing/2014/main" id="{5F1CF3D7-D6F0-00E0-514C-BE0D7B4F1BB9}"/>
              </a:ext>
            </a:extLst>
          </p:cNvPr>
          <p:cNvSpPr>
            <a:spLocks noGrp="1"/>
          </p:cNvSpPr>
          <p:nvPr>
            <p:ph type="body" sz="quarter" idx="21"/>
          </p:nvPr>
        </p:nvSpPr>
        <p:spPr>
          <a:xfrm>
            <a:off x="4116706" y="4651576"/>
            <a:ext cx="2638185" cy="423333"/>
          </a:xfrm>
          <a:noFill/>
        </p:spPr>
        <p:txBody>
          <a:bodyPr wrap="square" rtlCol="0" anchor="t">
            <a:noAutofit/>
          </a:bodyPr>
          <a:lstStyle>
            <a:lvl1pPr marL="0" indent="0" algn="ctr">
              <a:buNone/>
              <a:defRPr lang="en-US" sz="1800" b="1" dirty="0">
                <a:solidFill>
                  <a:schemeClr val="tx1">
                    <a:lumMod val="75000"/>
                    <a:lumOff val="25000"/>
                  </a:schemeClr>
                </a:solidFill>
              </a:defRPr>
            </a:lvl1pPr>
          </a:lstStyle>
          <a:p>
            <a:pPr marL="228600" lvl="0" indent="-228600"/>
            <a:r>
              <a:rPr lang="en-US" dirty="0"/>
              <a:t>Click to edit Master</a:t>
            </a:r>
          </a:p>
        </p:txBody>
      </p:sp>
      <p:sp>
        <p:nvSpPr>
          <p:cNvPr id="40" name="Text Placeholder 7">
            <a:extLst>
              <a:ext uri="{FF2B5EF4-FFF2-40B4-BE49-F238E27FC236}">
                <a16:creationId xmlns:a16="http://schemas.microsoft.com/office/drawing/2014/main" id="{EE110014-5113-3EAB-EA0C-2C4A0D26AC43}"/>
              </a:ext>
            </a:extLst>
          </p:cNvPr>
          <p:cNvSpPr>
            <a:spLocks noGrp="1"/>
          </p:cNvSpPr>
          <p:nvPr>
            <p:ph type="body" sz="quarter" idx="22"/>
          </p:nvPr>
        </p:nvSpPr>
        <p:spPr>
          <a:xfrm>
            <a:off x="4113292" y="5434911"/>
            <a:ext cx="2638185" cy="838094"/>
          </a:xfrm>
        </p:spPr>
        <p:txBody>
          <a:bodyPr anchor="t">
            <a:noAutofit/>
          </a:bodyPr>
          <a:lstStyle>
            <a:lvl1pPr marL="0" indent="0" algn="ctr">
              <a:lnSpc>
                <a:spcPct val="100000"/>
              </a:lnSpc>
              <a:spcBef>
                <a:spcPts val="0"/>
              </a:spcBef>
              <a:buFont typeface="Arial" panose="020B0604020202020204" pitchFamily="34" charse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41" name="Text Placeholder 7">
            <a:extLst>
              <a:ext uri="{FF2B5EF4-FFF2-40B4-BE49-F238E27FC236}">
                <a16:creationId xmlns:a16="http://schemas.microsoft.com/office/drawing/2014/main" id="{B0B2218D-7892-865A-9269-8F7CB77EF6E9}"/>
              </a:ext>
            </a:extLst>
          </p:cNvPr>
          <p:cNvSpPr>
            <a:spLocks noGrp="1"/>
          </p:cNvSpPr>
          <p:nvPr>
            <p:ph type="body" sz="quarter" idx="23" hasCustomPrompt="1"/>
          </p:nvPr>
        </p:nvSpPr>
        <p:spPr>
          <a:xfrm>
            <a:off x="4818701" y="3657132"/>
            <a:ext cx="1260000" cy="324000"/>
          </a:xfrm>
          <a:noFill/>
        </p:spPr>
        <p:txBody>
          <a:bodyPr wrap="square" rtlCol="0" anchor="ctr">
            <a:noAutofit/>
          </a:bodyPr>
          <a:lstStyle>
            <a:lvl1pPr marL="0" indent="0">
              <a:buNone/>
              <a:defRPr lang="en-US" sz="1700" b="1" dirty="0">
                <a:solidFill>
                  <a:schemeClr val="tx1">
                    <a:lumMod val="75000"/>
                    <a:lumOff val="25000"/>
                  </a:schemeClr>
                </a:solidFill>
              </a:defRPr>
            </a:lvl1pPr>
          </a:lstStyle>
          <a:p>
            <a:pPr marL="57150" lvl="0" indent="-285750" algn="ctr"/>
            <a:r>
              <a:rPr lang="en-US" dirty="0"/>
              <a:t>Milestone</a:t>
            </a:r>
          </a:p>
        </p:txBody>
      </p:sp>
      <p:sp>
        <p:nvSpPr>
          <p:cNvPr id="44" name="Text Placeholder 7">
            <a:extLst>
              <a:ext uri="{FF2B5EF4-FFF2-40B4-BE49-F238E27FC236}">
                <a16:creationId xmlns:a16="http://schemas.microsoft.com/office/drawing/2014/main" id="{963E044A-0854-3254-F81C-5F8453A186CB}"/>
              </a:ext>
            </a:extLst>
          </p:cNvPr>
          <p:cNvSpPr>
            <a:spLocks noGrp="1"/>
          </p:cNvSpPr>
          <p:nvPr>
            <p:ph type="body" sz="quarter" idx="26"/>
          </p:nvPr>
        </p:nvSpPr>
        <p:spPr>
          <a:xfrm>
            <a:off x="5434571" y="1495031"/>
            <a:ext cx="2638185" cy="423333"/>
          </a:xfrm>
          <a:noFill/>
        </p:spPr>
        <p:txBody>
          <a:bodyPr wrap="square" rtlCol="0" anchor="t">
            <a:noAutofit/>
          </a:bodyPr>
          <a:lstStyle>
            <a:lvl1pPr marL="0" indent="0" algn="ctr">
              <a:buNone/>
              <a:defRPr lang="en-US" sz="1800" b="1" dirty="0">
                <a:solidFill>
                  <a:schemeClr val="tx1">
                    <a:lumMod val="75000"/>
                    <a:lumOff val="25000"/>
                  </a:schemeClr>
                </a:solidFill>
              </a:defRPr>
            </a:lvl1pPr>
          </a:lstStyle>
          <a:p>
            <a:pPr marL="228600" lvl="0" indent="-228600"/>
            <a:r>
              <a:rPr lang="en-US" dirty="0"/>
              <a:t>Click to edit Master</a:t>
            </a:r>
          </a:p>
        </p:txBody>
      </p:sp>
      <p:sp>
        <p:nvSpPr>
          <p:cNvPr id="45" name="Text Placeholder 7">
            <a:extLst>
              <a:ext uri="{FF2B5EF4-FFF2-40B4-BE49-F238E27FC236}">
                <a16:creationId xmlns:a16="http://schemas.microsoft.com/office/drawing/2014/main" id="{F4A60265-606F-B99A-2B16-D7324BEBA729}"/>
              </a:ext>
            </a:extLst>
          </p:cNvPr>
          <p:cNvSpPr>
            <a:spLocks noGrp="1"/>
          </p:cNvSpPr>
          <p:nvPr>
            <p:ph type="body" sz="quarter" idx="27"/>
          </p:nvPr>
        </p:nvSpPr>
        <p:spPr>
          <a:xfrm>
            <a:off x="5431157" y="2278366"/>
            <a:ext cx="2638185" cy="838094"/>
          </a:xfrm>
        </p:spPr>
        <p:txBody>
          <a:bodyPr anchor="t">
            <a:noAutofit/>
          </a:bodyPr>
          <a:lstStyle>
            <a:lvl1pPr marL="0" indent="0" algn="ctr">
              <a:lnSpc>
                <a:spcPct val="100000"/>
              </a:lnSpc>
              <a:spcBef>
                <a:spcPts val="0"/>
              </a:spcBef>
              <a:buFont typeface="Arial" panose="020B0604020202020204" pitchFamily="34" charse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46" name="Text Placeholder 7">
            <a:extLst>
              <a:ext uri="{FF2B5EF4-FFF2-40B4-BE49-F238E27FC236}">
                <a16:creationId xmlns:a16="http://schemas.microsoft.com/office/drawing/2014/main" id="{98828D7D-0668-CA35-2CAD-FC717E71C5DC}"/>
              </a:ext>
            </a:extLst>
          </p:cNvPr>
          <p:cNvSpPr>
            <a:spLocks noGrp="1"/>
          </p:cNvSpPr>
          <p:nvPr>
            <p:ph type="body" sz="quarter" idx="28" hasCustomPrompt="1"/>
          </p:nvPr>
        </p:nvSpPr>
        <p:spPr>
          <a:xfrm>
            <a:off x="6137847" y="3657132"/>
            <a:ext cx="1260000" cy="324000"/>
          </a:xfrm>
          <a:noFill/>
        </p:spPr>
        <p:txBody>
          <a:bodyPr wrap="square" rtlCol="0" anchor="ctr">
            <a:noAutofit/>
          </a:bodyPr>
          <a:lstStyle>
            <a:lvl1pPr marL="0" indent="0">
              <a:buNone/>
              <a:defRPr lang="en-US" sz="1700" b="1" dirty="0">
                <a:solidFill>
                  <a:schemeClr val="tx1">
                    <a:lumMod val="75000"/>
                    <a:lumOff val="25000"/>
                  </a:schemeClr>
                </a:solidFill>
              </a:defRPr>
            </a:lvl1pPr>
          </a:lstStyle>
          <a:p>
            <a:pPr marL="57150" lvl="0" indent="-285750" algn="ctr"/>
            <a:r>
              <a:rPr lang="en-US" dirty="0"/>
              <a:t>Milestone</a:t>
            </a:r>
          </a:p>
        </p:txBody>
      </p:sp>
      <p:sp>
        <p:nvSpPr>
          <p:cNvPr id="49" name="Text Placeholder 7">
            <a:extLst>
              <a:ext uri="{FF2B5EF4-FFF2-40B4-BE49-F238E27FC236}">
                <a16:creationId xmlns:a16="http://schemas.microsoft.com/office/drawing/2014/main" id="{DCE45788-7A79-F6B2-443A-427BE234AC1C}"/>
              </a:ext>
            </a:extLst>
          </p:cNvPr>
          <p:cNvSpPr>
            <a:spLocks noGrp="1"/>
          </p:cNvSpPr>
          <p:nvPr>
            <p:ph type="body" sz="quarter" idx="31"/>
          </p:nvPr>
        </p:nvSpPr>
        <p:spPr>
          <a:xfrm>
            <a:off x="8966440" y="2967758"/>
            <a:ext cx="2638185" cy="423333"/>
          </a:xfrm>
          <a:noFill/>
        </p:spPr>
        <p:txBody>
          <a:bodyPr wrap="square" rtlCol="0" anchor="t">
            <a:noAutofit/>
          </a:bodyPr>
          <a:lstStyle>
            <a:lvl1pPr marL="0" indent="0">
              <a:buNone/>
              <a:defRPr lang="en-US" sz="1800" b="1" dirty="0">
                <a:solidFill>
                  <a:schemeClr val="tx1">
                    <a:lumMod val="75000"/>
                    <a:lumOff val="25000"/>
                  </a:schemeClr>
                </a:solidFill>
              </a:defRPr>
            </a:lvl1pPr>
          </a:lstStyle>
          <a:p>
            <a:pPr marL="228600" lvl="0" indent="-228600"/>
            <a:r>
              <a:rPr lang="en-US" dirty="0"/>
              <a:t>Click to edit Master</a:t>
            </a:r>
          </a:p>
        </p:txBody>
      </p:sp>
      <p:sp>
        <p:nvSpPr>
          <p:cNvPr id="50" name="Text Placeholder 7">
            <a:extLst>
              <a:ext uri="{FF2B5EF4-FFF2-40B4-BE49-F238E27FC236}">
                <a16:creationId xmlns:a16="http://schemas.microsoft.com/office/drawing/2014/main" id="{42F4A986-934A-4734-9712-8262BC7D9CF3}"/>
              </a:ext>
            </a:extLst>
          </p:cNvPr>
          <p:cNvSpPr>
            <a:spLocks noGrp="1"/>
          </p:cNvSpPr>
          <p:nvPr>
            <p:ph type="body" sz="quarter" idx="32"/>
          </p:nvPr>
        </p:nvSpPr>
        <p:spPr>
          <a:xfrm>
            <a:off x="8963026" y="3751093"/>
            <a:ext cx="2638185" cy="838094"/>
          </a:xfrm>
        </p:spPr>
        <p:txBody>
          <a:bodyPr anchor="t">
            <a:noAutofit/>
          </a:bodyPr>
          <a:lstStyle>
            <a:lvl1pPr marL="0" indent="0">
              <a:lnSpc>
                <a:spcPct val="100000"/>
              </a:lnSpc>
              <a:spcBef>
                <a:spcPts val="0"/>
              </a:spcBef>
              <a:buFont typeface="Arial" panose="020B0604020202020204" pitchFamily="34" charse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51" name="Text Placeholder 7">
            <a:extLst>
              <a:ext uri="{FF2B5EF4-FFF2-40B4-BE49-F238E27FC236}">
                <a16:creationId xmlns:a16="http://schemas.microsoft.com/office/drawing/2014/main" id="{186262C1-71EC-CE23-F6A4-6036450E58AA}"/>
              </a:ext>
            </a:extLst>
          </p:cNvPr>
          <p:cNvSpPr>
            <a:spLocks noGrp="1"/>
          </p:cNvSpPr>
          <p:nvPr>
            <p:ph type="body" sz="quarter" idx="33" hasCustomPrompt="1"/>
          </p:nvPr>
        </p:nvSpPr>
        <p:spPr>
          <a:xfrm>
            <a:off x="7456994" y="3657132"/>
            <a:ext cx="1260000" cy="324000"/>
          </a:xfrm>
          <a:noFill/>
        </p:spPr>
        <p:txBody>
          <a:bodyPr wrap="square" rtlCol="0" anchor="ctr">
            <a:noAutofit/>
          </a:bodyPr>
          <a:lstStyle>
            <a:lvl1pPr marL="0" indent="0">
              <a:buNone/>
              <a:defRPr lang="en-US" sz="1700" b="1" dirty="0">
                <a:solidFill>
                  <a:schemeClr val="tx1">
                    <a:lumMod val="75000"/>
                    <a:lumOff val="25000"/>
                  </a:schemeClr>
                </a:solidFill>
              </a:defRPr>
            </a:lvl1pPr>
          </a:lstStyle>
          <a:p>
            <a:pPr marL="57150" lvl="0" indent="-285750" algn="ctr"/>
            <a:r>
              <a:rPr lang="en-US" dirty="0"/>
              <a:t>Milestone</a:t>
            </a:r>
          </a:p>
        </p:txBody>
      </p:sp>
      <p:sp>
        <p:nvSpPr>
          <p:cNvPr id="23" name="Rectangle 22">
            <a:extLst>
              <a:ext uri="{FF2B5EF4-FFF2-40B4-BE49-F238E27FC236}">
                <a16:creationId xmlns:a16="http://schemas.microsoft.com/office/drawing/2014/main" id="{D2C5C974-FD8D-C29F-00F5-915EDA7E0E75}"/>
              </a:ext>
            </a:extLst>
          </p:cNvPr>
          <p:cNvSpPr/>
          <p:nvPr userDrawn="1"/>
        </p:nvSpPr>
        <p:spPr>
          <a:xfrm>
            <a:off x="0" y="6273004"/>
            <a:ext cx="12191999" cy="584993"/>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a:buFont typeface="Arial" panose="020B0604020202020204" pitchFamily="34" charset="0"/>
              <a:buNone/>
            </a:pPr>
            <a:endParaRPr lang="en-US"/>
          </a:p>
        </p:txBody>
      </p:sp>
    </p:spTree>
    <p:extLst>
      <p:ext uri="{BB962C8B-B14F-4D97-AF65-F5344CB8AC3E}">
        <p14:creationId xmlns:p14="http://schemas.microsoft.com/office/powerpoint/2010/main" val="299162441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meline I60V7">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DC58569-A743-E665-D540-B481B64E8459}"/>
              </a:ext>
            </a:extLst>
          </p:cNvPr>
          <p:cNvGrpSpPr/>
          <p:nvPr userDrawn="1"/>
        </p:nvGrpSpPr>
        <p:grpSpPr>
          <a:xfrm>
            <a:off x="2827762" y="3165226"/>
            <a:ext cx="6539055" cy="1307812"/>
            <a:chOff x="3480378" y="3357980"/>
            <a:chExt cx="6539055" cy="1307812"/>
          </a:xfrm>
        </p:grpSpPr>
        <p:sp>
          <p:nvSpPr>
            <p:cNvPr id="12" name="Arc 47">
              <a:extLst>
                <a:ext uri="{FF2B5EF4-FFF2-40B4-BE49-F238E27FC236}">
                  <a16:creationId xmlns:a16="http://schemas.microsoft.com/office/drawing/2014/main" id="{1799DBCE-3CDD-CE06-DCD3-E33D796CFBF5}"/>
                </a:ext>
              </a:extLst>
            </p:cNvPr>
            <p:cNvSpPr/>
            <p:nvPr userDrawn="1"/>
          </p:nvSpPr>
          <p:spPr>
            <a:xfrm>
              <a:off x="871162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13" name="Arc 47">
              <a:extLst>
                <a:ext uri="{FF2B5EF4-FFF2-40B4-BE49-F238E27FC236}">
                  <a16:creationId xmlns:a16="http://schemas.microsoft.com/office/drawing/2014/main" id="{D2BB6497-C9ED-231A-3D46-236A20D91547}"/>
                </a:ext>
              </a:extLst>
            </p:cNvPr>
            <p:cNvSpPr/>
            <p:nvPr userDrawn="1"/>
          </p:nvSpPr>
          <p:spPr>
            <a:xfrm>
              <a:off x="6096000"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14" name="Arc 48">
              <a:extLst>
                <a:ext uri="{FF2B5EF4-FFF2-40B4-BE49-F238E27FC236}">
                  <a16:creationId xmlns:a16="http://schemas.microsoft.com/office/drawing/2014/main" id="{3B7F452B-F78D-F2B0-F33B-AC7925960C28}"/>
                </a:ext>
              </a:extLst>
            </p:cNvPr>
            <p:cNvSpPr/>
            <p:nvPr userDrawn="1"/>
          </p:nvSpPr>
          <p:spPr>
            <a:xfrm flipV="1">
              <a:off x="7403811"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15" name="Arc 47">
              <a:extLst>
                <a:ext uri="{FF2B5EF4-FFF2-40B4-BE49-F238E27FC236}">
                  <a16:creationId xmlns:a16="http://schemas.microsoft.com/office/drawing/2014/main" id="{F3999495-48D8-5CE9-11CD-A667A50E615F}"/>
                </a:ext>
              </a:extLst>
            </p:cNvPr>
            <p:cNvSpPr/>
            <p:nvPr userDrawn="1"/>
          </p:nvSpPr>
          <p:spPr>
            <a:xfrm>
              <a:off x="3480378"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16" name="Arc 48">
              <a:extLst>
                <a:ext uri="{FF2B5EF4-FFF2-40B4-BE49-F238E27FC236}">
                  <a16:creationId xmlns:a16="http://schemas.microsoft.com/office/drawing/2014/main" id="{63AC1403-57C4-36A3-F449-8E53AE126B46}"/>
                </a:ext>
              </a:extLst>
            </p:cNvPr>
            <p:cNvSpPr/>
            <p:nvPr userDrawn="1"/>
          </p:nvSpPr>
          <p:spPr>
            <a:xfrm flipV="1">
              <a:off x="4788189"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17" name="Arc 16">
              <a:extLst>
                <a:ext uri="{FF2B5EF4-FFF2-40B4-BE49-F238E27FC236}">
                  <a16:creationId xmlns:a16="http://schemas.microsoft.com/office/drawing/2014/main" id="{33EC7DAF-3551-94E6-E084-19FAD06C1A03}"/>
                </a:ext>
              </a:extLst>
            </p:cNvPr>
            <p:cNvSpPr/>
            <p:nvPr userDrawn="1"/>
          </p:nvSpPr>
          <p:spPr>
            <a:xfrm>
              <a:off x="3480378" y="3357980"/>
              <a:ext cx="1307811" cy="1307812"/>
            </a:xfrm>
            <a:prstGeom prst="arc">
              <a:avLst>
                <a:gd name="adj1" fmla="val 10792152"/>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18" name="Arc 17">
              <a:extLst>
                <a:ext uri="{FF2B5EF4-FFF2-40B4-BE49-F238E27FC236}">
                  <a16:creationId xmlns:a16="http://schemas.microsoft.com/office/drawing/2014/main" id="{3E3B8828-CA10-E6AF-81C9-846A2AA7EC2A}"/>
                </a:ext>
              </a:extLst>
            </p:cNvPr>
            <p:cNvSpPr/>
            <p:nvPr userDrawn="1"/>
          </p:nvSpPr>
          <p:spPr>
            <a:xfrm flipV="1">
              <a:off x="4788189" y="3357980"/>
              <a:ext cx="1307811" cy="1307812"/>
            </a:xfrm>
            <a:prstGeom prst="arc">
              <a:avLst>
                <a:gd name="adj1" fmla="val 10790197"/>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19" name="Arc 18">
              <a:extLst>
                <a:ext uri="{FF2B5EF4-FFF2-40B4-BE49-F238E27FC236}">
                  <a16:creationId xmlns:a16="http://schemas.microsoft.com/office/drawing/2014/main" id="{2C78BF60-1F33-C76B-4C83-FB7F261873ED}"/>
                </a:ext>
              </a:extLst>
            </p:cNvPr>
            <p:cNvSpPr/>
            <p:nvPr userDrawn="1"/>
          </p:nvSpPr>
          <p:spPr>
            <a:xfrm>
              <a:off x="6096000" y="3357980"/>
              <a:ext cx="1307811" cy="1307812"/>
            </a:xfrm>
            <a:prstGeom prst="arc">
              <a:avLst>
                <a:gd name="adj1" fmla="val 10792152"/>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20" name="Arc 19">
              <a:extLst>
                <a:ext uri="{FF2B5EF4-FFF2-40B4-BE49-F238E27FC236}">
                  <a16:creationId xmlns:a16="http://schemas.microsoft.com/office/drawing/2014/main" id="{2E83B02A-572D-64E3-61A5-073ADE6A4934}"/>
                </a:ext>
              </a:extLst>
            </p:cNvPr>
            <p:cNvSpPr/>
            <p:nvPr userDrawn="1"/>
          </p:nvSpPr>
          <p:spPr>
            <a:xfrm flipV="1">
              <a:off x="7403811" y="3357980"/>
              <a:ext cx="1307811" cy="1307812"/>
            </a:xfrm>
            <a:prstGeom prst="arc">
              <a:avLst>
                <a:gd name="adj1" fmla="val 10790197"/>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sp>
          <p:nvSpPr>
            <p:cNvPr id="21" name="Arc 20">
              <a:extLst>
                <a:ext uri="{FF2B5EF4-FFF2-40B4-BE49-F238E27FC236}">
                  <a16:creationId xmlns:a16="http://schemas.microsoft.com/office/drawing/2014/main" id="{08D20091-D26D-739C-EC0D-4332030E65CF}"/>
                </a:ext>
              </a:extLst>
            </p:cNvPr>
            <p:cNvSpPr/>
            <p:nvPr userDrawn="1"/>
          </p:nvSpPr>
          <p:spPr>
            <a:xfrm>
              <a:off x="8711622" y="3357980"/>
              <a:ext cx="1307811" cy="1307812"/>
            </a:xfrm>
            <a:prstGeom prst="arc">
              <a:avLst>
                <a:gd name="adj1" fmla="val 10792152"/>
                <a:gd name="adj2" fmla="val 0"/>
              </a:avLst>
            </a:prstGeom>
            <a:ln w="57150" cap="rnd">
              <a:tailEnd type="stealth"/>
            </a:ln>
          </p:spPr>
          <p:style>
            <a:lnRef idx="1">
              <a:schemeClr val="accent1"/>
            </a:lnRef>
            <a:fillRef idx="0">
              <a:schemeClr val="accent1"/>
            </a:fillRef>
            <a:effectRef idx="0">
              <a:schemeClr val="accent1"/>
            </a:effectRef>
            <a:fontRef idx="minor">
              <a:schemeClr val="tx1"/>
            </a:fontRef>
          </p:style>
          <p:txBody>
            <a:bodyPr rtlCol="0" anchor="ctr"/>
            <a:lstStyle/>
            <a:p>
              <a:pPr marL="0" indent="0" algn="ctr">
                <a:buFont typeface="Arial" panose="020B0604020202020204" pitchFamily="34" charset="0"/>
                <a:buNone/>
              </a:pPr>
              <a:endParaRPr lang="en-GB"/>
            </a:p>
          </p:txBody>
        </p:sp>
      </p:grpSp>
      <p:grpSp>
        <p:nvGrpSpPr>
          <p:cNvPr id="3" name="Group 2">
            <a:extLst>
              <a:ext uri="{FF2B5EF4-FFF2-40B4-BE49-F238E27FC236}">
                <a16:creationId xmlns:a16="http://schemas.microsoft.com/office/drawing/2014/main" id="{86A4D924-04F0-93DB-159D-A82EE770A921}"/>
              </a:ext>
            </a:extLst>
          </p:cNvPr>
          <p:cNvGrpSpPr/>
          <p:nvPr userDrawn="1"/>
        </p:nvGrpSpPr>
        <p:grpSpPr>
          <a:xfrm>
            <a:off x="11299825" y="584994"/>
            <a:ext cx="304800" cy="87880"/>
            <a:chOff x="587375" y="584994"/>
            <a:chExt cx="304800" cy="87880"/>
          </a:xfrm>
        </p:grpSpPr>
        <p:cxnSp>
          <p:nvCxnSpPr>
            <p:cNvPr id="4" name="Straight Connector 3">
              <a:extLst>
                <a:ext uri="{FF2B5EF4-FFF2-40B4-BE49-F238E27FC236}">
                  <a16:creationId xmlns:a16="http://schemas.microsoft.com/office/drawing/2014/main" id="{A836DCB7-EA86-8BF4-14F8-B1022039F83D}"/>
                </a:ext>
              </a:extLst>
            </p:cNvPr>
            <p:cNvCxnSpPr>
              <a:cxnSpLocks/>
            </p:cNvCxnSpPr>
            <p:nvPr userDrawn="1"/>
          </p:nvCxnSpPr>
          <p:spPr>
            <a:xfrm>
              <a:off x="587375" y="58499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5C3E817-D857-4674-CBF5-8C8F31D31631}"/>
                </a:ext>
              </a:extLst>
            </p:cNvPr>
            <p:cNvCxnSpPr>
              <a:cxnSpLocks/>
            </p:cNvCxnSpPr>
            <p:nvPr userDrawn="1"/>
          </p:nvCxnSpPr>
          <p:spPr>
            <a:xfrm>
              <a:off x="587375" y="67287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6" name="Title 1">
            <a:extLst>
              <a:ext uri="{FF2B5EF4-FFF2-40B4-BE49-F238E27FC236}">
                <a16:creationId xmlns:a16="http://schemas.microsoft.com/office/drawing/2014/main" id="{57E701DB-A22C-CC4C-3C13-637534C818BF}"/>
              </a:ext>
            </a:extLst>
          </p:cNvPr>
          <p:cNvSpPr>
            <a:spLocks noGrp="1"/>
          </p:cNvSpPr>
          <p:nvPr>
            <p:ph type="title"/>
          </p:nvPr>
        </p:nvSpPr>
        <p:spPr>
          <a:xfrm>
            <a:off x="982662" y="584201"/>
            <a:ext cx="10226675" cy="781058"/>
          </a:xfrm>
        </p:spPr>
        <p:txBody>
          <a:bodyPr vert="horz" lIns="91440" tIns="45720" rIns="91440" bIns="45720" rtlCol="0" anchor="t">
            <a:noAutofit/>
          </a:bodyPr>
          <a:lstStyle>
            <a:lvl1pPr marL="0" indent="0" algn="ctr">
              <a:buFont typeface="Arial" panose="020B0604020202020204" pitchFamily="34" charset="0"/>
              <a:buNone/>
              <a:defRPr lang="en-US" sz="4400" dirty="0"/>
            </a:lvl1pPr>
          </a:lstStyle>
          <a:p>
            <a:pPr lvl="0"/>
            <a:r>
              <a:rPr lang="en-US" dirty="0"/>
              <a:t>Click to edit Master title style</a:t>
            </a:r>
          </a:p>
        </p:txBody>
      </p:sp>
      <p:sp>
        <p:nvSpPr>
          <p:cNvPr id="8" name="Text Placeholder 7">
            <a:extLst>
              <a:ext uri="{FF2B5EF4-FFF2-40B4-BE49-F238E27FC236}">
                <a16:creationId xmlns:a16="http://schemas.microsoft.com/office/drawing/2014/main" id="{BC61C2C9-4D10-ED6D-CCC2-1E9F1FDD2A47}"/>
              </a:ext>
            </a:extLst>
          </p:cNvPr>
          <p:cNvSpPr>
            <a:spLocks noGrp="1"/>
          </p:cNvSpPr>
          <p:nvPr>
            <p:ph type="body" sz="quarter" idx="13"/>
          </p:nvPr>
        </p:nvSpPr>
        <p:spPr>
          <a:xfrm>
            <a:off x="2442816" y="1489839"/>
            <a:ext cx="2067502" cy="423333"/>
          </a:xfrm>
          <a:noFill/>
        </p:spPr>
        <p:txBody>
          <a:bodyPr wrap="square" rtlCol="0" anchor="t">
            <a:noAutofit/>
          </a:bodyPr>
          <a:lstStyle>
            <a:lvl1pPr marL="0" indent="0" algn="ctr">
              <a:buNone/>
              <a:defRPr lang="en-US" sz="1400" b="1" dirty="0">
                <a:solidFill>
                  <a:schemeClr val="tx1">
                    <a:lumMod val="75000"/>
                    <a:lumOff val="25000"/>
                  </a:schemeClr>
                </a:solidFill>
              </a:defRPr>
            </a:lvl1pPr>
          </a:lstStyle>
          <a:p>
            <a:pPr marL="228600" lvl="0" indent="-228600"/>
            <a:r>
              <a:rPr lang="en-US" dirty="0"/>
              <a:t>Click to edit Master</a:t>
            </a:r>
          </a:p>
        </p:txBody>
      </p:sp>
      <p:sp>
        <p:nvSpPr>
          <p:cNvPr id="9" name="Text Placeholder 7">
            <a:extLst>
              <a:ext uri="{FF2B5EF4-FFF2-40B4-BE49-F238E27FC236}">
                <a16:creationId xmlns:a16="http://schemas.microsoft.com/office/drawing/2014/main" id="{573D6B2A-4BEB-40DA-D4B7-5D6711B95BFB}"/>
              </a:ext>
            </a:extLst>
          </p:cNvPr>
          <p:cNvSpPr>
            <a:spLocks noGrp="1"/>
          </p:cNvSpPr>
          <p:nvPr>
            <p:ph type="body" sz="quarter" idx="16"/>
          </p:nvPr>
        </p:nvSpPr>
        <p:spPr>
          <a:xfrm>
            <a:off x="2439402" y="2273173"/>
            <a:ext cx="2067502"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1" name="Text Placeholder 7">
            <a:extLst>
              <a:ext uri="{FF2B5EF4-FFF2-40B4-BE49-F238E27FC236}">
                <a16:creationId xmlns:a16="http://schemas.microsoft.com/office/drawing/2014/main" id="{5CC23EF0-CCB9-7631-5893-173C23662EED}"/>
              </a:ext>
            </a:extLst>
          </p:cNvPr>
          <p:cNvSpPr>
            <a:spLocks noGrp="1"/>
          </p:cNvSpPr>
          <p:nvPr>
            <p:ph type="body" sz="quarter" idx="17" hasCustomPrompt="1"/>
          </p:nvPr>
        </p:nvSpPr>
        <p:spPr>
          <a:xfrm>
            <a:off x="2851602" y="3657132"/>
            <a:ext cx="1260000" cy="324000"/>
          </a:xfrm>
          <a:noFill/>
        </p:spPr>
        <p:txBody>
          <a:bodyPr wrap="square" rtlCol="0" anchor="ctr">
            <a:noAutofit/>
          </a:bodyPr>
          <a:lstStyle>
            <a:lvl1pPr marL="0" indent="0" algn="ctr">
              <a:buNone/>
              <a:defRPr lang="en-US" sz="1300" b="1" dirty="0">
                <a:solidFill>
                  <a:schemeClr val="tx1">
                    <a:lumMod val="75000"/>
                    <a:lumOff val="25000"/>
                  </a:schemeClr>
                </a:solidFill>
              </a:defRPr>
            </a:lvl1pPr>
          </a:lstStyle>
          <a:p>
            <a:pPr marL="57150" lvl="0" indent="-285750" algn="ctr"/>
            <a:r>
              <a:rPr lang="en-US" dirty="0"/>
              <a:t>Milestone</a:t>
            </a:r>
          </a:p>
        </p:txBody>
      </p:sp>
      <p:sp>
        <p:nvSpPr>
          <p:cNvPr id="31" name="Text Placeholder 7">
            <a:extLst>
              <a:ext uri="{FF2B5EF4-FFF2-40B4-BE49-F238E27FC236}">
                <a16:creationId xmlns:a16="http://schemas.microsoft.com/office/drawing/2014/main" id="{A55D6897-9E6A-5267-8A17-FAC640C0596F}"/>
              </a:ext>
            </a:extLst>
          </p:cNvPr>
          <p:cNvSpPr>
            <a:spLocks noGrp="1"/>
          </p:cNvSpPr>
          <p:nvPr>
            <p:ph type="body" sz="quarter" idx="21"/>
          </p:nvPr>
        </p:nvSpPr>
        <p:spPr>
          <a:xfrm>
            <a:off x="3756016" y="4607559"/>
            <a:ext cx="2067502" cy="423333"/>
          </a:xfrm>
          <a:noFill/>
        </p:spPr>
        <p:txBody>
          <a:bodyPr wrap="square" rtlCol="0" anchor="t">
            <a:noAutofit/>
          </a:bodyPr>
          <a:lstStyle>
            <a:lvl1pPr marL="0" indent="0" algn="ctr">
              <a:buNone/>
              <a:defRPr lang="en-US" sz="1400" b="1" dirty="0">
                <a:solidFill>
                  <a:schemeClr val="tx1">
                    <a:lumMod val="75000"/>
                    <a:lumOff val="25000"/>
                  </a:schemeClr>
                </a:solidFill>
              </a:defRPr>
            </a:lvl1pPr>
          </a:lstStyle>
          <a:p>
            <a:pPr marL="228600" lvl="0" indent="-228600"/>
            <a:r>
              <a:rPr lang="en-US" dirty="0"/>
              <a:t>Click to edit Master</a:t>
            </a:r>
          </a:p>
        </p:txBody>
      </p:sp>
      <p:sp>
        <p:nvSpPr>
          <p:cNvPr id="33" name="Text Placeholder 7">
            <a:extLst>
              <a:ext uri="{FF2B5EF4-FFF2-40B4-BE49-F238E27FC236}">
                <a16:creationId xmlns:a16="http://schemas.microsoft.com/office/drawing/2014/main" id="{27078301-377D-286F-9067-CC583F744A93}"/>
              </a:ext>
            </a:extLst>
          </p:cNvPr>
          <p:cNvSpPr>
            <a:spLocks noGrp="1"/>
          </p:cNvSpPr>
          <p:nvPr>
            <p:ph type="body" sz="quarter" idx="22"/>
          </p:nvPr>
        </p:nvSpPr>
        <p:spPr>
          <a:xfrm>
            <a:off x="3752602" y="5390893"/>
            <a:ext cx="2067502"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4" name="Text Placeholder 7">
            <a:extLst>
              <a:ext uri="{FF2B5EF4-FFF2-40B4-BE49-F238E27FC236}">
                <a16:creationId xmlns:a16="http://schemas.microsoft.com/office/drawing/2014/main" id="{F1119639-B6DC-E663-01C8-EB8BAAD734FD}"/>
              </a:ext>
            </a:extLst>
          </p:cNvPr>
          <p:cNvSpPr>
            <a:spLocks noGrp="1"/>
          </p:cNvSpPr>
          <p:nvPr>
            <p:ph type="body" sz="quarter" idx="23" hasCustomPrompt="1"/>
          </p:nvPr>
        </p:nvSpPr>
        <p:spPr>
          <a:xfrm>
            <a:off x="4159429" y="3657132"/>
            <a:ext cx="1260000" cy="324000"/>
          </a:xfrm>
          <a:noFill/>
        </p:spPr>
        <p:txBody>
          <a:bodyPr wrap="square" rtlCol="0" anchor="ctr">
            <a:noAutofit/>
          </a:bodyPr>
          <a:lstStyle>
            <a:lvl1pPr marL="0" indent="0" algn="ctr">
              <a:buNone/>
              <a:defRPr lang="en-US" sz="1300" b="1" dirty="0">
                <a:solidFill>
                  <a:schemeClr val="tx1">
                    <a:lumMod val="75000"/>
                    <a:lumOff val="25000"/>
                  </a:schemeClr>
                </a:solidFill>
              </a:defRPr>
            </a:lvl1pPr>
          </a:lstStyle>
          <a:p>
            <a:pPr marL="57150" lvl="0" indent="-285750" algn="ctr"/>
            <a:r>
              <a:rPr lang="en-US" dirty="0"/>
              <a:t>Milestone</a:t>
            </a:r>
          </a:p>
        </p:txBody>
      </p:sp>
      <p:sp>
        <p:nvSpPr>
          <p:cNvPr id="37" name="Text Placeholder 7">
            <a:extLst>
              <a:ext uri="{FF2B5EF4-FFF2-40B4-BE49-F238E27FC236}">
                <a16:creationId xmlns:a16="http://schemas.microsoft.com/office/drawing/2014/main" id="{4779163C-C8AA-E3FC-B7FD-99A42B2B5566}"/>
              </a:ext>
            </a:extLst>
          </p:cNvPr>
          <p:cNvSpPr>
            <a:spLocks noGrp="1"/>
          </p:cNvSpPr>
          <p:nvPr>
            <p:ph type="body" sz="quarter" idx="26"/>
          </p:nvPr>
        </p:nvSpPr>
        <p:spPr>
          <a:xfrm>
            <a:off x="5069215" y="1489839"/>
            <a:ext cx="2067502" cy="423333"/>
          </a:xfrm>
          <a:noFill/>
        </p:spPr>
        <p:txBody>
          <a:bodyPr wrap="square" rtlCol="0" anchor="t">
            <a:noAutofit/>
          </a:bodyPr>
          <a:lstStyle>
            <a:lvl1pPr marL="0" indent="0" algn="ctr">
              <a:buNone/>
              <a:defRPr lang="en-US" sz="1400" b="1" dirty="0">
                <a:solidFill>
                  <a:schemeClr val="tx1">
                    <a:lumMod val="75000"/>
                    <a:lumOff val="25000"/>
                  </a:schemeClr>
                </a:solidFill>
              </a:defRPr>
            </a:lvl1pPr>
          </a:lstStyle>
          <a:p>
            <a:pPr marL="228600" lvl="0" indent="-228600"/>
            <a:r>
              <a:rPr lang="en-US" dirty="0"/>
              <a:t>Click to edit Master</a:t>
            </a:r>
          </a:p>
        </p:txBody>
      </p:sp>
      <p:sp>
        <p:nvSpPr>
          <p:cNvPr id="54" name="Text Placeholder 7">
            <a:extLst>
              <a:ext uri="{FF2B5EF4-FFF2-40B4-BE49-F238E27FC236}">
                <a16:creationId xmlns:a16="http://schemas.microsoft.com/office/drawing/2014/main" id="{1B05E230-3912-FE5D-61FE-AC465718E885}"/>
              </a:ext>
            </a:extLst>
          </p:cNvPr>
          <p:cNvSpPr>
            <a:spLocks noGrp="1"/>
          </p:cNvSpPr>
          <p:nvPr>
            <p:ph type="body" sz="quarter" idx="27"/>
          </p:nvPr>
        </p:nvSpPr>
        <p:spPr>
          <a:xfrm>
            <a:off x="5065801" y="2273173"/>
            <a:ext cx="2067502"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55" name="Text Placeholder 7">
            <a:extLst>
              <a:ext uri="{FF2B5EF4-FFF2-40B4-BE49-F238E27FC236}">
                <a16:creationId xmlns:a16="http://schemas.microsoft.com/office/drawing/2014/main" id="{19BACF2C-F4F1-F4B1-5D76-004E6CCC4E0A}"/>
              </a:ext>
            </a:extLst>
          </p:cNvPr>
          <p:cNvSpPr>
            <a:spLocks noGrp="1"/>
          </p:cNvSpPr>
          <p:nvPr>
            <p:ph type="body" sz="quarter" idx="28" hasCustomPrompt="1"/>
          </p:nvPr>
        </p:nvSpPr>
        <p:spPr>
          <a:xfrm>
            <a:off x="5467256" y="3657132"/>
            <a:ext cx="1260000" cy="324000"/>
          </a:xfrm>
          <a:noFill/>
        </p:spPr>
        <p:txBody>
          <a:bodyPr wrap="square" rtlCol="0" anchor="ctr">
            <a:noAutofit/>
          </a:bodyPr>
          <a:lstStyle>
            <a:lvl1pPr marL="0" indent="0" algn="ctr">
              <a:buNone/>
              <a:defRPr lang="en-US" sz="1300" b="1" dirty="0">
                <a:solidFill>
                  <a:schemeClr val="tx1">
                    <a:lumMod val="75000"/>
                    <a:lumOff val="25000"/>
                  </a:schemeClr>
                </a:solidFill>
              </a:defRPr>
            </a:lvl1pPr>
          </a:lstStyle>
          <a:p>
            <a:pPr marL="57150" lvl="0" indent="-285750" algn="ctr"/>
            <a:r>
              <a:rPr lang="en-US" dirty="0"/>
              <a:t>Milestone</a:t>
            </a:r>
          </a:p>
        </p:txBody>
      </p:sp>
      <p:sp>
        <p:nvSpPr>
          <p:cNvPr id="58" name="Text Placeholder 7">
            <a:extLst>
              <a:ext uri="{FF2B5EF4-FFF2-40B4-BE49-F238E27FC236}">
                <a16:creationId xmlns:a16="http://schemas.microsoft.com/office/drawing/2014/main" id="{1D07862A-5B23-0044-8CE4-F6A221EBF321}"/>
              </a:ext>
            </a:extLst>
          </p:cNvPr>
          <p:cNvSpPr>
            <a:spLocks noGrp="1"/>
          </p:cNvSpPr>
          <p:nvPr>
            <p:ph type="body" sz="quarter" idx="31"/>
          </p:nvPr>
        </p:nvSpPr>
        <p:spPr>
          <a:xfrm>
            <a:off x="6382415" y="4607559"/>
            <a:ext cx="2067502" cy="423333"/>
          </a:xfrm>
          <a:noFill/>
        </p:spPr>
        <p:txBody>
          <a:bodyPr wrap="square" rtlCol="0" anchor="t">
            <a:noAutofit/>
          </a:bodyPr>
          <a:lstStyle>
            <a:lvl1pPr marL="0" indent="0" algn="ctr">
              <a:buNone/>
              <a:defRPr lang="en-US" sz="1400" b="1" dirty="0">
                <a:solidFill>
                  <a:schemeClr val="tx1">
                    <a:lumMod val="75000"/>
                    <a:lumOff val="25000"/>
                  </a:schemeClr>
                </a:solidFill>
              </a:defRPr>
            </a:lvl1pPr>
          </a:lstStyle>
          <a:p>
            <a:pPr marL="228600" lvl="0" indent="-228600"/>
            <a:r>
              <a:rPr lang="en-US" dirty="0"/>
              <a:t>Click to edit Master</a:t>
            </a:r>
          </a:p>
        </p:txBody>
      </p:sp>
      <p:sp>
        <p:nvSpPr>
          <p:cNvPr id="59" name="Text Placeholder 7">
            <a:extLst>
              <a:ext uri="{FF2B5EF4-FFF2-40B4-BE49-F238E27FC236}">
                <a16:creationId xmlns:a16="http://schemas.microsoft.com/office/drawing/2014/main" id="{D6B6CB30-262C-6187-0C1C-55421AF80486}"/>
              </a:ext>
            </a:extLst>
          </p:cNvPr>
          <p:cNvSpPr>
            <a:spLocks noGrp="1"/>
          </p:cNvSpPr>
          <p:nvPr>
            <p:ph type="body" sz="quarter" idx="32"/>
          </p:nvPr>
        </p:nvSpPr>
        <p:spPr>
          <a:xfrm>
            <a:off x="6379001" y="5390893"/>
            <a:ext cx="2067502"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60" name="Text Placeholder 7">
            <a:extLst>
              <a:ext uri="{FF2B5EF4-FFF2-40B4-BE49-F238E27FC236}">
                <a16:creationId xmlns:a16="http://schemas.microsoft.com/office/drawing/2014/main" id="{5ABC58D2-B87D-BB4A-29CF-B645D14BCA38}"/>
              </a:ext>
            </a:extLst>
          </p:cNvPr>
          <p:cNvSpPr>
            <a:spLocks noGrp="1"/>
          </p:cNvSpPr>
          <p:nvPr>
            <p:ph type="body" sz="quarter" idx="33" hasCustomPrompt="1"/>
          </p:nvPr>
        </p:nvSpPr>
        <p:spPr>
          <a:xfrm>
            <a:off x="6775083" y="3657132"/>
            <a:ext cx="1260000" cy="324000"/>
          </a:xfrm>
          <a:noFill/>
        </p:spPr>
        <p:txBody>
          <a:bodyPr wrap="square" rtlCol="0" anchor="ctr">
            <a:noAutofit/>
          </a:bodyPr>
          <a:lstStyle>
            <a:lvl1pPr marL="0" indent="0" algn="ctr">
              <a:buNone/>
              <a:defRPr lang="en-US" sz="1300" b="1" dirty="0">
                <a:solidFill>
                  <a:schemeClr val="tx1">
                    <a:lumMod val="75000"/>
                    <a:lumOff val="25000"/>
                  </a:schemeClr>
                </a:solidFill>
              </a:defRPr>
            </a:lvl1pPr>
          </a:lstStyle>
          <a:p>
            <a:pPr marL="57150" lvl="0" indent="-285750" algn="ctr"/>
            <a:r>
              <a:rPr lang="en-US" dirty="0"/>
              <a:t>Milestone</a:t>
            </a:r>
          </a:p>
        </p:txBody>
      </p:sp>
      <p:sp>
        <p:nvSpPr>
          <p:cNvPr id="63" name="Text Placeholder 7">
            <a:extLst>
              <a:ext uri="{FF2B5EF4-FFF2-40B4-BE49-F238E27FC236}">
                <a16:creationId xmlns:a16="http://schemas.microsoft.com/office/drawing/2014/main" id="{492CC3B8-8A0F-A348-FB3D-D7976550BFE9}"/>
              </a:ext>
            </a:extLst>
          </p:cNvPr>
          <p:cNvSpPr>
            <a:spLocks noGrp="1"/>
          </p:cNvSpPr>
          <p:nvPr>
            <p:ph type="body" sz="quarter" idx="36"/>
          </p:nvPr>
        </p:nvSpPr>
        <p:spPr>
          <a:xfrm>
            <a:off x="7695614" y="1489839"/>
            <a:ext cx="2067502" cy="423333"/>
          </a:xfrm>
          <a:noFill/>
        </p:spPr>
        <p:txBody>
          <a:bodyPr wrap="square" rtlCol="0" anchor="t">
            <a:noAutofit/>
          </a:bodyPr>
          <a:lstStyle>
            <a:lvl1pPr marL="0" indent="0" algn="ctr">
              <a:buNone/>
              <a:defRPr lang="en-US" sz="1400" b="1" dirty="0">
                <a:solidFill>
                  <a:schemeClr val="tx1">
                    <a:lumMod val="75000"/>
                    <a:lumOff val="25000"/>
                  </a:schemeClr>
                </a:solidFill>
              </a:defRPr>
            </a:lvl1pPr>
          </a:lstStyle>
          <a:p>
            <a:pPr marL="228600" lvl="0" indent="-228600"/>
            <a:r>
              <a:rPr lang="en-US" dirty="0"/>
              <a:t>Click to edit Master</a:t>
            </a:r>
          </a:p>
        </p:txBody>
      </p:sp>
      <p:sp>
        <p:nvSpPr>
          <p:cNvPr id="64" name="Text Placeholder 7">
            <a:extLst>
              <a:ext uri="{FF2B5EF4-FFF2-40B4-BE49-F238E27FC236}">
                <a16:creationId xmlns:a16="http://schemas.microsoft.com/office/drawing/2014/main" id="{738882A6-C5D0-0373-B0FA-BF7FBE82E7B8}"/>
              </a:ext>
            </a:extLst>
          </p:cNvPr>
          <p:cNvSpPr>
            <a:spLocks noGrp="1"/>
          </p:cNvSpPr>
          <p:nvPr>
            <p:ph type="body" sz="quarter" idx="37"/>
          </p:nvPr>
        </p:nvSpPr>
        <p:spPr>
          <a:xfrm>
            <a:off x="7692200" y="2273173"/>
            <a:ext cx="2067502" cy="838800"/>
          </a:xfrm>
        </p:spPr>
        <p:txBody>
          <a:bodyPr anchor="t">
            <a:noAutofit/>
          </a:bodyPr>
          <a:lstStyle>
            <a:lvl1pPr marL="0" indent="0" algn="ctr">
              <a:lnSpc>
                <a:spcPct val="100000"/>
              </a:lnSpc>
              <a:spcBef>
                <a:spcPts val="0"/>
              </a:spcBef>
              <a:buFont typeface="Arial" panose="020B0604020202020204" pitchFamily="34" charse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65" name="Text Placeholder 7">
            <a:extLst>
              <a:ext uri="{FF2B5EF4-FFF2-40B4-BE49-F238E27FC236}">
                <a16:creationId xmlns:a16="http://schemas.microsoft.com/office/drawing/2014/main" id="{60BA9DE5-F5A7-2467-7A00-F6CC4607A5FA}"/>
              </a:ext>
            </a:extLst>
          </p:cNvPr>
          <p:cNvSpPr>
            <a:spLocks noGrp="1"/>
          </p:cNvSpPr>
          <p:nvPr>
            <p:ph type="body" sz="quarter" idx="38" hasCustomPrompt="1"/>
          </p:nvPr>
        </p:nvSpPr>
        <p:spPr>
          <a:xfrm>
            <a:off x="8082911" y="3657132"/>
            <a:ext cx="1260000" cy="324000"/>
          </a:xfrm>
          <a:noFill/>
        </p:spPr>
        <p:txBody>
          <a:bodyPr wrap="square" rtlCol="0" anchor="ctr">
            <a:noAutofit/>
          </a:bodyPr>
          <a:lstStyle>
            <a:lvl1pPr marL="0" indent="0" algn="ctr">
              <a:buNone/>
              <a:defRPr lang="en-US" sz="1300" b="1" dirty="0">
                <a:solidFill>
                  <a:schemeClr val="tx1">
                    <a:lumMod val="75000"/>
                    <a:lumOff val="25000"/>
                  </a:schemeClr>
                </a:solidFill>
              </a:defRPr>
            </a:lvl1pPr>
          </a:lstStyle>
          <a:p>
            <a:pPr marL="57150" lvl="0" indent="-285750" algn="ctr"/>
            <a:r>
              <a:rPr lang="en-US" dirty="0"/>
              <a:t>Milestone</a:t>
            </a:r>
          </a:p>
        </p:txBody>
      </p:sp>
      <p:sp>
        <p:nvSpPr>
          <p:cNvPr id="7" name="Rectangle 6">
            <a:extLst>
              <a:ext uri="{FF2B5EF4-FFF2-40B4-BE49-F238E27FC236}">
                <a16:creationId xmlns:a16="http://schemas.microsoft.com/office/drawing/2014/main" id="{E757ABE3-587C-7F7B-C8B5-EB06AF8AD71B}"/>
              </a:ext>
            </a:extLst>
          </p:cNvPr>
          <p:cNvSpPr/>
          <p:nvPr userDrawn="1"/>
        </p:nvSpPr>
        <p:spPr>
          <a:xfrm>
            <a:off x="0" y="6273004"/>
            <a:ext cx="12191999" cy="584993"/>
          </a:xfrm>
          <a:prstGeom prst="rect">
            <a:avLst/>
          </a:prstGeom>
          <a:solidFill>
            <a:schemeClr val="accent4">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a:buFont typeface="Arial" panose="020B0604020202020204" pitchFamily="34" charset="0"/>
              <a:buNone/>
            </a:pPr>
            <a:endParaRPr lang="en-US"/>
          </a:p>
        </p:txBody>
      </p:sp>
    </p:spTree>
    <p:extLst>
      <p:ext uri="{BB962C8B-B14F-4D97-AF65-F5344CB8AC3E}">
        <p14:creationId xmlns:p14="http://schemas.microsoft.com/office/powerpoint/2010/main" val="4130589633"/>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theme" Target="../theme/theme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9" Type="http://schemas.openxmlformats.org/officeDocument/2006/relationships/slideLayout" Target="../slideLayouts/slideLayout100.xml"/><Relationship Id="rId21" Type="http://schemas.openxmlformats.org/officeDocument/2006/relationships/slideLayout" Target="../slideLayouts/slideLayout82.xml"/><Relationship Id="rId34" Type="http://schemas.openxmlformats.org/officeDocument/2006/relationships/slideLayout" Target="../slideLayouts/slideLayout95.xml"/><Relationship Id="rId42" Type="http://schemas.openxmlformats.org/officeDocument/2006/relationships/slideLayout" Target="../slideLayouts/slideLayout103.xml"/><Relationship Id="rId7" Type="http://schemas.openxmlformats.org/officeDocument/2006/relationships/slideLayout" Target="../slideLayouts/slideLayout68.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29" Type="http://schemas.openxmlformats.org/officeDocument/2006/relationships/slideLayout" Target="../slideLayouts/slideLayout90.xml"/><Relationship Id="rId41" Type="http://schemas.openxmlformats.org/officeDocument/2006/relationships/slideLayout" Target="../slideLayouts/slideLayout102.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32" Type="http://schemas.openxmlformats.org/officeDocument/2006/relationships/slideLayout" Target="../slideLayouts/slideLayout93.xml"/><Relationship Id="rId37" Type="http://schemas.openxmlformats.org/officeDocument/2006/relationships/slideLayout" Target="../slideLayouts/slideLayout98.xml"/><Relationship Id="rId40" Type="http://schemas.openxmlformats.org/officeDocument/2006/relationships/slideLayout" Target="../slideLayouts/slideLayout101.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slideLayout" Target="../slideLayouts/slideLayout89.xml"/><Relationship Id="rId36" Type="http://schemas.openxmlformats.org/officeDocument/2006/relationships/slideLayout" Target="../slideLayouts/slideLayout97.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31" Type="http://schemas.openxmlformats.org/officeDocument/2006/relationships/slideLayout" Target="../slideLayouts/slideLayout92.xml"/><Relationship Id="rId44" Type="http://schemas.openxmlformats.org/officeDocument/2006/relationships/image" Target="../media/image1.png"/><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 Id="rId30" Type="http://schemas.openxmlformats.org/officeDocument/2006/relationships/slideLayout" Target="../slideLayouts/slideLayout91.xml"/><Relationship Id="rId35" Type="http://schemas.openxmlformats.org/officeDocument/2006/relationships/slideLayout" Target="../slideLayouts/slideLayout96.xml"/><Relationship Id="rId43" Type="http://schemas.openxmlformats.org/officeDocument/2006/relationships/theme" Target="../theme/theme3.xml"/><Relationship Id="rId8" Type="http://schemas.openxmlformats.org/officeDocument/2006/relationships/slideLayout" Target="../slideLayouts/slideLayout69.xml"/><Relationship Id="rId3" Type="http://schemas.openxmlformats.org/officeDocument/2006/relationships/slideLayout" Target="../slideLayouts/slideLayout64.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33" Type="http://schemas.openxmlformats.org/officeDocument/2006/relationships/slideLayout" Target="../slideLayouts/slideLayout94.xml"/><Relationship Id="rId38"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DE2300C-DA34-CCF3-8340-53D6B3569F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08B2B9C-B0BB-CB2E-D846-F2FD918A03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EB6A4F8-3EEB-9572-135A-59711CE49E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945F53-EA41-4823-AB64-5A61970EE442}" type="datetimeFigureOut">
              <a:rPr lang="fr-FR" smtClean="0"/>
              <a:t>12/03/2025</a:t>
            </a:fld>
            <a:endParaRPr lang="fr-FR"/>
          </a:p>
        </p:txBody>
      </p:sp>
      <p:sp>
        <p:nvSpPr>
          <p:cNvPr id="5" name="Espace réservé du pied de page 4">
            <a:extLst>
              <a:ext uri="{FF2B5EF4-FFF2-40B4-BE49-F238E27FC236}">
                <a16:creationId xmlns:a16="http://schemas.microsoft.com/office/drawing/2014/main" id="{015F2F04-E85F-0201-0BF7-834D225251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BB6CBD8-CD2D-FB00-238A-9AF179A3E5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F994D5E-8416-4112-82BF-431607861D03}" type="slidenum">
              <a:rPr lang="fr-FR" smtClean="0"/>
              <a:t>‹N°›</a:t>
            </a:fld>
            <a:endParaRPr lang="fr-FR"/>
          </a:p>
        </p:txBody>
      </p:sp>
    </p:spTree>
    <p:extLst>
      <p:ext uri="{BB962C8B-B14F-4D97-AF65-F5344CB8AC3E}">
        <p14:creationId xmlns:p14="http://schemas.microsoft.com/office/powerpoint/2010/main" val="3794544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grpSp>
        <p:nvGrpSpPr>
          <p:cNvPr id="4" name="Group 3" hidden="1">
            <a:extLst>
              <a:ext uri="{FF2B5EF4-FFF2-40B4-BE49-F238E27FC236}">
                <a16:creationId xmlns:a16="http://schemas.microsoft.com/office/drawing/2014/main" id="{2B8E0697-403D-D5C2-0A51-9FA66EA1B72A}"/>
              </a:ext>
            </a:extLst>
          </p:cNvPr>
          <p:cNvGrpSpPr/>
          <p:nvPr userDrawn="1"/>
        </p:nvGrpSpPr>
        <p:grpSpPr>
          <a:xfrm>
            <a:off x="0" y="0"/>
            <a:ext cx="12192000" cy="6858000"/>
            <a:chOff x="0" y="0"/>
            <a:chExt cx="12192000" cy="6858000"/>
          </a:xfrm>
        </p:grpSpPr>
        <p:grpSp>
          <p:nvGrpSpPr>
            <p:cNvPr id="5" name="Group 4" hidden="1">
              <a:extLst>
                <a:ext uri="{FF2B5EF4-FFF2-40B4-BE49-F238E27FC236}">
                  <a16:creationId xmlns:a16="http://schemas.microsoft.com/office/drawing/2014/main" id="{86F42B89-FE7C-D214-D9AE-FB7CA0DF9F80}"/>
                </a:ext>
              </a:extLst>
            </p:cNvPr>
            <p:cNvGrpSpPr/>
            <p:nvPr userDrawn="1"/>
          </p:nvGrpSpPr>
          <p:grpSpPr>
            <a:xfrm>
              <a:off x="0" y="0"/>
              <a:ext cx="12192000" cy="6858000"/>
              <a:chOff x="0" y="0"/>
              <a:chExt cx="5166360" cy="6858000"/>
            </a:xfrm>
            <a:noFill/>
          </p:grpSpPr>
          <p:sp>
            <p:nvSpPr>
              <p:cNvPr id="7" name="Rectangle 6" hidden="1">
                <a:extLst>
                  <a:ext uri="{FF2B5EF4-FFF2-40B4-BE49-F238E27FC236}">
                    <a16:creationId xmlns:a16="http://schemas.microsoft.com/office/drawing/2014/main" id="{6CC6AFB1-B75B-D588-7378-CBD591940046}"/>
                  </a:ext>
                </a:extLst>
              </p:cNvPr>
              <p:cNvSpPr/>
              <p:nvPr userDrawn="1"/>
            </p:nvSpPr>
            <p:spPr>
              <a:xfrm>
                <a:off x="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hidden="1">
                <a:extLst>
                  <a:ext uri="{FF2B5EF4-FFF2-40B4-BE49-F238E27FC236}">
                    <a16:creationId xmlns:a16="http://schemas.microsoft.com/office/drawing/2014/main" id="{F3DDA3D8-2647-1660-E9D3-9427081EDFEB}"/>
                  </a:ext>
                </a:extLst>
              </p:cNvPr>
              <p:cNvSpPr/>
              <p:nvPr userDrawn="1"/>
            </p:nvSpPr>
            <p:spPr>
              <a:xfrm>
                <a:off x="86106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hidden="1">
                <a:extLst>
                  <a:ext uri="{FF2B5EF4-FFF2-40B4-BE49-F238E27FC236}">
                    <a16:creationId xmlns:a16="http://schemas.microsoft.com/office/drawing/2014/main" id="{71828DF8-3249-0C29-D169-015E44C92D46}"/>
                  </a:ext>
                </a:extLst>
              </p:cNvPr>
              <p:cNvSpPr/>
              <p:nvPr userDrawn="1"/>
            </p:nvSpPr>
            <p:spPr>
              <a:xfrm>
                <a:off x="172212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hidden="1">
                <a:extLst>
                  <a:ext uri="{FF2B5EF4-FFF2-40B4-BE49-F238E27FC236}">
                    <a16:creationId xmlns:a16="http://schemas.microsoft.com/office/drawing/2014/main" id="{267F813C-78EB-7AC8-FC45-4F562779C48F}"/>
                  </a:ext>
                </a:extLst>
              </p:cNvPr>
              <p:cNvSpPr/>
              <p:nvPr userDrawn="1"/>
            </p:nvSpPr>
            <p:spPr>
              <a:xfrm>
                <a:off x="258318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hidden="1">
                <a:extLst>
                  <a:ext uri="{FF2B5EF4-FFF2-40B4-BE49-F238E27FC236}">
                    <a16:creationId xmlns:a16="http://schemas.microsoft.com/office/drawing/2014/main" id="{B324A7B6-279A-79F0-ABCB-3E16D381375E}"/>
                  </a:ext>
                </a:extLst>
              </p:cNvPr>
              <p:cNvSpPr/>
              <p:nvPr userDrawn="1"/>
            </p:nvSpPr>
            <p:spPr>
              <a:xfrm>
                <a:off x="344424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hidden="1">
                <a:extLst>
                  <a:ext uri="{FF2B5EF4-FFF2-40B4-BE49-F238E27FC236}">
                    <a16:creationId xmlns:a16="http://schemas.microsoft.com/office/drawing/2014/main" id="{1526923E-7413-7340-99E3-DA0A4840EBD8}"/>
                  </a:ext>
                </a:extLst>
              </p:cNvPr>
              <p:cNvSpPr/>
              <p:nvPr userDrawn="1"/>
            </p:nvSpPr>
            <p:spPr>
              <a:xfrm>
                <a:off x="430530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 name="Frame 5" hidden="1">
              <a:extLst>
                <a:ext uri="{FF2B5EF4-FFF2-40B4-BE49-F238E27FC236}">
                  <a16:creationId xmlns:a16="http://schemas.microsoft.com/office/drawing/2014/main" id="{FDF64820-FEB4-D058-0017-D1278CF90449}"/>
                </a:ext>
              </a:extLst>
            </p:cNvPr>
            <p:cNvSpPr/>
            <p:nvPr userDrawn="1"/>
          </p:nvSpPr>
          <p:spPr>
            <a:xfrm>
              <a:off x="0" y="0"/>
              <a:ext cx="12192000" cy="6858000"/>
            </a:xfrm>
            <a:prstGeom prst="frame">
              <a:avLst>
                <a:gd name="adj1" fmla="val 861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2" name="Title Placeholder 1">
            <a:extLst>
              <a:ext uri="{FF2B5EF4-FFF2-40B4-BE49-F238E27FC236}">
                <a16:creationId xmlns:a16="http://schemas.microsoft.com/office/drawing/2014/main" id="{03ECAB1D-7C61-B1A0-AB2C-B508F78900A7}"/>
              </a:ext>
            </a:extLst>
          </p:cNvPr>
          <p:cNvSpPr>
            <a:spLocks noGrp="1"/>
          </p:cNvSpPr>
          <p:nvPr>
            <p:ph type="title"/>
          </p:nvPr>
        </p:nvSpPr>
        <p:spPr>
          <a:xfrm>
            <a:off x="550862" y="549275"/>
            <a:ext cx="11090276" cy="1325563"/>
          </a:xfrm>
          <a:prstGeom prst="rect">
            <a:avLst/>
          </a:prstGeom>
        </p:spPr>
        <p:txBody>
          <a:bodyPr vert="horz" lIns="91440" tIns="45720" rIns="91440" bIns="45720" rtlCol="0" anchor="ctr">
            <a:no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9FD98A34-8A43-A6AC-9593-C4AE4F032ACD}"/>
              </a:ext>
            </a:extLst>
          </p:cNvPr>
          <p:cNvSpPr>
            <a:spLocks noGrp="1"/>
          </p:cNvSpPr>
          <p:nvPr>
            <p:ph type="body" idx="1"/>
          </p:nvPr>
        </p:nvSpPr>
        <p:spPr>
          <a:xfrm>
            <a:off x="550862" y="1874838"/>
            <a:ext cx="11090276" cy="4433887"/>
          </a:xfrm>
          <a:prstGeom prst="rect">
            <a:avLst/>
          </a:prstGeom>
        </p:spPr>
        <p:txBody>
          <a:bodyPr vert="horz" lIns="91440" tIns="45720" rIns="91440" bIns="45720" rtlCol="0">
            <a:noAutofit/>
          </a:bodyPr>
          <a:lstStyle/>
          <a:p>
            <a:pPr lvl="0"/>
            <a:r>
              <a:rPr lang="en-US" dirty="0"/>
              <a:t>Click to edit Master text styles</a:t>
            </a:r>
          </a:p>
          <a:p>
            <a:pPr lvl="1"/>
            <a:r>
              <a:rPr lang="en-US" dirty="0"/>
              <a:t>Click to edit Master text styles</a:t>
            </a:r>
          </a:p>
          <a:p>
            <a:pPr lvl="2"/>
            <a:r>
              <a:rPr lang="en-US" dirty="0"/>
              <a:t>Third level</a:t>
            </a:r>
          </a:p>
          <a:p>
            <a:pPr lvl="3"/>
            <a:r>
              <a:rPr lang="en-US" dirty="0"/>
              <a:t>Fourth level</a:t>
            </a:r>
          </a:p>
          <a:p>
            <a:pPr lvl="4"/>
            <a:r>
              <a:rPr lang="en-US" dirty="0"/>
              <a:t>Fifth level</a:t>
            </a:r>
            <a:endParaRPr lang="en-ID" dirty="0"/>
          </a:p>
        </p:txBody>
      </p:sp>
      <p:sp>
        <p:nvSpPr>
          <p:cNvPr id="16" name="Date Placeholder 3">
            <a:extLst>
              <a:ext uri="{FF2B5EF4-FFF2-40B4-BE49-F238E27FC236}">
                <a16:creationId xmlns:a16="http://schemas.microsoft.com/office/drawing/2014/main" id="{56C520CE-2FA4-7F71-C10F-D220828508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E8002D4-4699-435C-A15E-734005EB7AFA}" type="datetimeFigureOut">
              <a:rPr lang="en-GB" smtClean="0"/>
              <a:t>12/03/2025</a:t>
            </a:fld>
            <a:endParaRPr lang="en-GB"/>
          </a:p>
        </p:txBody>
      </p:sp>
      <p:sp>
        <p:nvSpPr>
          <p:cNvPr id="17" name="Footer Placeholder 4">
            <a:extLst>
              <a:ext uri="{FF2B5EF4-FFF2-40B4-BE49-F238E27FC236}">
                <a16:creationId xmlns:a16="http://schemas.microsoft.com/office/drawing/2014/main" id="{2E5F39FB-A07F-6ED0-91F8-E0D9957CFD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18" name="Slide Number Placeholder 5">
            <a:extLst>
              <a:ext uri="{FF2B5EF4-FFF2-40B4-BE49-F238E27FC236}">
                <a16:creationId xmlns:a16="http://schemas.microsoft.com/office/drawing/2014/main" id="{5D0D2A8C-5001-ED83-7BA6-5F382DFF07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B8CCFF5-5E46-46BD-B5F9-D4D844B4C9EE}" type="slidenum">
              <a:rPr lang="en-GB" smtClean="0"/>
              <a:t>‹N°›</a:t>
            </a:fld>
            <a:endParaRPr lang="en-GB"/>
          </a:p>
        </p:txBody>
      </p:sp>
      <p:pic>
        <p:nvPicPr>
          <p:cNvPr id="13" name="Picture 12">
            <a:extLst>
              <a:ext uri="{FF2B5EF4-FFF2-40B4-BE49-F238E27FC236}">
                <a16:creationId xmlns:a16="http://schemas.microsoft.com/office/drawing/2014/main" id="{8764ACBA-A6B4-A72A-C07B-CAFD93CFD423}"/>
              </a:ext>
            </a:extLst>
          </p:cNvPr>
          <p:cNvPicPr>
            <a:picLocks noChangeAspect="1"/>
          </p:cNvPicPr>
          <p:nvPr userDrawn="1"/>
        </p:nvPicPr>
        <p:blipFill>
          <a:blip r:embed="rId52">
            <a:extLst>
              <a:ext uri="{28A0092B-C50C-407E-A947-70E740481C1C}">
                <a14:useLocalDpi xmlns:a14="http://schemas.microsoft.com/office/drawing/2010/main" val="0"/>
              </a:ext>
            </a:extLst>
          </a:blip>
          <a:stretch>
            <a:fillRect/>
          </a:stretch>
        </p:blipFill>
        <p:spPr>
          <a:xfrm>
            <a:off x="8981177" y="6400800"/>
            <a:ext cx="2543175" cy="457200"/>
          </a:xfrm>
          <a:prstGeom prst="rect">
            <a:avLst/>
          </a:prstGeom>
        </p:spPr>
      </p:pic>
    </p:spTree>
    <p:extLst>
      <p:ext uri="{BB962C8B-B14F-4D97-AF65-F5344CB8AC3E}">
        <p14:creationId xmlns:p14="http://schemas.microsoft.com/office/powerpoint/2010/main" val="3486867614"/>
      </p:ext>
    </p:extLst>
  </p:cSld>
  <p:clrMap bg1="lt1" tx1="dk1" bg2="lt2" tx2="dk2" accent1="accent1" accent2="accent2" accent3="accent3" accent4="accent4" accent5="accent5" accent6="accent6" hlink="hlink" folHlink="folHlink"/>
  <p:sldLayoutIdLst>
    <p:sldLayoutId id="2147483794" r:id="rId1"/>
    <p:sldLayoutId id="2147483909" r:id="rId2"/>
    <p:sldLayoutId id="2147483910" r:id="rId3"/>
    <p:sldLayoutId id="2147483857" r:id="rId4"/>
    <p:sldLayoutId id="2147483875" r:id="rId5"/>
    <p:sldLayoutId id="2147483912" r:id="rId6"/>
    <p:sldLayoutId id="2147483880" r:id="rId7"/>
    <p:sldLayoutId id="2147483903" r:id="rId8"/>
    <p:sldLayoutId id="2147483913" r:id="rId9"/>
    <p:sldLayoutId id="2147483911" r:id="rId10"/>
    <p:sldLayoutId id="2147483914" r:id="rId11"/>
    <p:sldLayoutId id="2147483901" r:id="rId12"/>
    <p:sldLayoutId id="2147483902" r:id="rId13"/>
    <p:sldLayoutId id="2147483915" r:id="rId14"/>
    <p:sldLayoutId id="2147483900" r:id="rId15"/>
    <p:sldLayoutId id="2147483916" r:id="rId16"/>
    <p:sldLayoutId id="2147483805" r:id="rId17"/>
    <p:sldLayoutId id="2147483895" r:id="rId18"/>
    <p:sldLayoutId id="2147483876" r:id="rId19"/>
    <p:sldLayoutId id="2147483869" r:id="rId20"/>
    <p:sldLayoutId id="2147483870" r:id="rId21"/>
    <p:sldLayoutId id="2147483872" r:id="rId22"/>
    <p:sldLayoutId id="2147483873" r:id="rId23"/>
    <p:sldLayoutId id="2147483877" r:id="rId24"/>
    <p:sldLayoutId id="2147483878" r:id="rId25"/>
    <p:sldLayoutId id="2147483871" r:id="rId26"/>
    <p:sldLayoutId id="2147483879" r:id="rId27"/>
    <p:sldLayoutId id="2147483874" r:id="rId28"/>
    <p:sldLayoutId id="2147483896" r:id="rId29"/>
    <p:sldLayoutId id="2147483897" r:id="rId30"/>
    <p:sldLayoutId id="2147483889" r:id="rId31"/>
    <p:sldLayoutId id="2147483908" r:id="rId32"/>
    <p:sldLayoutId id="2147483886" r:id="rId33"/>
    <p:sldLayoutId id="2147483892" r:id="rId34"/>
    <p:sldLayoutId id="2147483893" r:id="rId35"/>
    <p:sldLayoutId id="2147483898" r:id="rId36"/>
    <p:sldLayoutId id="2147483899" r:id="rId37"/>
    <p:sldLayoutId id="2147483894" r:id="rId38"/>
    <p:sldLayoutId id="2147483881" r:id="rId39"/>
    <p:sldLayoutId id="2147483884" r:id="rId40"/>
    <p:sldLayoutId id="2147483883" r:id="rId41"/>
    <p:sldLayoutId id="2147483904" r:id="rId42"/>
    <p:sldLayoutId id="2147483905" r:id="rId43"/>
    <p:sldLayoutId id="2147483906" r:id="rId44"/>
    <p:sldLayoutId id="2147483907" r:id="rId45"/>
    <p:sldLayoutId id="2147483890" r:id="rId46"/>
    <p:sldLayoutId id="2147483891" r:id="rId47"/>
    <p:sldLayoutId id="2147483888" r:id="rId48"/>
    <p:sldLayoutId id="2147483887" r:id="rId49"/>
    <p:sldLayoutId id="2147483917" r:id="rId50"/>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377" rtl="0" eaLnBrk="1" latinLnBrk="0" hangingPunct="1">
        <a:lnSpc>
          <a:spcPct val="90000"/>
        </a:lnSpc>
        <a:spcBef>
          <a:spcPct val="0"/>
        </a:spcBef>
        <a:buNone/>
        <a:defRPr sz="4400" kern="1200">
          <a:solidFill>
            <a:schemeClr val="tx1">
              <a:lumMod val="85000"/>
              <a:lumOff val="15000"/>
            </a:schemeClr>
          </a:solidFill>
          <a:latin typeface="+mj-lt"/>
          <a:ea typeface="+mj-ea"/>
          <a:cs typeface="+mj-cs"/>
        </a:defRPr>
      </a:lvl1pPr>
    </p:titleStyle>
    <p:bodyStyle>
      <a:lvl1pPr marL="0" indent="0" algn="l" defTabSz="914377" rtl="0" eaLnBrk="1" latinLnBrk="0" hangingPunct="1">
        <a:lnSpc>
          <a:spcPct val="120000"/>
        </a:lnSpc>
        <a:spcBef>
          <a:spcPts val="1000"/>
        </a:spcBef>
        <a:buFont typeface="Arial" panose="020B0604020202020204" pitchFamily="34" charset="0"/>
        <a:buNone/>
        <a:defRPr sz="1200" b="1" kern="1200">
          <a:solidFill>
            <a:schemeClr val="tx1">
              <a:lumMod val="85000"/>
              <a:lumOff val="15000"/>
            </a:schemeClr>
          </a:solidFill>
          <a:latin typeface="+mn-lt"/>
          <a:ea typeface="+mn-ea"/>
          <a:cs typeface="+mn-cs"/>
        </a:defRPr>
      </a:lvl1pPr>
      <a:lvl2pPr marL="457189" indent="0" algn="l" defTabSz="914377" rtl="0" eaLnBrk="1" latinLnBrk="0" hangingPunct="1">
        <a:lnSpc>
          <a:spcPct val="120000"/>
        </a:lnSpc>
        <a:spcBef>
          <a:spcPts val="500"/>
        </a:spcBef>
        <a:buFont typeface="Arial" panose="020B0604020202020204" pitchFamily="34" charset="0"/>
        <a:buNone/>
        <a:defRPr sz="1100" kern="1200">
          <a:solidFill>
            <a:schemeClr val="tx1">
              <a:lumMod val="85000"/>
              <a:lumOff val="15000"/>
            </a:schemeClr>
          </a:solidFill>
          <a:latin typeface="+mn-lt"/>
          <a:ea typeface="+mn-ea"/>
          <a:cs typeface="+mn-cs"/>
        </a:defRPr>
      </a:lvl2pPr>
      <a:lvl3pPr marL="914377" indent="0" algn="l" defTabSz="914377" rtl="0" eaLnBrk="1" latinLnBrk="0" hangingPunct="1">
        <a:lnSpc>
          <a:spcPct val="120000"/>
        </a:lnSpc>
        <a:spcBef>
          <a:spcPts val="500"/>
        </a:spcBef>
        <a:buFont typeface="Arial" panose="020B0604020202020204" pitchFamily="34" charset="0"/>
        <a:buNone/>
        <a:defRPr sz="1050" kern="1200">
          <a:solidFill>
            <a:schemeClr val="tx1">
              <a:lumMod val="85000"/>
              <a:lumOff val="15000"/>
            </a:schemeClr>
          </a:solidFill>
          <a:latin typeface="+mn-lt"/>
          <a:ea typeface="+mn-ea"/>
          <a:cs typeface="+mn-cs"/>
        </a:defRPr>
      </a:lvl3pPr>
      <a:lvl4pPr marL="1371566"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4pPr>
      <a:lvl5pPr marL="1828755"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368" userDrawn="1">
          <p15:clr>
            <a:srgbClr val="F26B43"/>
          </p15:clr>
        </p15:guide>
        <p15:guide id="4" pos="370" userDrawn="1">
          <p15:clr>
            <a:srgbClr val="F26B43"/>
          </p15:clr>
        </p15:guide>
        <p15:guide id="5" pos="7310" userDrawn="1">
          <p15:clr>
            <a:srgbClr val="F26B43"/>
          </p15:clr>
        </p15:guide>
        <p15:guide id="6" orient="horz" pos="3952" userDrawn="1">
          <p15:clr>
            <a:srgbClr val="F26B43"/>
          </p15:clr>
        </p15:guide>
        <p15:guide id="7" pos="1277" userDrawn="1">
          <p15:clr>
            <a:srgbClr val="F26B43"/>
          </p15:clr>
        </p15:guide>
        <p15:guide id="8" pos="2570" userDrawn="1">
          <p15:clr>
            <a:srgbClr val="F26B43"/>
          </p15:clr>
        </p15:guide>
        <p15:guide id="9" pos="5110" userDrawn="1">
          <p15:clr>
            <a:srgbClr val="F26B43"/>
          </p15:clr>
        </p15:guide>
        <p15:guide id="10" pos="64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3/12/2025</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‹N°›</a:t>
            </a:fld>
            <a:endParaRPr lang="en-US"/>
          </a:p>
        </p:txBody>
      </p:sp>
      <p:grpSp>
        <p:nvGrpSpPr>
          <p:cNvPr id="5" name="Group 4" hidden="1">
            <a:extLst>
              <a:ext uri="{FF2B5EF4-FFF2-40B4-BE49-F238E27FC236}">
                <a16:creationId xmlns:a16="http://schemas.microsoft.com/office/drawing/2014/main" id="{92FAE72C-82F9-63EA-E047-125229D746DE}"/>
              </a:ext>
            </a:extLst>
          </p:cNvPr>
          <p:cNvGrpSpPr/>
          <p:nvPr userDrawn="1"/>
        </p:nvGrpSpPr>
        <p:grpSpPr>
          <a:xfrm>
            <a:off x="0" y="0"/>
            <a:ext cx="12192000" cy="6858000"/>
            <a:chOff x="0" y="0"/>
            <a:chExt cx="12192000" cy="6858000"/>
          </a:xfrm>
        </p:grpSpPr>
        <p:grpSp>
          <p:nvGrpSpPr>
            <p:cNvPr id="7" name="Group 6" hidden="1">
              <a:extLst>
                <a:ext uri="{FF2B5EF4-FFF2-40B4-BE49-F238E27FC236}">
                  <a16:creationId xmlns:a16="http://schemas.microsoft.com/office/drawing/2014/main" id="{2783FDA6-B880-12D1-F0DF-F65463525311}"/>
                </a:ext>
              </a:extLst>
            </p:cNvPr>
            <p:cNvGrpSpPr/>
            <p:nvPr userDrawn="1"/>
          </p:nvGrpSpPr>
          <p:grpSpPr>
            <a:xfrm>
              <a:off x="0" y="0"/>
              <a:ext cx="12192000" cy="6858000"/>
              <a:chOff x="0" y="0"/>
              <a:chExt cx="5166360" cy="6858000"/>
            </a:xfrm>
            <a:noFill/>
          </p:grpSpPr>
          <p:sp>
            <p:nvSpPr>
              <p:cNvPr id="9" name="Rectangle 8" hidden="1">
                <a:extLst>
                  <a:ext uri="{FF2B5EF4-FFF2-40B4-BE49-F238E27FC236}">
                    <a16:creationId xmlns:a16="http://schemas.microsoft.com/office/drawing/2014/main" id="{F3FB1A56-AC44-3AC8-87A5-872AC4A90ABE}"/>
                  </a:ext>
                </a:extLst>
              </p:cNvPr>
              <p:cNvSpPr/>
              <p:nvPr userDrawn="1"/>
            </p:nvSpPr>
            <p:spPr>
              <a:xfrm>
                <a:off x="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hidden="1">
                <a:extLst>
                  <a:ext uri="{FF2B5EF4-FFF2-40B4-BE49-F238E27FC236}">
                    <a16:creationId xmlns:a16="http://schemas.microsoft.com/office/drawing/2014/main" id="{6E2D1C13-7C92-62FB-45D9-9953EC36A6AD}"/>
                  </a:ext>
                </a:extLst>
              </p:cNvPr>
              <p:cNvSpPr/>
              <p:nvPr userDrawn="1"/>
            </p:nvSpPr>
            <p:spPr>
              <a:xfrm>
                <a:off x="86106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hidden="1">
                <a:extLst>
                  <a:ext uri="{FF2B5EF4-FFF2-40B4-BE49-F238E27FC236}">
                    <a16:creationId xmlns:a16="http://schemas.microsoft.com/office/drawing/2014/main" id="{604F73FA-93CA-86AA-4012-1C081C51CA92}"/>
                  </a:ext>
                </a:extLst>
              </p:cNvPr>
              <p:cNvSpPr/>
              <p:nvPr userDrawn="1"/>
            </p:nvSpPr>
            <p:spPr>
              <a:xfrm>
                <a:off x="172212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hidden="1">
                <a:extLst>
                  <a:ext uri="{FF2B5EF4-FFF2-40B4-BE49-F238E27FC236}">
                    <a16:creationId xmlns:a16="http://schemas.microsoft.com/office/drawing/2014/main" id="{E11C4BE9-3395-6EBF-1736-876AE6CA5899}"/>
                  </a:ext>
                </a:extLst>
              </p:cNvPr>
              <p:cNvSpPr/>
              <p:nvPr userDrawn="1"/>
            </p:nvSpPr>
            <p:spPr>
              <a:xfrm>
                <a:off x="258318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hidden="1">
                <a:extLst>
                  <a:ext uri="{FF2B5EF4-FFF2-40B4-BE49-F238E27FC236}">
                    <a16:creationId xmlns:a16="http://schemas.microsoft.com/office/drawing/2014/main" id="{A7429E2A-937D-ABD5-C743-BA1A6F11C542}"/>
                  </a:ext>
                </a:extLst>
              </p:cNvPr>
              <p:cNvSpPr/>
              <p:nvPr userDrawn="1"/>
            </p:nvSpPr>
            <p:spPr>
              <a:xfrm>
                <a:off x="344424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hidden="1">
                <a:extLst>
                  <a:ext uri="{FF2B5EF4-FFF2-40B4-BE49-F238E27FC236}">
                    <a16:creationId xmlns:a16="http://schemas.microsoft.com/office/drawing/2014/main" id="{F814B45D-6D67-5DE1-FAC9-ADD01AD86BA5}"/>
                  </a:ext>
                </a:extLst>
              </p:cNvPr>
              <p:cNvSpPr/>
              <p:nvPr userDrawn="1"/>
            </p:nvSpPr>
            <p:spPr>
              <a:xfrm>
                <a:off x="430530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 name="Frame 7" hidden="1">
              <a:extLst>
                <a:ext uri="{FF2B5EF4-FFF2-40B4-BE49-F238E27FC236}">
                  <a16:creationId xmlns:a16="http://schemas.microsoft.com/office/drawing/2014/main" id="{1DC1DDE1-81D0-FC9A-3287-7D3238A124C9}"/>
                </a:ext>
              </a:extLst>
            </p:cNvPr>
            <p:cNvSpPr/>
            <p:nvPr userDrawn="1"/>
          </p:nvSpPr>
          <p:spPr>
            <a:xfrm>
              <a:off x="0" y="0"/>
              <a:ext cx="12192000" cy="6858000"/>
            </a:xfrm>
            <a:prstGeom prst="frame">
              <a:avLst>
                <a:gd name="adj1" fmla="val 861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pic>
        <p:nvPicPr>
          <p:cNvPr id="15" name="Picture 14">
            <a:extLst>
              <a:ext uri="{FF2B5EF4-FFF2-40B4-BE49-F238E27FC236}">
                <a16:creationId xmlns:a16="http://schemas.microsoft.com/office/drawing/2014/main" id="{21F0CC8E-ACD5-7EAF-0318-14DE89454DA6}"/>
              </a:ext>
            </a:extLst>
          </p:cNvPr>
          <p:cNvPicPr>
            <a:picLocks noChangeAspect="1"/>
          </p:cNvPicPr>
          <p:nvPr userDrawn="1"/>
        </p:nvPicPr>
        <p:blipFill>
          <a:blip r:embed="rId44">
            <a:extLst>
              <a:ext uri="{28A0092B-C50C-407E-A947-70E740481C1C}">
                <a14:useLocalDpi xmlns:a14="http://schemas.microsoft.com/office/drawing/2010/main" val="0"/>
              </a:ext>
            </a:extLst>
          </a:blip>
          <a:stretch>
            <a:fillRect/>
          </a:stretch>
        </p:blipFill>
        <p:spPr>
          <a:xfrm>
            <a:off x="9043538" y="6454056"/>
            <a:ext cx="2543175" cy="457200"/>
          </a:xfrm>
          <a:prstGeom prst="rect">
            <a:avLst/>
          </a:prstGeom>
        </p:spPr>
      </p:pic>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703" r:id="rId2"/>
    <p:sldLayoutId id="2147483705" r:id="rId3"/>
    <p:sldLayoutId id="2147483681" r:id="rId4"/>
    <p:sldLayoutId id="2147483706" r:id="rId5"/>
    <p:sldLayoutId id="2147483707" r:id="rId6"/>
    <p:sldLayoutId id="2147483682" r:id="rId7"/>
    <p:sldLayoutId id="2147483698" r:id="rId8"/>
    <p:sldLayoutId id="2147483691" r:id="rId9"/>
    <p:sldLayoutId id="2147483708" r:id="rId10"/>
    <p:sldLayoutId id="2147483709" r:id="rId11"/>
    <p:sldLayoutId id="2147483696" r:id="rId12"/>
    <p:sldLayoutId id="2147483697" r:id="rId13"/>
    <p:sldLayoutId id="2147483695" r:id="rId14"/>
    <p:sldLayoutId id="2147483710" r:id="rId15"/>
    <p:sldLayoutId id="2147483711" r:id="rId16"/>
    <p:sldLayoutId id="2147483673" r:id="rId17"/>
    <p:sldLayoutId id="2147483672" r:id="rId18"/>
    <p:sldLayoutId id="2147483665" r:id="rId19"/>
    <p:sldLayoutId id="2147483676" r:id="rId20"/>
    <p:sldLayoutId id="2147483668" r:id="rId21"/>
    <p:sldLayoutId id="2147483664" r:id="rId22"/>
    <p:sldLayoutId id="2147483675" r:id="rId23"/>
    <p:sldLayoutId id="2147483669" r:id="rId24"/>
    <p:sldLayoutId id="2147483692" r:id="rId25"/>
    <p:sldLayoutId id="2147483677" r:id="rId26"/>
    <p:sldLayoutId id="2147483679" r:id="rId27"/>
    <p:sldLayoutId id="2147483678" r:id="rId28"/>
    <p:sldLayoutId id="2147483680" r:id="rId29"/>
    <p:sldLayoutId id="2147483693" r:id="rId30"/>
    <p:sldLayoutId id="2147483694" r:id="rId31"/>
    <p:sldLayoutId id="2147483686" r:id="rId32"/>
    <p:sldLayoutId id="2147483687" r:id="rId33"/>
    <p:sldLayoutId id="2147483688" r:id="rId34"/>
    <p:sldLayoutId id="2147483689" r:id="rId35"/>
    <p:sldLayoutId id="2147483699" r:id="rId36"/>
    <p:sldLayoutId id="2147483700" r:id="rId37"/>
    <p:sldLayoutId id="2147483701" r:id="rId38"/>
    <p:sldLayoutId id="2147483702" r:id="rId39"/>
    <p:sldLayoutId id="2147483670" r:id="rId40"/>
    <p:sldLayoutId id="2147483671" r:id="rId41"/>
    <p:sldLayoutId id="2147483712" r:id="rId42"/>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mj-lt"/>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403" userDrawn="1">
          <p15:clr>
            <a:srgbClr val="F26B43"/>
          </p15:clr>
        </p15:guide>
        <p15:guide id="4" pos="7310" userDrawn="1">
          <p15:clr>
            <a:srgbClr val="F26B43"/>
          </p15:clr>
        </p15:guide>
        <p15:guide id="5" pos="370" userDrawn="1">
          <p15:clr>
            <a:srgbClr val="F26B43"/>
          </p15:clr>
        </p15:guide>
        <p15:guide id="6" pos="5110" userDrawn="1">
          <p15:clr>
            <a:srgbClr val="F26B43"/>
          </p15:clr>
        </p15:guide>
        <p15:guide id="7" pos="2570" userDrawn="1">
          <p15:clr>
            <a:srgbClr val="F26B43"/>
          </p15:clr>
        </p15:guide>
        <p15:guide id="8" pos="1277" userDrawn="1">
          <p15:clr>
            <a:srgbClr val="F26B43"/>
          </p15:clr>
        </p15:guide>
        <p15:guide id="9" orient="horz" pos="368" userDrawn="1">
          <p15:clr>
            <a:srgbClr val="F26B43"/>
          </p15:clr>
        </p15:guide>
        <p15:guide id="10" orient="horz" pos="39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03.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C80D0-F5C8-5A3A-C917-3A0E4FD2CD14}"/>
              </a:ext>
            </a:extLst>
          </p:cNvPr>
          <p:cNvSpPr>
            <a:spLocks noGrp="1"/>
          </p:cNvSpPr>
          <p:nvPr>
            <p:ph type="title"/>
          </p:nvPr>
        </p:nvSpPr>
        <p:spPr>
          <a:xfrm>
            <a:off x="853592" y="498398"/>
            <a:ext cx="4498971" cy="3041227"/>
          </a:xfrm>
        </p:spPr>
        <p:txBody>
          <a:bodyPr/>
          <a:lstStyle/>
          <a:p>
            <a:r>
              <a:rPr lang="en-US" dirty="0"/>
              <a:t>CVTOPIA</a:t>
            </a:r>
          </a:p>
        </p:txBody>
      </p:sp>
      <p:sp>
        <p:nvSpPr>
          <p:cNvPr id="4" name="Text Placeholder 3">
            <a:extLst>
              <a:ext uri="{FF2B5EF4-FFF2-40B4-BE49-F238E27FC236}">
                <a16:creationId xmlns:a16="http://schemas.microsoft.com/office/drawing/2014/main" id="{CC92E7EF-F47B-C361-E4AC-5427724920CA}"/>
              </a:ext>
            </a:extLst>
          </p:cNvPr>
          <p:cNvSpPr>
            <a:spLocks noGrp="1"/>
          </p:cNvSpPr>
          <p:nvPr>
            <p:ph type="body" sz="quarter" idx="15"/>
          </p:nvPr>
        </p:nvSpPr>
        <p:spPr>
          <a:xfrm>
            <a:off x="1073511" y="5488534"/>
            <a:ext cx="3492501" cy="365126"/>
          </a:xfrm>
        </p:spPr>
        <p:txBody>
          <a:bodyPr/>
          <a:lstStyle/>
          <a:p>
            <a:r>
              <a:rPr lang="en-US" dirty="0"/>
              <a:t>Created by</a:t>
            </a:r>
          </a:p>
        </p:txBody>
      </p:sp>
      <p:sp>
        <p:nvSpPr>
          <p:cNvPr id="5" name="Text Placeholder 4">
            <a:extLst>
              <a:ext uri="{FF2B5EF4-FFF2-40B4-BE49-F238E27FC236}">
                <a16:creationId xmlns:a16="http://schemas.microsoft.com/office/drawing/2014/main" id="{29E16D89-80BB-34D7-21A3-E17917A01ABA}"/>
              </a:ext>
            </a:extLst>
          </p:cNvPr>
          <p:cNvSpPr>
            <a:spLocks noGrp="1"/>
          </p:cNvSpPr>
          <p:nvPr>
            <p:ph type="body" sz="quarter" idx="14"/>
          </p:nvPr>
        </p:nvSpPr>
        <p:spPr>
          <a:xfrm>
            <a:off x="1073510" y="5853660"/>
            <a:ext cx="3492501" cy="365126"/>
          </a:xfrm>
        </p:spPr>
        <p:txBody>
          <a:bodyPr/>
          <a:lstStyle/>
          <a:p>
            <a:r>
              <a:rPr lang="en-US" dirty="0"/>
              <a:t>Ilyes / Nathan/ Imed / Zakarya</a:t>
            </a:r>
          </a:p>
        </p:txBody>
      </p:sp>
      <p:sp>
        <p:nvSpPr>
          <p:cNvPr id="7" name="Rectangle 6">
            <a:extLst>
              <a:ext uri="{FF2B5EF4-FFF2-40B4-BE49-F238E27FC236}">
                <a16:creationId xmlns:a16="http://schemas.microsoft.com/office/drawing/2014/main" id="{E9E5D6A4-1199-6217-6111-DB7312EC96A7}"/>
              </a:ext>
            </a:extLst>
          </p:cNvPr>
          <p:cNvSpPr/>
          <p:nvPr/>
        </p:nvSpPr>
        <p:spPr>
          <a:xfrm>
            <a:off x="9154510" y="6579476"/>
            <a:ext cx="2343807" cy="17867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28985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7C228B-BEB2-EB69-C08C-5337BD7D7DA5}"/>
              </a:ext>
            </a:extLst>
          </p:cNvPr>
          <p:cNvSpPr>
            <a:spLocks noGrp="1"/>
          </p:cNvSpPr>
          <p:nvPr>
            <p:ph type="title"/>
          </p:nvPr>
        </p:nvSpPr>
        <p:spPr/>
        <p:txBody>
          <a:bodyPr/>
          <a:lstStyle/>
          <a:p>
            <a:r>
              <a:rPr lang="fr-FR" dirty="0"/>
              <a:t>CV</a:t>
            </a:r>
          </a:p>
        </p:txBody>
      </p:sp>
      <p:pic>
        <p:nvPicPr>
          <p:cNvPr id="4" name="Image 3" descr="Une image contenant texte, capture d’écran, logiciel, Icône d’ordinateur&#10;&#10;Le contenu généré par l’IA peut être incorrect.">
            <a:extLst>
              <a:ext uri="{FF2B5EF4-FFF2-40B4-BE49-F238E27FC236}">
                <a16:creationId xmlns:a16="http://schemas.microsoft.com/office/drawing/2014/main" id="{02A3D3DE-B581-F45E-9DE2-D44B528A5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339" y="1484452"/>
            <a:ext cx="9367777" cy="5269375"/>
          </a:xfrm>
          <a:prstGeom prst="rect">
            <a:avLst/>
          </a:prstGeom>
        </p:spPr>
      </p:pic>
    </p:spTree>
    <p:extLst>
      <p:ext uri="{BB962C8B-B14F-4D97-AF65-F5344CB8AC3E}">
        <p14:creationId xmlns:p14="http://schemas.microsoft.com/office/powerpoint/2010/main" val="4215628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E43058-19CD-9307-985D-0C8E3B9D36CD}"/>
              </a:ext>
            </a:extLst>
          </p:cNvPr>
          <p:cNvSpPr>
            <a:spLocks noGrp="1"/>
          </p:cNvSpPr>
          <p:nvPr>
            <p:ph type="title"/>
          </p:nvPr>
        </p:nvSpPr>
        <p:spPr/>
        <p:txBody>
          <a:bodyPr/>
          <a:lstStyle/>
          <a:p>
            <a:r>
              <a:rPr lang="fr-FR" dirty="0"/>
              <a:t>Contact</a:t>
            </a:r>
          </a:p>
        </p:txBody>
      </p:sp>
      <p:pic>
        <p:nvPicPr>
          <p:cNvPr id="4" name="Image 3" descr="Une image contenant texte, capture d’écran, logiciel, Logiciel multimédia&#10;&#10;Le contenu généré par l’IA peut être incorrect.">
            <a:extLst>
              <a:ext uri="{FF2B5EF4-FFF2-40B4-BE49-F238E27FC236}">
                <a16:creationId xmlns:a16="http://schemas.microsoft.com/office/drawing/2014/main" id="{CF70FB64-05AE-E287-2C70-2D100C174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248" y="1246981"/>
            <a:ext cx="9734309" cy="5475549"/>
          </a:xfrm>
          <a:prstGeom prst="rect">
            <a:avLst/>
          </a:prstGeom>
        </p:spPr>
      </p:pic>
    </p:spTree>
    <p:extLst>
      <p:ext uri="{BB962C8B-B14F-4D97-AF65-F5344CB8AC3E}">
        <p14:creationId xmlns:p14="http://schemas.microsoft.com/office/powerpoint/2010/main" val="4133977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61573F-3295-8A4F-811C-5F88ABDE28F7}"/>
              </a:ext>
            </a:extLst>
          </p:cNvPr>
          <p:cNvSpPr>
            <a:spLocks noGrp="1"/>
          </p:cNvSpPr>
          <p:nvPr>
            <p:ph type="title"/>
          </p:nvPr>
        </p:nvSpPr>
        <p:spPr/>
        <p:txBody>
          <a:bodyPr/>
          <a:lstStyle/>
          <a:p>
            <a:r>
              <a:rPr lang="fr-FR"/>
              <a:t>Conclusion</a:t>
            </a:r>
          </a:p>
        </p:txBody>
      </p:sp>
      <p:sp>
        <p:nvSpPr>
          <p:cNvPr id="3" name="Espace réservé du texte 2">
            <a:extLst>
              <a:ext uri="{FF2B5EF4-FFF2-40B4-BE49-F238E27FC236}">
                <a16:creationId xmlns:a16="http://schemas.microsoft.com/office/drawing/2014/main" id="{E1F54408-5F3A-34A3-5D44-0C0156161CE8}"/>
              </a:ext>
            </a:extLst>
          </p:cNvPr>
          <p:cNvSpPr>
            <a:spLocks noGrp="1"/>
          </p:cNvSpPr>
          <p:nvPr>
            <p:ph type="body" sz="quarter" idx="13"/>
          </p:nvPr>
        </p:nvSpPr>
        <p:spPr/>
        <p:txBody>
          <a:bodyPr/>
          <a:lstStyle/>
          <a:p>
            <a:r>
              <a:rPr lang="fr-FR"/>
              <a:t>Réflexion finale</a:t>
            </a:r>
          </a:p>
        </p:txBody>
      </p:sp>
      <p:sp>
        <p:nvSpPr>
          <p:cNvPr id="4" name="Espace réservé du texte 3">
            <a:extLst>
              <a:ext uri="{FF2B5EF4-FFF2-40B4-BE49-F238E27FC236}">
                <a16:creationId xmlns:a16="http://schemas.microsoft.com/office/drawing/2014/main" id="{567CDE13-D503-5783-520A-3C2C970E9137}"/>
              </a:ext>
            </a:extLst>
          </p:cNvPr>
          <p:cNvSpPr>
            <a:spLocks noGrp="1"/>
          </p:cNvSpPr>
          <p:nvPr>
            <p:ph type="body" sz="quarter" idx="16"/>
          </p:nvPr>
        </p:nvSpPr>
        <p:spPr/>
        <p:txBody>
          <a:bodyPr/>
          <a:lstStyle/>
          <a:p>
            <a:r>
              <a:rPr lang="fr-FR"/>
              <a:t>L'expérience a révélé l'importance de la collaboration efficace dans un environnement Agile. Les prochaines étapes incluent le lancement du site et le retour d'expérience pour améliorer les futures versions.</a:t>
            </a:r>
          </a:p>
        </p:txBody>
      </p:sp>
      <p:pic>
        <p:nvPicPr>
          <p:cNvPr id="6" name="Espace réservé pour une image  5">
            <a:extLst>
              <a:ext uri="{FF2B5EF4-FFF2-40B4-BE49-F238E27FC236}">
                <a16:creationId xmlns:a16="http://schemas.microsoft.com/office/drawing/2014/main" id="{72FFB471-FF72-7DAF-4F64-60AE0AAFF7E8}"/>
              </a:ext>
            </a:extLst>
          </p:cNvPr>
          <p:cNvPicPr>
            <a:picLocks noGrp="1" noChangeAspect="1"/>
          </p:cNvPicPr>
          <p:nvPr>
            <p:ph type="pic" sz="quarter" idx="19"/>
          </p:nvPr>
        </p:nvPicPr>
        <p:blipFill>
          <a:blip r:embed="rId2"/>
          <a:srcRect l="30170" r="30170"/>
          <a:stretch>
            <a:fillRect/>
          </a:stretch>
        </p:blipFill>
        <p:spPr/>
      </p:pic>
    </p:spTree>
    <p:extLst>
      <p:ext uri="{BB962C8B-B14F-4D97-AF65-F5344CB8AC3E}">
        <p14:creationId xmlns:p14="http://schemas.microsoft.com/office/powerpoint/2010/main" val="70782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00DA83-972C-CB2A-8CB1-51028DBB3B57}"/>
              </a:ext>
            </a:extLst>
          </p:cNvPr>
          <p:cNvSpPr>
            <a:spLocks noGrp="1"/>
          </p:cNvSpPr>
          <p:nvPr>
            <p:ph type="title"/>
          </p:nvPr>
        </p:nvSpPr>
        <p:spPr/>
        <p:txBody>
          <a:bodyPr/>
          <a:lstStyle/>
          <a:p>
            <a:r>
              <a:rPr lang="fr-FR"/>
              <a:t>Introduction</a:t>
            </a:r>
          </a:p>
        </p:txBody>
      </p:sp>
      <p:sp>
        <p:nvSpPr>
          <p:cNvPr id="3" name="Espace réservé du texte 2">
            <a:extLst>
              <a:ext uri="{FF2B5EF4-FFF2-40B4-BE49-F238E27FC236}">
                <a16:creationId xmlns:a16="http://schemas.microsoft.com/office/drawing/2014/main" id="{193FFC3F-93F9-8E54-5C8F-DAAD2326AD98}"/>
              </a:ext>
            </a:extLst>
          </p:cNvPr>
          <p:cNvSpPr>
            <a:spLocks noGrp="1"/>
          </p:cNvSpPr>
          <p:nvPr>
            <p:ph type="body" sz="quarter" idx="13"/>
          </p:nvPr>
        </p:nvSpPr>
        <p:spPr/>
        <p:txBody>
          <a:bodyPr/>
          <a:lstStyle/>
          <a:p>
            <a:r>
              <a:rPr lang="fr-FR"/>
              <a:t>Objectif du projet</a:t>
            </a:r>
          </a:p>
        </p:txBody>
      </p:sp>
      <p:sp>
        <p:nvSpPr>
          <p:cNvPr id="4" name="Espace réservé du texte 3">
            <a:extLst>
              <a:ext uri="{FF2B5EF4-FFF2-40B4-BE49-F238E27FC236}">
                <a16:creationId xmlns:a16="http://schemas.microsoft.com/office/drawing/2014/main" id="{B5EB4E25-BB39-CDEC-B48E-DB9D3B1DA11A}"/>
              </a:ext>
            </a:extLst>
          </p:cNvPr>
          <p:cNvSpPr>
            <a:spLocks noGrp="1"/>
          </p:cNvSpPr>
          <p:nvPr>
            <p:ph type="body" sz="quarter" idx="16"/>
          </p:nvPr>
        </p:nvSpPr>
        <p:spPr/>
        <p:txBody>
          <a:bodyPr/>
          <a:lstStyle/>
          <a:p>
            <a:r>
              <a:rPr lang="fr-FR"/>
              <a:t>Le projet vise à créer un site web moderne pour centraliser les CV et portfolios de chaque membre de l'équipe. L'accent est mis sur une navigation fluide, une expérience utilisateur optimisée, et un design responsive.</a:t>
            </a:r>
          </a:p>
        </p:txBody>
      </p:sp>
      <p:pic>
        <p:nvPicPr>
          <p:cNvPr id="6" name="Espace réservé pour une image  5">
            <a:extLst>
              <a:ext uri="{FF2B5EF4-FFF2-40B4-BE49-F238E27FC236}">
                <a16:creationId xmlns:a16="http://schemas.microsoft.com/office/drawing/2014/main" id="{E54532DC-111F-AF80-BB02-1627326D25A9}"/>
              </a:ext>
            </a:extLst>
          </p:cNvPr>
          <p:cNvPicPr>
            <a:picLocks noGrp="1" noChangeAspect="1"/>
          </p:cNvPicPr>
          <p:nvPr>
            <p:ph type="pic" sz="quarter" idx="19"/>
          </p:nvPr>
        </p:nvPicPr>
        <p:blipFill>
          <a:blip r:embed="rId2"/>
          <a:srcRect l="5437" r="5437"/>
          <a:stretch>
            <a:fillRect/>
          </a:stretch>
        </p:blipFill>
        <p:spPr/>
      </p:pic>
    </p:spTree>
    <p:extLst>
      <p:ext uri="{BB962C8B-B14F-4D97-AF65-F5344CB8AC3E}">
        <p14:creationId xmlns:p14="http://schemas.microsoft.com/office/powerpoint/2010/main" val="770661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999744" y="3048000"/>
          <a:ext cx="10363200" cy="3017520"/>
        </p:xfrm>
        <a:graphic>
          <a:graphicData uri="http://schemas.openxmlformats.org/drawingml/2006/table">
            <a:tbl>
              <a:tblPr/>
              <a:tblGrid>
                <a:gridCol w="3454400">
                  <a:extLst>
                    <a:ext uri="{9D8B030D-6E8A-4147-A177-3AD203B41FA5}">
                      <a16:colId xmlns:a16="http://schemas.microsoft.com/office/drawing/2014/main" val="20000"/>
                    </a:ext>
                  </a:extLst>
                </a:gridCol>
                <a:gridCol w="3454400">
                  <a:extLst>
                    <a:ext uri="{9D8B030D-6E8A-4147-A177-3AD203B41FA5}">
                      <a16:colId xmlns:a16="http://schemas.microsoft.com/office/drawing/2014/main" val="20001"/>
                    </a:ext>
                  </a:extLst>
                </a:gridCol>
                <a:gridCol w="3454400">
                  <a:extLst>
                    <a:ext uri="{9D8B030D-6E8A-4147-A177-3AD203B41FA5}">
                      <a16:colId xmlns:a16="http://schemas.microsoft.com/office/drawing/2014/main" val="20002"/>
                    </a:ext>
                  </a:extLst>
                </a:gridCol>
              </a:tblGrid>
              <a:tr h="603504">
                <a:tc>
                  <a:txBody>
                    <a:bodyPr/>
                    <a:lstStyle/>
                    <a:p>
                      <a:pPr marL="0" indent="0">
                        <a:buNone/>
                      </a:pPr>
                      <a:r>
                        <a:rPr lang="en-US" sz="1400" dirty="0">
                          <a:solidFill>
                            <a:srgbClr val="FFFFFF"/>
                          </a:solidFill>
                          <a:latin typeface="Calibri Bold" pitchFamily="34" charset="0"/>
                          <a:ea typeface="Calibri Bold" pitchFamily="34" charset="-122"/>
                          <a:cs typeface="Calibri Bold" pitchFamily="34" charset="-120"/>
                        </a:rPr>
                        <a:t>Membre</a:t>
                      </a:r>
                      <a:endParaRPr lang="en-US" sz="1400" dirty="0">
                        <a:latin typeface="Calibri Bold" charset="0"/>
                        <a:ea typeface="Calibri Bold" charset="0"/>
                        <a:cs typeface="Calibri Bold"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93939"/>
                    </a:solidFill>
                  </a:tcPr>
                </a:tc>
                <a:tc>
                  <a:txBody>
                    <a:bodyPr/>
                    <a:lstStyle/>
                    <a:p>
                      <a:pPr marL="0" indent="0">
                        <a:buNone/>
                      </a:pPr>
                      <a:r>
                        <a:rPr lang="en-US" sz="1400" dirty="0">
                          <a:solidFill>
                            <a:srgbClr val="FFFFFF"/>
                          </a:solidFill>
                          <a:latin typeface="Calibri Bold" pitchFamily="34" charset="0"/>
                          <a:ea typeface="Calibri Bold" pitchFamily="34" charset="-122"/>
                          <a:cs typeface="Calibri Bold" pitchFamily="34" charset="-120"/>
                        </a:rPr>
                        <a:t>Rôle</a:t>
                      </a:r>
                      <a:endParaRPr lang="en-US" sz="1400" dirty="0">
                        <a:latin typeface="Calibri Bold" charset="0"/>
                        <a:ea typeface="Calibri Bold" charset="0"/>
                        <a:cs typeface="Calibri Bold"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93939"/>
                    </a:solidFill>
                  </a:tcPr>
                </a:tc>
                <a:tc>
                  <a:txBody>
                    <a:bodyPr/>
                    <a:lstStyle/>
                    <a:p>
                      <a:pPr marL="0" indent="0">
                        <a:buNone/>
                      </a:pPr>
                      <a:r>
                        <a:rPr lang="en-US" sz="1400" dirty="0">
                          <a:solidFill>
                            <a:srgbClr val="FFFFFF"/>
                          </a:solidFill>
                          <a:latin typeface="Calibri Bold" pitchFamily="34" charset="0"/>
                          <a:ea typeface="Calibri Bold" pitchFamily="34" charset="-122"/>
                          <a:cs typeface="Calibri Bold" pitchFamily="34" charset="-120"/>
                        </a:rPr>
                        <a:t>Responsabilité</a:t>
                      </a:r>
                      <a:endParaRPr lang="en-US" sz="1400" dirty="0">
                        <a:latin typeface="Calibri Bold" charset="0"/>
                        <a:ea typeface="Calibri Bold" charset="0"/>
                        <a:cs typeface="Calibri Bold"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93939"/>
                    </a:solidFill>
                  </a:tcPr>
                </a:tc>
                <a:extLst>
                  <a:ext uri="{0D108BD9-81ED-4DB2-BD59-A6C34878D82A}">
                    <a16:rowId xmlns:a16="http://schemas.microsoft.com/office/drawing/2014/main" val="10000"/>
                  </a:ext>
                </a:extLst>
              </a:tr>
              <a:tr h="603504">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Imed</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Product Owner</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Validation des besoins et priorités</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10001"/>
                  </a:ext>
                </a:extLst>
              </a:tr>
              <a:tr h="603504">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Zakaria</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ECECE"/>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Scrum Master</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ECECE"/>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Supervision et coordination</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ECECE"/>
                    </a:solidFill>
                  </a:tcPr>
                </a:tc>
                <a:extLst>
                  <a:ext uri="{0D108BD9-81ED-4DB2-BD59-A6C34878D82A}">
                    <a16:rowId xmlns:a16="http://schemas.microsoft.com/office/drawing/2014/main" val="10002"/>
                  </a:ext>
                </a:extLst>
              </a:tr>
              <a:tr h="603504">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Ilyes</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Développeur</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Codage et corrections</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10003"/>
                  </a:ext>
                </a:extLst>
              </a:tr>
              <a:tr h="603504">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Nathan</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ECECE"/>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Développeur</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ECECE"/>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Codage et corrections</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ECECE"/>
                    </a:solidFill>
                  </a:tcPr>
                </a:tc>
                <a:extLst>
                  <a:ext uri="{0D108BD9-81ED-4DB2-BD59-A6C34878D82A}">
                    <a16:rowId xmlns:a16="http://schemas.microsoft.com/office/drawing/2014/main" val="10004"/>
                  </a:ext>
                </a:extLst>
              </a:tr>
            </a:tbl>
          </a:graphicData>
        </a:graphic>
      </p:graphicFrame>
      <p:sp>
        <p:nvSpPr>
          <p:cNvPr id="3" name="Text 0"/>
          <p:cNvSpPr/>
          <p:nvPr/>
        </p:nvSpPr>
        <p:spPr>
          <a:xfrm>
            <a:off x="469900" y="596900"/>
            <a:ext cx="10439400" cy="10668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a:solidFill>
                  <a:srgbClr val="262626"/>
                </a:solidFill>
                <a:latin typeface="Segoe UI"/>
                <a:cs typeface="Segoe UI"/>
              </a:rPr>
              <a:t>Organisation de l'équipe</a:t>
            </a:r>
            <a:endParaRPr lang="en-US" sz="4400" dirty="0">
              <a:solidFill>
                <a:srgbClr val="262626"/>
              </a:solidFill>
              <a:latin typeface="Segoe UI"/>
              <a:cs typeface="Segoe UI"/>
            </a:endParaRPr>
          </a:p>
        </p:txBody>
      </p:sp>
      <p:sp>
        <p:nvSpPr>
          <p:cNvPr id="4" name="Shape 1"/>
          <p:cNvSpPr/>
          <p:nvPr/>
        </p:nvSpPr>
        <p:spPr>
          <a:xfrm>
            <a:off x="1219200" y="1219200"/>
            <a:ext cx="1219200" cy="1219200"/>
          </a:xfrm>
          <a:prstGeom prst="line">
            <a:avLst/>
          </a:prstGeom>
          <a:noFill/>
          <a:ln/>
        </p:spPr>
        <p:txBody>
          <a:bodyPr/>
          <a:lstStyle/>
          <a:p>
            <a:endParaRPr lang="fr-FR"/>
          </a:p>
        </p:txBody>
      </p:sp>
      <p:sp>
        <p:nvSpPr>
          <p:cNvPr id="5" name="Text 2"/>
          <p:cNvSpPr/>
          <p:nvPr/>
        </p:nvSpPr>
        <p:spPr>
          <a:xfrm>
            <a:off x="990600" y="1727200"/>
            <a:ext cx="9842500" cy="660400"/>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fr-FR" sz="1600">
                <a:latin typeface="Calibri"/>
                <a:ea typeface="Calibri"/>
                <a:cs typeface="Calibri"/>
              </a:rPr>
              <a:t>Ce tableau présente les rôles et responsabilités des membres de l'équipe, montrant la répartition des tâches.</a:t>
            </a:r>
            <a:endParaRPr lang="en-US" sz="1600" dirty="0">
              <a:latin typeface="Calibri"/>
              <a:ea typeface="Calibri"/>
              <a:cs typeface="Calibri"/>
            </a:endParaRPr>
          </a:p>
        </p:txBody>
      </p:sp>
      <p:sp>
        <p:nvSpPr>
          <p:cNvPr id="6" name="Rectangle 5">
            <a:extLst>
              <a:ext uri="{FF2B5EF4-FFF2-40B4-BE49-F238E27FC236}">
                <a16:creationId xmlns:a16="http://schemas.microsoft.com/office/drawing/2014/main" id="{2E742C4D-7AD6-EB6F-612E-7FE7D635B3AD}"/>
              </a:ext>
            </a:extLst>
          </p:cNvPr>
          <p:cNvSpPr/>
          <p:nvPr/>
        </p:nvSpPr>
        <p:spPr>
          <a:xfrm>
            <a:off x="9062720" y="6553200"/>
            <a:ext cx="2418080" cy="304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38427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Chart 0"/>
          <p:cNvGraphicFramePr/>
          <p:nvPr>
            <p:extLst>
              <p:ext uri="{D42A27DB-BD31-4B8C-83A1-F6EECF244321}">
                <p14:modId xmlns:p14="http://schemas.microsoft.com/office/powerpoint/2010/main" val="820399301"/>
              </p:ext>
            </p:extLst>
          </p:nvPr>
        </p:nvGraphicFramePr>
        <p:xfrm>
          <a:off x="1219200" y="1930400"/>
          <a:ext cx="1816100" cy="18161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1"/>
          <p:cNvGraphicFramePr/>
          <p:nvPr>
            <p:extLst>
              <p:ext uri="{D42A27DB-BD31-4B8C-83A1-F6EECF244321}">
                <p14:modId xmlns:p14="http://schemas.microsoft.com/office/powerpoint/2010/main" val="2720143272"/>
              </p:ext>
            </p:extLst>
          </p:nvPr>
        </p:nvGraphicFramePr>
        <p:xfrm>
          <a:off x="3797300" y="1930400"/>
          <a:ext cx="1816100" cy="18161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2"/>
          <p:cNvGraphicFramePr/>
          <p:nvPr>
            <p:extLst>
              <p:ext uri="{D42A27DB-BD31-4B8C-83A1-F6EECF244321}">
                <p14:modId xmlns:p14="http://schemas.microsoft.com/office/powerpoint/2010/main" val="2349643801"/>
              </p:ext>
            </p:extLst>
          </p:nvPr>
        </p:nvGraphicFramePr>
        <p:xfrm>
          <a:off x="6591300" y="1930400"/>
          <a:ext cx="1816100" cy="18161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3"/>
          <p:cNvGraphicFramePr/>
          <p:nvPr>
            <p:extLst>
              <p:ext uri="{D42A27DB-BD31-4B8C-83A1-F6EECF244321}">
                <p14:modId xmlns:p14="http://schemas.microsoft.com/office/powerpoint/2010/main" val="2363489345"/>
              </p:ext>
            </p:extLst>
          </p:nvPr>
        </p:nvGraphicFramePr>
        <p:xfrm>
          <a:off x="9207500" y="1930400"/>
          <a:ext cx="1816100" cy="1816100"/>
        </p:xfrm>
        <a:graphic>
          <a:graphicData uri="http://schemas.openxmlformats.org/drawingml/2006/chart">
            <c:chart xmlns:c="http://schemas.openxmlformats.org/drawingml/2006/chart" xmlns:r="http://schemas.openxmlformats.org/officeDocument/2006/relationships" r:id="rId6"/>
          </a:graphicData>
        </a:graphic>
      </p:graphicFrame>
      <p:sp>
        <p:nvSpPr>
          <p:cNvPr id="6" name="ZoneTexte 5">
            <a:extLst>
              <a:ext uri="{FF2B5EF4-FFF2-40B4-BE49-F238E27FC236}">
                <a16:creationId xmlns:a16="http://schemas.microsoft.com/office/drawing/2014/main" id="{803B3669-923D-4ECA-8787-5ECDF5A617A7}"/>
              </a:ext>
            </a:extLst>
          </p:cNvPr>
          <p:cNvSpPr txBox="1"/>
          <p:nvPr/>
        </p:nvSpPr>
        <p:spPr>
          <a:xfrm>
            <a:off x="469900" y="723900"/>
            <a:ext cx="10439400" cy="1320800"/>
          </a:xfrm>
          <a:prstGeom prst="rect">
            <a:avLst/>
          </a:prstGeom>
          <a:noFill/>
        </p:spPr>
        <p:txBody>
          <a:bodyPr vertOverflow="overflow" vert="horz" wrap="square" rtlCol="0" anchor="t" anchorCtr="0">
            <a:spAutoFit/>
          </a:bodyPr>
          <a:lstStyle/>
          <a:p>
            <a:r>
              <a:rPr lang="fr-FR" sz="4400">
                <a:solidFill>
                  <a:srgbClr val="262626"/>
                </a:solidFill>
                <a:latin typeface="Segoe UI"/>
                <a:cs typeface="Segoe UI"/>
              </a:rPr>
              <a:t>Processus Agile</a:t>
            </a:r>
          </a:p>
        </p:txBody>
      </p:sp>
      <p:sp>
        <p:nvSpPr>
          <p:cNvPr id="7" name="ZoneTexte 6">
            <a:extLst>
              <a:ext uri="{FF2B5EF4-FFF2-40B4-BE49-F238E27FC236}">
                <a16:creationId xmlns:a16="http://schemas.microsoft.com/office/drawing/2014/main" id="{F8162DB5-20B5-4B0E-B011-A7308C3E0058}"/>
              </a:ext>
            </a:extLst>
          </p:cNvPr>
          <p:cNvSpPr txBox="1"/>
          <p:nvPr/>
        </p:nvSpPr>
        <p:spPr>
          <a:xfrm>
            <a:off x="1663700" y="2603500"/>
            <a:ext cx="914400" cy="457200"/>
          </a:xfrm>
          <a:prstGeom prst="rect">
            <a:avLst/>
          </a:prstGeom>
          <a:noFill/>
        </p:spPr>
        <p:txBody>
          <a:bodyPr vertOverflow="overflow" vert="horz" wrap="square" rtlCol="0" anchor="ctr" anchorCtr="1">
            <a:spAutoFit/>
          </a:bodyPr>
          <a:lstStyle/>
          <a:p>
            <a:pPr algn="ctr"/>
            <a:r>
              <a:rPr lang="fr-FR" sz="2400" b="1">
                <a:latin typeface="Segoe UI Bold"/>
              </a:rPr>
              <a:t>25%</a:t>
            </a:r>
          </a:p>
        </p:txBody>
      </p:sp>
      <p:sp>
        <p:nvSpPr>
          <p:cNvPr id="8" name="ZoneTexte 7">
            <a:extLst>
              <a:ext uri="{FF2B5EF4-FFF2-40B4-BE49-F238E27FC236}">
                <a16:creationId xmlns:a16="http://schemas.microsoft.com/office/drawing/2014/main" id="{A800273A-A801-49D3-BBA2-BEB54D8727EA}"/>
              </a:ext>
            </a:extLst>
          </p:cNvPr>
          <p:cNvSpPr txBox="1"/>
          <p:nvPr/>
        </p:nvSpPr>
        <p:spPr>
          <a:xfrm>
            <a:off x="4241800" y="2603500"/>
            <a:ext cx="914400" cy="457200"/>
          </a:xfrm>
          <a:prstGeom prst="rect">
            <a:avLst/>
          </a:prstGeom>
          <a:noFill/>
        </p:spPr>
        <p:txBody>
          <a:bodyPr vertOverflow="overflow" vert="horz" wrap="square" rtlCol="0" anchor="ctr" anchorCtr="1">
            <a:spAutoFit/>
          </a:bodyPr>
          <a:lstStyle/>
          <a:p>
            <a:pPr algn="ctr"/>
            <a:r>
              <a:rPr lang="fr-FR" sz="2400" b="1">
                <a:latin typeface="Segoe UI Bold"/>
              </a:rPr>
              <a:t>25%</a:t>
            </a:r>
          </a:p>
        </p:txBody>
      </p:sp>
      <p:sp>
        <p:nvSpPr>
          <p:cNvPr id="9" name="ZoneTexte 8">
            <a:extLst>
              <a:ext uri="{FF2B5EF4-FFF2-40B4-BE49-F238E27FC236}">
                <a16:creationId xmlns:a16="http://schemas.microsoft.com/office/drawing/2014/main" id="{F2756C76-4841-4689-B2EE-42BACDA19EA6}"/>
              </a:ext>
            </a:extLst>
          </p:cNvPr>
          <p:cNvSpPr txBox="1"/>
          <p:nvPr/>
        </p:nvSpPr>
        <p:spPr>
          <a:xfrm>
            <a:off x="7035800" y="2603500"/>
            <a:ext cx="914400" cy="457200"/>
          </a:xfrm>
          <a:prstGeom prst="rect">
            <a:avLst/>
          </a:prstGeom>
          <a:noFill/>
        </p:spPr>
        <p:txBody>
          <a:bodyPr vertOverflow="overflow" vert="horz" wrap="square" rtlCol="0" anchor="ctr" anchorCtr="1">
            <a:spAutoFit/>
          </a:bodyPr>
          <a:lstStyle/>
          <a:p>
            <a:pPr algn="ctr"/>
            <a:r>
              <a:rPr lang="fr-FR" sz="2400" b="1">
                <a:latin typeface="Segoe UI Bold"/>
              </a:rPr>
              <a:t>25%</a:t>
            </a:r>
          </a:p>
        </p:txBody>
      </p:sp>
      <p:sp>
        <p:nvSpPr>
          <p:cNvPr id="10" name="ZoneTexte 9">
            <a:extLst>
              <a:ext uri="{FF2B5EF4-FFF2-40B4-BE49-F238E27FC236}">
                <a16:creationId xmlns:a16="http://schemas.microsoft.com/office/drawing/2014/main" id="{9A7FF604-DE33-4C0E-A728-D487F53EB83D}"/>
              </a:ext>
            </a:extLst>
          </p:cNvPr>
          <p:cNvSpPr txBox="1"/>
          <p:nvPr/>
        </p:nvSpPr>
        <p:spPr>
          <a:xfrm>
            <a:off x="9652000" y="2603500"/>
            <a:ext cx="914400" cy="457200"/>
          </a:xfrm>
          <a:prstGeom prst="rect">
            <a:avLst/>
          </a:prstGeom>
          <a:noFill/>
        </p:spPr>
        <p:txBody>
          <a:bodyPr vertOverflow="overflow" vert="horz" wrap="square" rtlCol="0" anchor="ctr" anchorCtr="1">
            <a:spAutoFit/>
          </a:bodyPr>
          <a:lstStyle/>
          <a:p>
            <a:pPr algn="ctr"/>
            <a:r>
              <a:rPr lang="fr-FR" sz="2400" b="1">
                <a:latin typeface="Segoe UI Bold"/>
              </a:rPr>
              <a:t>25%</a:t>
            </a:r>
          </a:p>
        </p:txBody>
      </p:sp>
      <p:sp>
        <p:nvSpPr>
          <p:cNvPr id="11" name="ZoneTexte 10">
            <a:extLst>
              <a:ext uri="{FF2B5EF4-FFF2-40B4-BE49-F238E27FC236}">
                <a16:creationId xmlns:a16="http://schemas.microsoft.com/office/drawing/2014/main" id="{0D84F57F-4CF9-4EC2-ACB6-8C5552F525D2}"/>
              </a:ext>
            </a:extLst>
          </p:cNvPr>
          <p:cNvSpPr txBox="1"/>
          <p:nvPr/>
        </p:nvSpPr>
        <p:spPr>
          <a:xfrm>
            <a:off x="927100" y="3797300"/>
            <a:ext cx="2400300" cy="736600"/>
          </a:xfrm>
          <a:prstGeom prst="rect">
            <a:avLst/>
          </a:prstGeom>
          <a:noFill/>
        </p:spPr>
        <p:txBody>
          <a:bodyPr vertOverflow="overflow" vert="horz" wrap="square" rtlCol="0" anchor="b" anchorCtr="1">
            <a:spAutoFit/>
          </a:bodyPr>
          <a:lstStyle/>
          <a:p>
            <a:pPr algn="ctr"/>
            <a:r>
              <a:rPr lang="fr-FR">
                <a:solidFill>
                  <a:srgbClr val="404040"/>
                </a:solidFill>
                <a:latin typeface="Calibri Bold"/>
                <a:ea typeface="Calibri Bold"/>
                <a:cs typeface="Calibri Bold"/>
              </a:rPr>
              <a:t>Lundi matin</a:t>
            </a:r>
          </a:p>
        </p:txBody>
      </p:sp>
      <p:sp>
        <p:nvSpPr>
          <p:cNvPr id="12" name="ZoneTexte 11">
            <a:extLst>
              <a:ext uri="{FF2B5EF4-FFF2-40B4-BE49-F238E27FC236}">
                <a16:creationId xmlns:a16="http://schemas.microsoft.com/office/drawing/2014/main" id="{C008609D-2BAD-44BF-A8F0-D2CFE916DCAC}"/>
              </a:ext>
            </a:extLst>
          </p:cNvPr>
          <p:cNvSpPr txBox="1"/>
          <p:nvPr/>
        </p:nvSpPr>
        <p:spPr>
          <a:xfrm>
            <a:off x="927100" y="4597400"/>
            <a:ext cx="2400300" cy="1320800"/>
          </a:xfrm>
          <a:prstGeom prst="rect">
            <a:avLst/>
          </a:prstGeom>
          <a:noFill/>
        </p:spPr>
        <p:txBody>
          <a:bodyPr vertOverflow="overflow" vert="horz" wrap="square" rtlCol="0" anchor="t">
            <a:spAutoFit/>
          </a:bodyPr>
          <a:lstStyle/>
          <a:p>
            <a:pPr algn="ctr"/>
            <a:r>
              <a:rPr lang="fr-FR" sz="1600">
                <a:solidFill>
                  <a:srgbClr val="595959"/>
                </a:solidFill>
                <a:latin typeface="Calibri"/>
                <a:ea typeface="Calibri"/>
                <a:cs typeface="Calibri"/>
              </a:rPr>
              <a:t>Réunion pour déterminer les tâches à réaliser.</a:t>
            </a:r>
          </a:p>
        </p:txBody>
      </p:sp>
      <p:sp>
        <p:nvSpPr>
          <p:cNvPr id="13" name="ZoneTexte 12">
            <a:extLst>
              <a:ext uri="{FF2B5EF4-FFF2-40B4-BE49-F238E27FC236}">
                <a16:creationId xmlns:a16="http://schemas.microsoft.com/office/drawing/2014/main" id="{D8630C8D-B6F9-46B3-9A38-24DDF6B8B0CC}"/>
              </a:ext>
            </a:extLst>
          </p:cNvPr>
          <p:cNvSpPr txBox="1"/>
          <p:nvPr/>
        </p:nvSpPr>
        <p:spPr>
          <a:xfrm>
            <a:off x="3505200" y="3797300"/>
            <a:ext cx="2400300" cy="736600"/>
          </a:xfrm>
          <a:prstGeom prst="rect">
            <a:avLst/>
          </a:prstGeom>
          <a:noFill/>
        </p:spPr>
        <p:txBody>
          <a:bodyPr vertOverflow="overflow" vert="horz" wrap="square" rtlCol="0" anchor="b" anchorCtr="1">
            <a:spAutoFit/>
          </a:bodyPr>
          <a:lstStyle/>
          <a:p>
            <a:pPr algn="ctr"/>
            <a:r>
              <a:rPr lang="fr-FR">
                <a:solidFill>
                  <a:srgbClr val="404040"/>
                </a:solidFill>
                <a:latin typeface="Calibri Bold"/>
                <a:ea typeface="Calibri Bold"/>
                <a:cs typeface="Calibri Bold"/>
              </a:rPr>
              <a:t>Chaque jour</a:t>
            </a:r>
          </a:p>
        </p:txBody>
      </p:sp>
      <p:sp>
        <p:nvSpPr>
          <p:cNvPr id="14" name="ZoneTexte 13">
            <a:extLst>
              <a:ext uri="{FF2B5EF4-FFF2-40B4-BE49-F238E27FC236}">
                <a16:creationId xmlns:a16="http://schemas.microsoft.com/office/drawing/2014/main" id="{0CD1CAF7-C3F2-42CE-A68C-CC452C534078}"/>
              </a:ext>
            </a:extLst>
          </p:cNvPr>
          <p:cNvSpPr txBox="1"/>
          <p:nvPr/>
        </p:nvSpPr>
        <p:spPr>
          <a:xfrm>
            <a:off x="3505200" y="4584700"/>
            <a:ext cx="2400300" cy="1320800"/>
          </a:xfrm>
          <a:prstGeom prst="rect">
            <a:avLst/>
          </a:prstGeom>
          <a:noFill/>
        </p:spPr>
        <p:txBody>
          <a:bodyPr vertOverflow="overflow" vert="horz" wrap="square" rtlCol="0" anchor="t">
            <a:spAutoFit/>
          </a:bodyPr>
          <a:lstStyle/>
          <a:p>
            <a:pPr algn="ctr"/>
            <a:r>
              <a:rPr lang="fr-FR" sz="1600">
                <a:solidFill>
                  <a:srgbClr val="595959"/>
                </a:solidFill>
                <a:latin typeface="Calibri"/>
                <a:ea typeface="Calibri"/>
                <a:cs typeface="Calibri"/>
              </a:rPr>
              <a:t>15 minutes de synchronisation entre les membres.</a:t>
            </a:r>
          </a:p>
        </p:txBody>
      </p:sp>
      <p:sp>
        <p:nvSpPr>
          <p:cNvPr id="15" name="ZoneTexte 14">
            <a:extLst>
              <a:ext uri="{FF2B5EF4-FFF2-40B4-BE49-F238E27FC236}">
                <a16:creationId xmlns:a16="http://schemas.microsoft.com/office/drawing/2014/main" id="{655AE359-8EDB-48D4-8B5D-855D21D65F6B}"/>
              </a:ext>
            </a:extLst>
          </p:cNvPr>
          <p:cNvSpPr txBox="1"/>
          <p:nvPr/>
        </p:nvSpPr>
        <p:spPr>
          <a:xfrm>
            <a:off x="6286500" y="3784600"/>
            <a:ext cx="2400300" cy="736600"/>
          </a:xfrm>
          <a:prstGeom prst="rect">
            <a:avLst/>
          </a:prstGeom>
          <a:noFill/>
        </p:spPr>
        <p:txBody>
          <a:bodyPr vertOverflow="overflow" vert="horz" wrap="square" rtlCol="0" anchor="b" anchorCtr="1">
            <a:spAutoFit/>
          </a:bodyPr>
          <a:lstStyle/>
          <a:p>
            <a:pPr algn="ctr"/>
            <a:r>
              <a:rPr lang="fr-FR">
                <a:solidFill>
                  <a:srgbClr val="404040"/>
                </a:solidFill>
                <a:latin typeface="Calibri Bold"/>
                <a:ea typeface="Calibri Bold"/>
                <a:cs typeface="Calibri Bold"/>
              </a:rPr>
              <a:t>Hebdomadaire</a:t>
            </a:r>
          </a:p>
        </p:txBody>
      </p:sp>
      <p:sp>
        <p:nvSpPr>
          <p:cNvPr id="16" name="ZoneTexte 15">
            <a:extLst>
              <a:ext uri="{FF2B5EF4-FFF2-40B4-BE49-F238E27FC236}">
                <a16:creationId xmlns:a16="http://schemas.microsoft.com/office/drawing/2014/main" id="{36A62DF3-C6FD-4DC0-A378-EACAACA50489}"/>
              </a:ext>
            </a:extLst>
          </p:cNvPr>
          <p:cNvSpPr txBox="1"/>
          <p:nvPr/>
        </p:nvSpPr>
        <p:spPr>
          <a:xfrm>
            <a:off x="6286500" y="4584700"/>
            <a:ext cx="2400300" cy="1320800"/>
          </a:xfrm>
          <a:prstGeom prst="rect">
            <a:avLst/>
          </a:prstGeom>
          <a:noFill/>
        </p:spPr>
        <p:txBody>
          <a:bodyPr vertOverflow="overflow" vert="horz" wrap="square" rtlCol="0" anchor="t">
            <a:spAutoFit/>
          </a:bodyPr>
          <a:lstStyle/>
          <a:p>
            <a:pPr algn="ctr"/>
            <a:r>
              <a:rPr lang="fr-FR" sz="1600">
                <a:solidFill>
                  <a:srgbClr val="595959"/>
                </a:solidFill>
                <a:latin typeface="Calibri"/>
                <a:ea typeface="Calibri"/>
                <a:cs typeface="Calibri"/>
              </a:rPr>
              <a:t>Évaluation des obstacles rencontrés.</a:t>
            </a:r>
          </a:p>
        </p:txBody>
      </p:sp>
      <p:sp>
        <p:nvSpPr>
          <p:cNvPr id="17" name="ZoneTexte 16">
            <a:extLst>
              <a:ext uri="{FF2B5EF4-FFF2-40B4-BE49-F238E27FC236}">
                <a16:creationId xmlns:a16="http://schemas.microsoft.com/office/drawing/2014/main" id="{6DFE701F-9FC7-4C65-8466-8F06C02844B9}"/>
              </a:ext>
            </a:extLst>
          </p:cNvPr>
          <p:cNvSpPr txBox="1"/>
          <p:nvPr/>
        </p:nvSpPr>
        <p:spPr>
          <a:xfrm>
            <a:off x="8928100" y="3784600"/>
            <a:ext cx="2400300" cy="736600"/>
          </a:xfrm>
          <a:prstGeom prst="rect">
            <a:avLst/>
          </a:prstGeom>
          <a:noFill/>
        </p:spPr>
        <p:txBody>
          <a:bodyPr vertOverflow="overflow" vert="horz" wrap="square" rtlCol="0" anchor="b" anchorCtr="1">
            <a:spAutoFit/>
          </a:bodyPr>
          <a:lstStyle/>
          <a:p>
            <a:pPr algn="ctr"/>
            <a:r>
              <a:rPr lang="fr-FR">
                <a:solidFill>
                  <a:srgbClr val="404040"/>
                </a:solidFill>
                <a:latin typeface="Calibri Bold"/>
                <a:ea typeface="Calibri Bold"/>
                <a:cs typeface="Calibri Bold"/>
              </a:rPr>
              <a:t>À la fin de chaque sprint</a:t>
            </a:r>
          </a:p>
        </p:txBody>
      </p:sp>
      <p:sp>
        <p:nvSpPr>
          <p:cNvPr id="18" name="ZoneTexte 17">
            <a:extLst>
              <a:ext uri="{FF2B5EF4-FFF2-40B4-BE49-F238E27FC236}">
                <a16:creationId xmlns:a16="http://schemas.microsoft.com/office/drawing/2014/main" id="{BED063BC-9F32-4E1A-92E3-2BF599427E2F}"/>
              </a:ext>
            </a:extLst>
          </p:cNvPr>
          <p:cNvSpPr txBox="1"/>
          <p:nvPr/>
        </p:nvSpPr>
        <p:spPr>
          <a:xfrm>
            <a:off x="8928100" y="4584700"/>
            <a:ext cx="2400300" cy="1320800"/>
          </a:xfrm>
          <a:prstGeom prst="rect">
            <a:avLst/>
          </a:prstGeom>
          <a:noFill/>
        </p:spPr>
        <p:txBody>
          <a:bodyPr vertOverflow="overflow" vert="horz" wrap="square" rtlCol="0" anchor="t">
            <a:spAutoFit/>
          </a:bodyPr>
          <a:lstStyle/>
          <a:p>
            <a:pPr algn="ctr"/>
            <a:r>
              <a:rPr lang="fr-FR" sz="1600">
                <a:solidFill>
                  <a:srgbClr val="595959"/>
                </a:solidFill>
                <a:latin typeface="Calibri"/>
                <a:ea typeface="Calibri"/>
                <a:cs typeface="Calibri"/>
              </a:rPr>
              <a:t>Validation des réalisations et ajustements nécessaires.</a:t>
            </a:r>
          </a:p>
        </p:txBody>
      </p:sp>
      <p:sp>
        <p:nvSpPr>
          <p:cNvPr id="19" name="Rectangle 18">
            <a:extLst>
              <a:ext uri="{FF2B5EF4-FFF2-40B4-BE49-F238E27FC236}">
                <a16:creationId xmlns:a16="http://schemas.microsoft.com/office/drawing/2014/main" id="{09AE0449-24C7-73DE-C427-12F243D2E709}"/>
              </a:ext>
            </a:extLst>
          </p:cNvPr>
          <p:cNvSpPr/>
          <p:nvPr/>
        </p:nvSpPr>
        <p:spPr>
          <a:xfrm>
            <a:off x="9022080" y="6512560"/>
            <a:ext cx="2641600" cy="3454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49918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E8CA1-C3C7-52D5-EE8D-382DDD962D89}"/>
              </a:ext>
            </a:extLst>
          </p:cNvPr>
          <p:cNvSpPr>
            <a:spLocks noGrp="1"/>
          </p:cNvSpPr>
          <p:nvPr>
            <p:ph type="title"/>
          </p:nvPr>
        </p:nvSpPr>
        <p:spPr/>
        <p:txBody>
          <a:bodyPr/>
          <a:lstStyle/>
          <a:p>
            <a:r>
              <a:rPr lang="fr-FR"/>
              <a:t>Sprints - Résumé</a:t>
            </a:r>
          </a:p>
        </p:txBody>
      </p:sp>
      <p:pic>
        <p:nvPicPr>
          <p:cNvPr id="5" name="Espace réservé pour une image  4">
            <a:extLst>
              <a:ext uri="{FF2B5EF4-FFF2-40B4-BE49-F238E27FC236}">
                <a16:creationId xmlns:a16="http://schemas.microsoft.com/office/drawing/2014/main" id="{9DA518D3-EDEA-993D-0174-A86FDAD975BE}"/>
              </a:ext>
            </a:extLst>
          </p:cNvPr>
          <p:cNvPicPr>
            <a:picLocks noGrp="1" noChangeAspect="1"/>
          </p:cNvPicPr>
          <p:nvPr>
            <p:ph type="pic" sz="quarter" idx="13"/>
          </p:nvPr>
        </p:nvPicPr>
        <p:blipFill>
          <a:blip r:embed="rId2"/>
          <a:srcRect l="11942" r="11942"/>
          <a:stretch>
            <a:fillRect/>
          </a:stretch>
        </p:blipFill>
        <p:spPr/>
      </p:pic>
      <p:sp>
        <p:nvSpPr>
          <p:cNvPr id="4" name="Espace réservé du texte 3">
            <a:extLst>
              <a:ext uri="{FF2B5EF4-FFF2-40B4-BE49-F238E27FC236}">
                <a16:creationId xmlns:a16="http://schemas.microsoft.com/office/drawing/2014/main" id="{5DE8ECF9-6BF3-5DBF-B592-1FDB0C076E8C}"/>
              </a:ext>
            </a:extLst>
          </p:cNvPr>
          <p:cNvSpPr>
            <a:spLocks noGrp="1"/>
          </p:cNvSpPr>
          <p:nvPr>
            <p:ph type="body" sz="quarter" idx="15"/>
          </p:nvPr>
        </p:nvSpPr>
        <p:spPr/>
        <p:txBody>
          <a:bodyPr/>
          <a:lstStyle/>
          <a:p>
            <a:r>
              <a:rPr lang="fr-FR"/>
              <a:t>Ce section résume les différentes phases de développement qui ont été exécutées au cours des sprints. Elle présente les objectifs et livrables principaux.</a:t>
            </a:r>
          </a:p>
        </p:txBody>
      </p:sp>
      <p:sp>
        <p:nvSpPr>
          <p:cNvPr id="6" name="Rectangle 5">
            <a:extLst>
              <a:ext uri="{FF2B5EF4-FFF2-40B4-BE49-F238E27FC236}">
                <a16:creationId xmlns:a16="http://schemas.microsoft.com/office/drawing/2014/main" id="{CDBD3738-7E69-CC54-B14A-9C1ABD65AECB}"/>
              </a:ext>
            </a:extLst>
          </p:cNvPr>
          <p:cNvSpPr/>
          <p:nvPr/>
        </p:nvSpPr>
        <p:spPr>
          <a:xfrm>
            <a:off x="9042400" y="6502400"/>
            <a:ext cx="2600960" cy="355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87544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2A0117-DC05-079D-254F-E758809412EF}"/>
              </a:ext>
            </a:extLst>
          </p:cNvPr>
          <p:cNvSpPr>
            <a:spLocks noGrp="1"/>
          </p:cNvSpPr>
          <p:nvPr>
            <p:ph type="title"/>
          </p:nvPr>
        </p:nvSpPr>
        <p:spPr/>
        <p:txBody>
          <a:bodyPr/>
          <a:lstStyle/>
          <a:p>
            <a:r>
              <a:rPr lang="fr-FR"/>
              <a:t>Fonctionnalités Clés</a:t>
            </a:r>
          </a:p>
        </p:txBody>
      </p:sp>
      <p:pic>
        <p:nvPicPr>
          <p:cNvPr id="8" name="Espace réservé pour une image  7">
            <a:extLst>
              <a:ext uri="{FF2B5EF4-FFF2-40B4-BE49-F238E27FC236}">
                <a16:creationId xmlns:a16="http://schemas.microsoft.com/office/drawing/2014/main" id="{1F721A97-9B9F-A5BC-5821-4A1BC8F9291C}"/>
              </a:ext>
            </a:extLst>
          </p:cNvPr>
          <p:cNvPicPr>
            <a:picLocks noGrp="1" noChangeAspect="1"/>
          </p:cNvPicPr>
          <p:nvPr>
            <p:ph type="pic" sz="quarter" idx="19"/>
          </p:nvPr>
        </p:nvPicPr>
        <p:blipFill>
          <a:blip r:embed="rId2"/>
          <a:srcRect l="12098" r="12098"/>
          <a:stretch>
            <a:fillRect/>
          </a:stretch>
        </p:blipFill>
        <p:spPr/>
      </p:pic>
      <p:sp>
        <p:nvSpPr>
          <p:cNvPr id="4" name="Espace réservé du texte 3">
            <a:extLst>
              <a:ext uri="{FF2B5EF4-FFF2-40B4-BE49-F238E27FC236}">
                <a16:creationId xmlns:a16="http://schemas.microsoft.com/office/drawing/2014/main" id="{0DC19B3A-6B20-10DB-2FBA-597CC26F63FE}"/>
              </a:ext>
            </a:extLst>
          </p:cNvPr>
          <p:cNvSpPr>
            <a:spLocks noGrp="1"/>
          </p:cNvSpPr>
          <p:nvPr>
            <p:ph type="body" sz="quarter" idx="21"/>
          </p:nvPr>
        </p:nvSpPr>
        <p:spPr/>
        <p:txBody>
          <a:bodyPr/>
          <a:lstStyle/>
          <a:p>
            <a:r>
              <a:rPr lang="fr-FR"/>
              <a:t>Accueil</a:t>
            </a:r>
          </a:p>
        </p:txBody>
      </p:sp>
      <p:sp>
        <p:nvSpPr>
          <p:cNvPr id="5" name="Espace réservé du texte 4">
            <a:extLst>
              <a:ext uri="{FF2B5EF4-FFF2-40B4-BE49-F238E27FC236}">
                <a16:creationId xmlns:a16="http://schemas.microsoft.com/office/drawing/2014/main" id="{D3D5EBDE-A8FF-F4AF-4A73-29223B1C3063}"/>
              </a:ext>
            </a:extLst>
          </p:cNvPr>
          <p:cNvSpPr>
            <a:spLocks noGrp="1"/>
          </p:cNvSpPr>
          <p:nvPr>
            <p:ph type="body" sz="quarter" idx="17"/>
          </p:nvPr>
        </p:nvSpPr>
        <p:spPr/>
        <p:txBody>
          <a:bodyPr/>
          <a:lstStyle/>
          <a:p>
            <a:r>
              <a:rPr lang="fr-FR"/>
              <a:t>Introduction captivante mettant en avant l'objectif du site.</a:t>
            </a:r>
          </a:p>
        </p:txBody>
      </p:sp>
      <p:sp>
        <p:nvSpPr>
          <p:cNvPr id="6" name="Espace réservé du texte 5">
            <a:extLst>
              <a:ext uri="{FF2B5EF4-FFF2-40B4-BE49-F238E27FC236}">
                <a16:creationId xmlns:a16="http://schemas.microsoft.com/office/drawing/2014/main" id="{79C953DC-3756-CD2F-E0FA-9EF4734B93AF}"/>
              </a:ext>
            </a:extLst>
          </p:cNvPr>
          <p:cNvSpPr>
            <a:spLocks noGrp="1"/>
          </p:cNvSpPr>
          <p:nvPr>
            <p:ph type="body" sz="quarter" idx="18"/>
          </p:nvPr>
        </p:nvSpPr>
        <p:spPr/>
        <p:txBody>
          <a:bodyPr/>
          <a:lstStyle/>
          <a:p>
            <a:r>
              <a:rPr lang="fr-FR"/>
              <a:t>Section pour visualiser et télécharger les CV ainsi que les projets des membres.</a:t>
            </a:r>
          </a:p>
        </p:txBody>
      </p:sp>
      <p:sp>
        <p:nvSpPr>
          <p:cNvPr id="7" name="Espace réservé du texte 6">
            <a:extLst>
              <a:ext uri="{FF2B5EF4-FFF2-40B4-BE49-F238E27FC236}">
                <a16:creationId xmlns:a16="http://schemas.microsoft.com/office/drawing/2014/main" id="{F4A4936C-BB41-F17A-7C76-F426B2AF6E50}"/>
              </a:ext>
            </a:extLst>
          </p:cNvPr>
          <p:cNvSpPr>
            <a:spLocks noGrp="1"/>
          </p:cNvSpPr>
          <p:nvPr>
            <p:ph type="body" sz="quarter" idx="22"/>
          </p:nvPr>
        </p:nvSpPr>
        <p:spPr/>
        <p:txBody>
          <a:bodyPr/>
          <a:lstStyle/>
          <a:p>
            <a:r>
              <a:rPr lang="fr-FR"/>
              <a:t>CV et Portfolio</a:t>
            </a:r>
          </a:p>
        </p:txBody>
      </p:sp>
      <p:sp>
        <p:nvSpPr>
          <p:cNvPr id="9" name="Rectangle 8">
            <a:extLst>
              <a:ext uri="{FF2B5EF4-FFF2-40B4-BE49-F238E27FC236}">
                <a16:creationId xmlns:a16="http://schemas.microsoft.com/office/drawing/2014/main" id="{E95BB7CA-A41C-E5F9-8977-2C9D2447AD61}"/>
              </a:ext>
            </a:extLst>
          </p:cNvPr>
          <p:cNvSpPr/>
          <p:nvPr/>
        </p:nvSpPr>
        <p:spPr>
          <a:xfrm>
            <a:off x="9184640" y="6553200"/>
            <a:ext cx="985520" cy="295235"/>
          </a:xfrm>
          <a:prstGeom prst="rect">
            <a:avLst/>
          </a:prstGeom>
          <a:solidFill>
            <a:srgbClr val="EDEDED"/>
          </a:solidFill>
          <a:ln>
            <a:solidFill>
              <a:srgbClr val="EDEDE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3D91E64D-B19A-E341-FAFF-F00DD3BB4B89}"/>
              </a:ext>
            </a:extLst>
          </p:cNvPr>
          <p:cNvSpPr/>
          <p:nvPr/>
        </p:nvSpPr>
        <p:spPr>
          <a:xfrm>
            <a:off x="10170160" y="6441440"/>
            <a:ext cx="1412240" cy="4165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80603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67E4BD-076D-78FD-620D-79CC72808722}"/>
              </a:ext>
            </a:extLst>
          </p:cNvPr>
          <p:cNvSpPr>
            <a:spLocks noGrp="1"/>
          </p:cNvSpPr>
          <p:nvPr>
            <p:ph type="title"/>
          </p:nvPr>
        </p:nvSpPr>
        <p:spPr/>
        <p:txBody>
          <a:bodyPr/>
          <a:lstStyle/>
          <a:p>
            <a:r>
              <a:rPr lang="fr-FR" dirty="0"/>
              <a:t>Voici quelques images de notre site </a:t>
            </a:r>
            <a:br>
              <a:rPr lang="fr-FR" dirty="0"/>
            </a:br>
            <a:r>
              <a:rPr lang="fr-FR" dirty="0"/>
              <a:t>Accueil:</a:t>
            </a:r>
          </a:p>
        </p:txBody>
      </p:sp>
      <p:pic>
        <p:nvPicPr>
          <p:cNvPr id="4" name="Image 3" descr="Une image contenant texte, capture d’écran, logiciel, Logiciel multimédia&#10;&#10;Le contenu généré par l’IA peut être incorrect.">
            <a:extLst>
              <a:ext uri="{FF2B5EF4-FFF2-40B4-BE49-F238E27FC236}">
                <a16:creationId xmlns:a16="http://schemas.microsoft.com/office/drawing/2014/main" id="{003182E9-0E55-585E-3D15-77B57425D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4383" y="1759292"/>
            <a:ext cx="9525965" cy="4948237"/>
          </a:xfrm>
          <a:prstGeom prst="rect">
            <a:avLst/>
          </a:prstGeom>
        </p:spPr>
      </p:pic>
    </p:spTree>
    <p:extLst>
      <p:ext uri="{BB962C8B-B14F-4D97-AF65-F5344CB8AC3E}">
        <p14:creationId xmlns:p14="http://schemas.microsoft.com/office/powerpoint/2010/main" val="1079214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6B3332-6324-6C1F-047E-6952A263BE7C}"/>
              </a:ext>
            </a:extLst>
          </p:cNvPr>
          <p:cNvSpPr>
            <a:spLocks noGrp="1"/>
          </p:cNvSpPr>
          <p:nvPr>
            <p:ph type="title"/>
          </p:nvPr>
        </p:nvSpPr>
        <p:spPr>
          <a:xfrm>
            <a:off x="982662" y="213811"/>
            <a:ext cx="10226675" cy="1325563"/>
          </a:xfrm>
        </p:spPr>
        <p:txBody>
          <a:bodyPr/>
          <a:lstStyle/>
          <a:p>
            <a:r>
              <a:rPr lang="fr-FR" dirty="0"/>
              <a:t>A propos</a:t>
            </a:r>
          </a:p>
        </p:txBody>
      </p:sp>
      <p:pic>
        <p:nvPicPr>
          <p:cNvPr id="4" name="Image 3" descr="Une image contenant texte, capture d’écran, logiciel, Icône d’ordinateur">
            <a:extLst>
              <a:ext uri="{FF2B5EF4-FFF2-40B4-BE49-F238E27FC236}">
                <a16:creationId xmlns:a16="http://schemas.microsoft.com/office/drawing/2014/main" id="{C914AA8E-657A-93C9-245C-4E6E46212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640" y="1246981"/>
            <a:ext cx="10382491" cy="5521848"/>
          </a:xfrm>
          <a:prstGeom prst="rect">
            <a:avLst/>
          </a:prstGeom>
        </p:spPr>
      </p:pic>
    </p:spTree>
    <p:extLst>
      <p:ext uri="{BB962C8B-B14F-4D97-AF65-F5344CB8AC3E}">
        <p14:creationId xmlns:p14="http://schemas.microsoft.com/office/powerpoint/2010/main" val="345801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08DB77-B3CE-5BB9-D942-92CC860EF10C}"/>
              </a:ext>
            </a:extLst>
          </p:cNvPr>
          <p:cNvSpPr>
            <a:spLocks noGrp="1"/>
          </p:cNvSpPr>
          <p:nvPr>
            <p:ph type="title"/>
          </p:nvPr>
        </p:nvSpPr>
        <p:spPr/>
        <p:txBody>
          <a:bodyPr/>
          <a:lstStyle/>
          <a:p>
            <a:r>
              <a:rPr lang="fr-FR" dirty="0"/>
              <a:t>Portfolio</a:t>
            </a:r>
          </a:p>
        </p:txBody>
      </p:sp>
      <p:pic>
        <p:nvPicPr>
          <p:cNvPr id="4" name="Image 3" descr="Une image contenant texte, capture d’écran, logiciel, Icône d’ordinateur&#10;&#10;Le contenu généré par l’IA peut être incorrect.">
            <a:extLst>
              <a:ext uri="{FF2B5EF4-FFF2-40B4-BE49-F238E27FC236}">
                <a16:creationId xmlns:a16="http://schemas.microsoft.com/office/drawing/2014/main" id="{0EB6BB2A-859E-8F6B-E46B-5314179B7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144" y="1359300"/>
            <a:ext cx="9549114" cy="5371377"/>
          </a:xfrm>
          <a:prstGeom prst="rect">
            <a:avLst/>
          </a:prstGeom>
        </p:spPr>
      </p:pic>
    </p:spTree>
    <p:extLst>
      <p:ext uri="{BB962C8B-B14F-4D97-AF65-F5344CB8AC3E}">
        <p14:creationId xmlns:p14="http://schemas.microsoft.com/office/powerpoint/2010/main" val="384977411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Umber">
  <a:themeElements>
    <a:clrScheme name="Custom 142">
      <a:dk1>
        <a:srgbClr val="000000"/>
      </a:dk1>
      <a:lt1>
        <a:sysClr val="window" lastClr="FFFFFF"/>
      </a:lt1>
      <a:dk2>
        <a:srgbClr val="2D3436"/>
      </a:dk2>
      <a:lt2>
        <a:srgbClr val="DFE6E9"/>
      </a:lt2>
      <a:accent1>
        <a:srgbClr val="4B3621"/>
      </a:accent1>
      <a:accent2>
        <a:srgbClr val="8B6A4F"/>
      </a:accent2>
      <a:accent3>
        <a:srgbClr val="D7B49E"/>
      </a:accent3>
      <a:accent4>
        <a:srgbClr val="F4EDE6"/>
      </a:accent4>
      <a:accent5>
        <a:srgbClr val="C78A5C"/>
      </a:accent5>
      <a:accent6>
        <a:srgbClr val="2D1F14"/>
      </a:accent6>
      <a:hlink>
        <a:srgbClr val="0563C1"/>
      </a:hlink>
      <a:folHlink>
        <a:srgbClr val="954F72"/>
      </a:folHlink>
    </a:clrScheme>
    <a:fontScheme name="Custom 125">
      <a:majorFont>
        <a:latin typeface="Batang"/>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rra">
  <a:themeElements>
    <a:clrScheme name="Custom 136">
      <a:dk1>
        <a:sysClr val="windowText" lastClr="000000"/>
      </a:dk1>
      <a:lt1>
        <a:sysClr val="window" lastClr="FFFFFF"/>
      </a:lt1>
      <a:dk2>
        <a:srgbClr val="0E2841"/>
      </a:dk2>
      <a:lt2>
        <a:srgbClr val="E8E8E8"/>
      </a:lt2>
      <a:accent1>
        <a:srgbClr val="393939"/>
      </a:accent1>
      <a:accent2>
        <a:srgbClr val="19A7E0"/>
      </a:accent2>
      <a:accent3>
        <a:srgbClr val="86B3BF"/>
      </a:accent3>
      <a:accent4>
        <a:srgbClr val="4D4D4D"/>
      </a:accent4>
      <a:accent5>
        <a:srgbClr val="FEF1C7"/>
      </a:accent5>
      <a:accent6>
        <a:srgbClr val="4EA72E"/>
      </a:accent6>
      <a:hlink>
        <a:srgbClr val="467886"/>
      </a:hlink>
      <a:folHlink>
        <a:srgbClr val="96607D"/>
      </a:folHlink>
    </a:clrScheme>
    <a:fontScheme name="Custom 121">
      <a:majorFont>
        <a:latin typeface="Segoe U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4F6415A-2DFF-4EB4-A0D2-A6A5DF7F6807}">
  <we:reference id="wa200005566" version="3.0.0.2" store="fr-FR"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27</TotalTime>
  <Words>259</Words>
  <Application>Microsoft Office PowerPoint</Application>
  <PresentationFormat>Grand écran</PresentationFormat>
  <Paragraphs>55</Paragraphs>
  <Slides>12</Slides>
  <Notes>4</Notes>
  <HiddenSlides>0</HiddenSlides>
  <MMClips>0</MMClips>
  <ScaleCrop>false</ScaleCrop>
  <HeadingPairs>
    <vt:vector size="6" baseType="variant">
      <vt:variant>
        <vt:lpstr>Polices utilisées</vt:lpstr>
      </vt:variant>
      <vt:variant>
        <vt:i4>8</vt:i4>
      </vt:variant>
      <vt:variant>
        <vt:lpstr>Thème</vt:lpstr>
      </vt:variant>
      <vt:variant>
        <vt:i4>3</vt:i4>
      </vt:variant>
      <vt:variant>
        <vt:lpstr>Titres des diapositives</vt:lpstr>
      </vt:variant>
      <vt:variant>
        <vt:i4>12</vt:i4>
      </vt:variant>
    </vt:vector>
  </HeadingPairs>
  <TitlesOfParts>
    <vt:vector size="23" baseType="lpstr">
      <vt:lpstr>Batang</vt:lpstr>
      <vt:lpstr>Aptos</vt:lpstr>
      <vt:lpstr>Aptos Display</vt:lpstr>
      <vt:lpstr>Arial</vt:lpstr>
      <vt:lpstr>Calibri</vt:lpstr>
      <vt:lpstr>Calibri Bold</vt:lpstr>
      <vt:lpstr>Segoe UI</vt:lpstr>
      <vt:lpstr>Segoe UI Bold</vt:lpstr>
      <vt:lpstr>Thème Office</vt:lpstr>
      <vt:lpstr>Umber</vt:lpstr>
      <vt:lpstr>Terra</vt:lpstr>
      <vt:lpstr>CVTOPIA</vt:lpstr>
      <vt:lpstr>Introduction</vt:lpstr>
      <vt:lpstr>Présentation PowerPoint</vt:lpstr>
      <vt:lpstr>Présentation PowerPoint</vt:lpstr>
      <vt:lpstr>Sprints - Résumé</vt:lpstr>
      <vt:lpstr>Fonctionnalités Clés</vt:lpstr>
      <vt:lpstr>Voici quelques images de notre site  Accueil:</vt:lpstr>
      <vt:lpstr>A propos</vt:lpstr>
      <vt:lpstr>Portfolio</vt:lpstr>
      <vt:lpstr>CV</vt:lpstr>
      <vt:lpstr>Contact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khaled dridi</dc:creator>
  <cp:lastModifiedBy>khaled dridi</cp:lastModifiedBy>
  <cp:revision>1</cp:revision>
  <dcterms:created xsi:type="dcterms:W3CDTF">2025-03-12T13:58:34Z</dcterms:created>
  <dcterms:modified xsi:type="dcterms:W3CDTF">2025-03-12T14:25:40Z</dcterms:modified>
</cp:coreProperties>
</file>