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51206400" cy="4572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52"/>
  </p:normalViewPr>
  <p:slideViewPr>
    <p:cSldViewPr snapToGrid="0" snapToObjects="1">
      <p:cViewPr>
        <p:scale>
          <a:sx n="25" d="100"/>
          <a:sy n="25" d="100"/>
        </p:scale>
        <p:origin x="144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E7A64-680D-4E48-9FEC-98D34DA51CE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2B1A1-8E7A-B54D-A0C9-A37776F8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B071F-E64C-1B42-B05C-9D294A60B3A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1800" y="1143000"/>
            <a:ext cx="345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D79B2-2D38-C24D-8655-FC50605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7482420"/>
            <a:ext cx="43525440" cy="1591733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4013587"/>
            <a:ext cx="38404800" cy="1103841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434167"/>
            <a:ext cx="11041380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434167"/>
            <a:ext cx="32484060" cy="38745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1398263"/>
            <a:ext cx="44165520" cy="1901824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0596430"/>
            <a:ext cx="44165520" cy="100012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2170833"/>
            <a:ext cx="217627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2170833"/>
            <a:ext cx="217627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4177"/>
            <a:ext cx="4416552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1207753"/>
            <a:ext cx="21662704" cy="549274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6700500"/>
            <a:ext cx="21662704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1207753"/>
            <a:ext cx="21769390" cy="549274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6700500"/>
            <a:ext cx="21769390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048000"/>
            <a:ext cx="16515397" cy="106680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6582844"/>
            <a:ext cx="25923240" cy="324908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3716000"/>
            <a:ext cx="16515397" cy="2541058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048000"/>
            <a:ext cx="16515397" cy="106680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6582844"/>
            <a:ext cx="25923240" cy="324908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3716000"/>
            <a:ext cx="16515397" cy="2541058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434177"/>
            <a:ext cx="4416552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2170833"/>
            <a:ext cx="4416552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2375677"/>
            <a:ext cx="115214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2375677"/>
            <a:ext cx="1728216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2375677"/>
            <a:ext cx="115214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2336800" y="14884400"/>
            <a:ext cx="14260991" cy="55935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9" name="Rectangle 138"/>
          <p:cNvSpPr/>
          <p:nvPr/>
        </p:nvSpPr>
        <p:spPr>
          <a:xfrm>
            <a:off x="26672466" y="20457973"/>
            <a:ext cx="7194054" cy="61775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5" name="Rounded Rectangle 4"/>
          <p:cNvSpPr/>
          <p:nvPr/>
        </p:nvSpPr>
        <p:spPr>
          <a:xfrm>
            <a:off x="9704203" y="16955464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FSL</a:t>
            </a:r>
            <a:endParaRPr lang="en-US" sz="9000" dirty="0"/>
          </a:p>
        </p:txBody>
      </p:sp>
      <p:sp>
        <p:nvSpPr>
          <p:cNvPr id="6" name="Rounded Rectangle 5"/>
          <p:cNvSpPr/>
          <p:nvPr/>
        </p:nvSpPr>
        <p:spPr>
          <a:xfrm>
            <a:off x="9700681" y="18671671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SPM</a:t>
            </a:r>
            <a:endParaRPr lang="en-US" sz="9000" dirty="0"/>
          </a:p>
        </p:txBody>
      </p:sp>
      <p:sp>
        <p:nvSpPr>
          <p:cNvPr id="7" name="Rounded Rectangle 6"/>
          <p:cNvSpPr/>
          <p:nvPr/>
        </p:nvSpPr>
        <p:spPr>
          <a:xfrm>
            <a:off x="9700681" y="21235652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Users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83135" y="15241390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/>
              <a:t>AfNI</a:t>
            </a:r>
            <a:endParaRPr lang="en-US" sz="9000" dirty="0"/>
          </a:p>
        </p:txBody>
      </p:sp>
      <p:sp>
        <p:nvSpPr>
          <p:cNvPr id="9" name="Rounded Rectangle 8"/>
          <p:cNvSpPr/>
          <p:nvPr/>
        </p:nvSpPr>
        <p:spPr>
          <a:xfrm>
            <a:off x="26995130" y="20834003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NiMARE</a:t>
            </a:r>
            <a:endParaRPr lang="en-US" sz="9000" dirty="0"/>
          </a:p>
        </p:txBody>
      </p:sp>
      <p:sp>
        <p:nvSpPr>
          <p:cNvPr id="10" name="Rounded Rectangle 9"/>
          <p:cNvSpPr/>
          <p:nvPr/>
        </p:nvSpPr>
        <p:spPr>
          <a:xfrm>
            <a:off x="17624817" y="28089546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/>
              <a:t>brainspell</a:t>
            </a:r>
            <a:endParaRPr lang="en-US" sz="9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51349" y="23342908"/>
            <a:ext cx="6548726" cy="1426544"/>
          </a:xfrm>
          <a:custGeom>
            <a:avLst/>
            <a:gdLst>
              <a:gd name="connsiteX0" fmla="*/ 0 w 6548726"/>
              <a:gd name="connsiteY0" fmla="*/ 234833 h 1408972"/>
              <a:gd name="connsiteX1" fmla="*/ 234833 w 6548726"/>
              <a:gd name="connsiteY1" fmla="*/ 0 h 1408972"/>
              <a:gd name="connsiteX2" fmla="*/ 6313893 w 6548726"/>
              <a:gd name="connsiteY2" fmla="*/ 0 h 1408972"/>
              <a:gd name="connsiteX3" fmla="*/ 6548726 w 6548726"/>
              <a:gd name="connsiteY3" fmla="*/ 234833 h 1408972"/>
              <a:gd name="connsiteX4" fmla="*/ 6548726 w 6548726"/>
              <a:gd name="connsiteY4" fmla="*/ 1174139 h 1408972"/>
              <a:gd name="connsiteX5" fmla="*/ 6313893 w 6548726"/>
              <a:gd name="connsiteY5" fmla="*/ 1408972 h 1408972"/>
              <a:gd name="connsiteX6" fmla="*/ 234833 w 6548726"/>
              <a:gd name="connsiteY6" fmla="*/ 1408972 h 1408972"/>
              <a:gd name="connsiteX7" fmla="*/ 0 w 6548726"/>
              <a:gd name="connsiteY7" fmla="*/ 1174139 h 1408972"/>
              <a:gd name="connsiteX8" fmla="*/ 0 w 6548726"/>
              <a:gd name="connsiteY8" fmla="*/ 234833 h 1408972"/>
              <a:gd name="connsiteX0" fmla="*/ 0 w 6548726"/>
              <a:gd name="connsiteY0" fmla="*/ 234833 h 1426544"/>
              <a:gd name="connsiteX1" fmla="*/ 234833 w 6548726"/>
              <a:gd name="connsiteY1" fmla="*/ 0 h 1426544"/>
              <a:gd name="connsiteX2" fmla="*/ 6313893 w 6548726"/>
              <a:gd name="connsiteY2" fmla="*/ 0 h 1426544"/>
              <a:gd name="connsiteX3" fmla="*/ 6548726 w 6548726"/>
              <a:gd name="connsiteY3" fmla="*/ 234833 h 1426544"/>
              <a:gd name="connsiteX4" fmla="*/ 6548726 w 6548726"/>
              <a:gd name="connsiteY4" fmla="*/ 1174139 h 1426544"/>
              <a:gd name="connsiteX5" fmla="*/ 6313893 w 6548726"/>
              <a:gd name="connsiteY5" fmla="*/ 1408972 h 1426544"/>
              <a:gd name="connsiteX6" fmla="*/ 4627468 w 6548726"/>
              <a:gd name="connsiteY6" fmla="*/ 1426544 h 1426544"/>
              <a:gd name="connsiteX7" fmla="*/ 234833 w 6548726"/>
              <a:gd name="connsiteY7" fmla="*/ 1408972 h 1426544"/>
              <a:gd name="connsiteX8" fmla="*/ 0 w 6548726"/>
              <a:gd name="connsiteY8" fmla="*/ 1174139 h 1426544"/>
              <a:gd name="connsiteX9" fmla="*/ 0 w 6548726"/>
              <a:gd name="connsiteY9" fmla="*/ 234833 h 1426544"/>
              <a:gd name="connsiteX0" fmla="*/ 0 w 6548726"/>
              <a:gd name="connsiteY0" fmla="*/ 234833 h 1426544"/>
              <a:gd name="connsiteX1" fmla="*/ 234833 w 6548726"/>
              <a:gd name="connsiteY1" fmla="*/ 0 h 1426544"/>
              <a:gd name="connsiteX2" fmla="*/ 6313893 w 6548726"/>
              <a:gd name="connsiteY2" fmla="*/ 0 h 1426544"/>
              <a:gd name="connsiteX3" fmla="*/ 6548726 w 6548726"/>
              <a:gd name="connsiteY3" fmla="*/ 234833 h 1426544"/>
              <a:gd name="connsiteX4" fmla="*/ 6548726 w 6548726"/>
              <a:gd name="connsiteY4" fmla="*/ 1174139 h 1426544"/>
              <a:gd name="connsiteX5" fmla="*/ 6313893 w 6548726"/>
              <a:gd name="connsiteY5" fmla="*/ 1408972 h 1426544"/>
              <a:gd name="connsiteX6" fmla="*/ 4627468 w 6548726"/>
              <a:gd name="connsiteY6" fmla="*/ 1426544 h 1426544"/>
              <a:gd name="connsiteX7" fmla="*/ 1833468 w 6548726"/>
              <a:gd name="connsiteY7" fmla="*/ 1426544 h 1426544"/>
              <a:gd name="connsiteX8" fmla="*/ 234833 w 6548726"/>
              <a:gd name="connsiteY8" fmla="*/ 1408972 h 1426544"/>
              <a:gd name="connsiteX9" fmla="*/ 0 w 6548726"/>
              <a:gd name="connsiteY9" fmla="*/ 1174139 h 1426544"/>
              <a:gd name="connsiteX10" fmla="*/ 0 w 6548726"/>
              <a:gd name="connsiteY10" fmla="*/ 234833 h 142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8726" h="1426544">
                <a:moveTo>
                  <a:pt x="0" y="234833"/>
                </a:moveTo>
                <a:cubicBezTo>
                  <a:pt x="0" y="105138"/>
                  <a:pt x="105138" y="0"/>
                  <a:pt x="234833" y="0"/>
                </a:cubicBezTo>
                <a:lnTo>
                  <a:pt x="6313893" y="0"/>
                </a:lnTo>
                <a:cubicBezTo>
                  <a:pt x="6443588" y="0"/>
                  <a:pt x="6548726" y="105138"/>
                  <a:pt x="6548726" y="234833"/>
                </a:cubicBezTo>
                <a:lnTo>
                  <a:pt x="6548726" y="1174139"/>
                </a:lnTo>
                <a:cubicBezTo>
                  <a:pt x="6548726" y="1303834"/>
                  <a:pt x="6443588" y="1408972"/>
                  <a:pt x="6313893" y="1408972"/>
                </a:cubicBezTo>
                <a:lnTo>
                  <a:pt x="4627468" y="1426544"/>
                </a:lnTo>
                <a:lnTo>
                  <a:pt x="1833468" y="1426544"/>
                </a:lnTo>
                <a:lnTo>
                  <a:pt x="234833" y="1408972"/>
                </a:lnTo>
                <a:cubicBezTo>
                  <a:pt x="105138" y="1408972"/>
                  <a:pt x="0" y="1303834"/>
                  <a:pt x="0" y="1174139"/>
                </a:cubicBezTo>
                <a:lnTo>
                  <a:pt x="0" y="23483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Neurosynth</a:t>
            </a:r>
            <a:endParaRPr lang="en-US" sz="90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78368" y="18528811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NeuroVault</a:t>
            </a:r>
            <a:endParaRPr lang="en-US" sz="9000" dirty="0"/>
          </a:p>
        </p:txBody>
      </p:sp>
      <p:sp>
        <p:nvSpPr>
          <p:cNvPr id="14" name="Rounded Rectangle 13"/>
          <p:cNvSpPr/>
          <p:nvPr/>
        </p:nvSpPr>
        <p:spPr>
          <a:xfrm>
            <a:off x="17624817" y="25619476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metaCurious</a:t>
            </a:r>
            <a:endParaRPr lang="en-US" sz="9000" dirty="0"/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24173543" y="26323961"/>
            <a:ext cx="9574" cy="2470070"/>
          </a:xfrm>
          <a:prstGeom prst="curvedConnector3">
            <a:avLst>
              <a:gd name="adj1" fmla="val 900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17624817" y="26323961"/>
            <a:ext cx="9574" cy="2470070"/>
          </a:xfrm>
          <a:prstGeom prst="curvedConnector3">
            <a:avLst>
              <a:gd name="adj1" fmla="val 900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287341" y="17703644"/>
            <a:ext cx="1752732" cy="126980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16249407" y="19513288"/>
            <a:ext cx="2790666" cy="242685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97827" y="26956915"/>
            <a:ext cx="2193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/>
              <a:t>automated</a:t>
            </a:r>
            <a:br>
              <a:rPr lang="en-US" sz="3500" dirty="0"/>
            </a:br>
            <a:r>
              <a:rPr lang="en-US" sz="3500" dirty="0"/>
              <a:t>updating</a:t>
            </a:r>
            <a:endParaRPr lang="en-US" sz="35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77952" y="26992202"/>
            <a:ext cx="18028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/>
              <a:t>manual</a:t>
            </a:r>
            <a:br>
              <a:rPr lang="en-US" sz="3500" dirty="0"/>
            </a:br>
            <a:r>
              <a:rPr lang="en-US" sz="3500" dirty="0"/>
              <a:t>updating</a:t>
            </a:r>
            <a:endParaRPr lang="en-US" sz="3500" dirty="0"/>
          </a:p>
        </p:txBody>
      </p:sp>
      <p:cxnSp>
        <p:nvCxnSpPr>
          <p:cNvPr id="40" name="Curved Connector 39"/>
          <p:cNvCxnSpPr>
            <a:stCxn id="11" idx="6"/>
          </p:cNvCxnSpPr>
          <p:nvPr/>
        </p:nvCxnSpPr>
        <p:spPr>
          <a:xfrm>
            <a:off x="7378817" y="24769452"/>
            <a:ext cx="10272582" cy="4386417"/>
          </a:xfrm>
          <a:prstGeom prst="curvedConnector3">
            <a:avLst>
              <a:gd name="adj1" fmla="val 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095713">
            <a:off x="26294940" y="18879354"/>
            <a:ext cx="497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deposit analysis results</a:t>
            </a:r>
            <a:endParaRPr lang="en-US" sz="4000" dirty="0"/>
          </a:p>
        </p:txBody>
      </p:sp>
      <p:sp>
        <p:nvSpPr>
          <p:cNvPr id="69" name="Rounded Rectangle 68"/>
          <p:cNvSpPr/>
          <p:nvPr/>
        </p:nvSpPr>
        <p:spPr>
          <a:xfrm>
            <a:off x="26958554" y="22397518"/>
            <a:ext cx="3227820" cy="143609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Image-based meta-analysis</a:t>
            </a:r>
            <a:endParaRPr lang="en-US" sz="4000" dirty="0"/>
          </a:p>
        </p:txBody>
      </p:sp>
      <p:cxnSp>
        <p:nvCxnSpPr>
          <p:cNvPr id="88" name="Curved Connector 87"/>
          <p:cNvCxnSpPr>
            <a:stCxn id="139" idx="0"/>
            <a:endCxn id="12" idx="3"/>
          </p:cNvCxnSpPr>
          <p:nvPr/>
        </p:nvCxnSpPr>
        <p:spPr>
          <a:xfrm rot="16200000" flipV="1">
            <a:off x="27335956" y="17524435"/>
            <a:ext cx="1224676" cy="46423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2" idx="2"/>
          </p:cNvCxnSpPr>
          <p:nvPr/>
        </p:nvCxnSpPr>
        <p:spPr>
          <a:xfrm rot="16200000" flipH="1">
            <a:off x="22757609" y="19532906"/>
            <a:ext cx="2744544" cy="35542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098051">
            <a:off x="17135962" y="16982368"/>
            <a:ext cx="2478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</a:t>
            </a:r>
            <a:br>
              <a:rPr lang="en-US" sz="4000" dirty="0"/>
            </a:br>
            <a:r>
              <a:rPr lang="en-US" sz="4000" dirty="0"/>
              <a:t>upload</a:t>
            </a:r>
            <a:endParaRPr lang="en-US" sz="4000" dirty="0"/>
          </a:p>
        </p:txBody>
      </p:sp>
      <p:sp>
        <p:nvSpPr>
          <p:cNvPr id="104" name="TextBox 103"/>
          <p:cNvSpPr txBox="1"/>
          <p:nvPr/>
        </p:nvSpPr>
        <p:spPr>
          <a:xfrm rot="19406139">
            <a:off x="17166419" y="20837482"/>
            <a:ext cx="1741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manual</a:t>
            </a:r>
            <a:br>
              <a:rPr lang="en-US" sz="4000" dirty="0"/>
            </a:br>
            <a:r>
              <a:rPr lang="en-US" sz="4000" dirty="0"/>
              <a:t>upload</a:t>
            </a:r>
            <a:endParaRPr lang="en-US" sz="4000" dirty="0"/>
          </a:p>
        </p:txBody>
      </p:sp>
      <p:cxnSp>
        <p:nvCxnSpPr>
          <p:cNvPr id="123" name="Curved Connector 122"/>
          <p:cNvCxnSpPr>
            <a:stCxn id="139" idx="2"/>
            <a:endCxn id="11" idx="7"/>
          </p:cNvCxnSpPr>
          <p:nvPr/>
        </p:nvCxnSpPr>
        <p:spPr>
          <a:xfrm rot="5400000" flipH="1">
            <a:off x="16494115" y="12860154"/>
            <a:ext cx="1866079" cy="25684676"/>
          </a:xfrm>
          <a:prstGeom prst="curvedConnector4">
            <a:avLst>
              <a:gd name="adj1" fmla="val -202810"/>
              <a:gd name="adj2" fmla="val 100433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4501767" y="30710378"/>
            <a:ext cx="4883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 annotation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35208875" y="21774966"/>
            <a:ext cx="7194054" cy="3543571"/>
            <a:chOff x="35208875" y="21520367"/>
            <a:chExt cx="7194054" cy="3543571"/>
          </a:xfrm>
        </p:grpSpPr>
        <p:sp>
          <p:nvSpPr>
            <p:cNvPr id="62" name="Rectangle 61"/>
            <p:cNvSpPr/>
            <p:nvPr/>
          </p:nvSpPr>
          <p:spPr>
            <a:xfrm>
              <a:off x="35208875" y="21520367"/>
              <a:ext cx="7194054" cy="3543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5531539" y="21764679"/>
              <a:ext cx="6548726" cy="14089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2413" tIns="51206" rIns="102413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9353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987069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480604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974137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467671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961206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45474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94827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0" dirty="0"/>
                <a:t>Cognitive Atlas</a:t>
              </a:r>
              <a:endParaRPr lang="en-US" sz="80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5531539" y="23395152"/>
              <a:ext cx="6548726" cy="14089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2413" tIns="51206" rIns="102413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9353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987069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480604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974137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467671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961206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45474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94827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0" dirty="0"/>
                <a:t>ATHENA</a:t>
              </a:r>
              <a:endParaRPr lang="en-US" sz="9000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5955530" y="20477926"/>
            <a:ext cx="716936" cy="61576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500" dirty="0"/>
              <a:t>NIMADS</a:t>
            </a:r>
            <a:endParaRPr lang="en-US" sz="4500" dirty="0"/>
          </a:p>
        </p:txBody>
      </p:sp>
      <p:sp>
        <p:nvSpPr>
          <p:cNvPr id="150" name="Rectangle 149"/>
          <p:cNvSpPr/>
          <p:nvPr/>
        </p:nvSpPr>
        <p:spPr>
          <a:xfrm>
            <a:off x="16553396" y="14884400"/>
            <a:ext cx="804887" cy="55935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500" dirty="0"/>
              <a:t>NIDM Results</a:t>
            </a:r>
            <a:endParaRPr lang="en-US" sz="4500" dirty="0"/>
          </a:p>
        </p:txBody>
      </p:sp>
      <p:cxnSp>
        <p:nvCxnSpPr>
          <p:cNvPr id="175" name="Curved Connector 174"/>
          <p:cNvCxnSpPr>
            <a:stCxn id="14" idx="0"/>
          </p:cNvCxnSpPr>
          <p:nvPr/>
        </p:nvCxnSpPr>
        <p:spPr>
          <a:xfrm rot="5400000" flipH="1" flipV="1">
            <a:off x="22905917" y="22586873"/>
            <a:ext cx="1025869" cy="5039341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753130" y="16955464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smtClean="0"/>
              <a:t>BIDS-Apps</a:t>
            </a:r>
            <a:endParaRPr lang="en-US" sz="9000" dirty="0"/>
          </a:p>
        </p:txBody>
      </p:sp>
      <p:sp>
        <p:nvSpPr>
          <p:cNvPr id="39" name="Rounded Rectangle 38"/>
          <p:cNvSpPr/>
          <p:nvPr/>
        </p:nvSpPr>
        <p:spPr>
          <a:xfrm>
            <a:off x="2749608" y="18671671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PyMVPA</a:t>
            </a:r>
            <a:endParaRPr lang="en-US" sz="9000" dirty="0"/>
          </a:p>
        </p:txBody>
      </p:sp>
      <p:sp>
        <p:nvSpPr>
          <p:cNvPr id="41" name="Rounded Rectangle 40"/>
          <p:cNvSpPr/>
          <p:nvPr/>
        </p:nvSpPr>
        <p:spPr>
          <a:xfrm>
            <a:off x="2732062" y="15241390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NeuroScout</a:t>
            </a:r>
            <a:endParaRPr lang="en-US" sz="9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36800" y="13644892"/>
            <a:ext cx="142609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 smtClean="0"/>
              <a:t>First-order fMRI analysis tools</a:t>
            </a:r>
            <a:endParaRPr lang="en-US" sz="7500" dirty="0"/>
          </a:p>
        </p:txBody>
      </p:sp>
      <p:sp>
        <p:nvSpPr>
          <p:cNvPr id="59" name="TextBox 58"/>
          <p:cNvSpPr txBox="1"/>
          <p:nvPr/>
        </p:nvSpPr>
        <p:spPr>
          <a:xfrm>
            <a:off x="20498471" y="22635022"/>
            <a:ext cx="355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mtClean="0"/>
              <a:t>data for analysis</a:t>
            </a:r>
            <a:endParaRPr lang="en-US" sz="4000" dirty="0"/>
          </a:p>
        </p:txBody>
      </p:sp>
      <p:sp>
        <p:nvSpPr>
          <p:cNvPr id="60" name="TextBox 59"/>
          <p:cNvSpPr txBox="1"/>
          <p:nvPr/>
        </p:nvSpPr>
        <p:spPr>
          <a:xfrm rot="542080">
            <a:off x="9753657" y="27618852"/>
            <a:ext cx="4035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 </a:t>
            </a:r>
            <a:r>
              <a:rPr lang="en-US" sz="4000" dirty="0" smtClean="0"/>
              <a:t>upload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208875" y="20551282"/>
            <a:ext cx="73789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dirty="0" smtClean="0"/>
              <a:t>External resources</a:t>
            </a:r>
            <a:endParaRPr lang="en-US" sz="7500" dirty="0"/>
          </a:p>
        </p:txBody>
      </p:sp>
      <p:cxnSp>
        <p:nvCxnSpPr>
          <p:cNvPr id="47" name="Straight Arrow Connector 46"/>
          <p:cNvCxnSpPr>
            <a:stCxn id="62" idx="1"/>
            <a:endCxn id="139" idx="3"/>
          </p:cNvCxnSpPr>
          <p:nvPr/>
        </p:nvCxnSpPr>
        <p:spPr>
          <a:xfrm flipH="1">
            <a:off x="33866520" y="23546752"/>
            <a:ext cx="134235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40" idx="1"/>
          </p:cNvCxnSpPr>
          <p:nvPr/>
        </p:nvCxnSpPr>
        <p:spPr>
          <a:xfrm flipV="1">
            <a:off x="9298334" y="23556729"/>
            <a:ext cx="16657196" cy="49945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6995130" y="15884779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NeuroPower</a:t>
            </a:r>
            <a:endParaRPr lang="en-US" sz="9000" dirty="0"/>
          </a:p>
        </p:txBody>
      </p:sp>
      <p:cxnSp>
        <p:nvCxnSpPr>
          <p:cNvPr id="92" name="Curved Connector 91"/>
          <p:cNvCxnSpPr>
            <a:stCxn id="12" idx="0"/>
            <a:endCxn id="102" idx="1"/>
          </p:cNvCxnSpPr>
          <p:nvPr/>
        </p:nvCxnSpPr>
        <p:spPr>
          <a:xfrm rot="5400000" flipH="1" flipV="1">
            <a:off x="23704157" y="15237839"/>
            <a:ext cx="1939546" cy="46423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26958554" y="23988156"/>
            <a:ext cx="3227820" cy="141904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Automated annotation</a:t>
            </a:r>
            <a:endParaRPr lang="en-US" sz="40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0365434" y="24547923"/>
            <a:ext cx="3227820" cy="165866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Functional decoding</a:t>
            </a:r>
            <a:endParaRPr lang="en-US" sz="4000" dirty="0"/>
          </a:p>
        </p:txBody>
      </p:sp>
      <p:sp>
        <p:nvSpPr>
          <p:cNvPr id="113" name="Rounded Rectangle 112"/>
          <p:cNvSpPr/>
          <p:nvPr/>
        </p:nvSpPr>
        <p:spPr>
          <a:xfrm>
            <a:off x="26958554" y="25561740"/>
            <a:ext cx="3227820" cy="7983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Parcellation</a:t>
            </a:r>
            <a:endParaRPr lang="en-US" sz="4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30365434" y="22392021"/>
            <a:ext cx="3227820" cy="20472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 dirty="0" smtClean="0"/>
              <a:t>Coordinate-based      meta-analysis</a:t>
            </a:r>
            <a:endParaRPr lang="en-US" sz="3700" dirty="0"/>
          </a:p>
        </p:txBody>
      </p:sp>
      <p:sp>
        <p:nvSpPr>
          <p:cNvPr id="133" name="TextBox 132"/>
          <p:cNvSpPr txBox="1"/>
          <p:nvPr/>
        </p:nvSpPr>
        <p:spPr>
          <a:xfrm rot="20311583">
            <a:off x="22165277" y="16334846"/>
            <a:ext cx="325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mtClean="0"/>
              <a:t>power analysis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318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50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Salo</dc:creator>
  <cp:lastModifiedBy>Taylor Salo</cp:lastModifiedBy>
  <cp:revision>29</cp:revision>
  <dcterms:created xsi:type="dcterms:W3CDTF">2019-04-28T21:21:44Z</dcterms:created>
  <dcterms:modified xsi:type="dcterms:W3CDTF">2019-04-30T17:09:21Z</dcterms:modified>
</cp:coreProperties>
</file>