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2743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95"/>
  </p:normalViewPr>
  <p:slideViewPr>
    <p:cSldViewPr snapToGrid="0" snapToObjects="1" showGuides="1">
      <p:cViewPr>
        <p:scale>
          <a:sx n="170" d="100"/>
          <a:sy n="170" d="100"/>
        </p:scale>
        <p:origin x="2424" y="816"/>
      </p:cViewPr>
      <p:guideLst>
        <p:guide orient="horz" pos="86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2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8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5696-3074-0E49-A6E2-0BAE4E66AEE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D9F3-5145-F44D-BE56-E891C7E5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05A94-E9F0-EA43-9217-F18306354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81"/>
          <a:stretch/>
        </p:blipFill>
        <p:spPr>
          <a:xfrm>
            <a:off x="0" y="101600"/>
            <a:ext cx="2747507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31C53F-3753-4743-ABFB-444A314CD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51" t="55793"/>
          <a:stretch/>
        </p:blipFill>
        <p:spPr>
          <a:xfrm>
            <a:off x="97051" y="101600"/>
            <a:ext cx="264615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69BEDD-2FCC-E24D-A0B5-1EC8924B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78"/>
            <a:ext cx="2743200" cy="24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708901-60CB-BB47-B3AB-1B727CEA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015"/>
            <a:ext cx="2743200" cy="23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7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A103BC-37C8-A248-B8E7-D099B3CA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" y="0"/>
            <a:ext cx="27314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5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FD931-AC0B-7A44-9ED5-E13B65EC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0"/>
            <a:ext cx="2743200" cy="26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A2BE6-05FC-3545-ADC7-883A6D26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10"/>
            <a:ext cx="2743200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1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67D83-C8A9-614B-BF63-8E2B4BF8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523"/>
            <a:ext cx="2743200" cy="21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2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Flannery</dc:creator>
  <cp:lastModifiedBy>Jessica Flannery</cp:lastModifiedBy>
  <cp:revision>2</cp:revision>
  <dcterms:created xsi:type="dcterms:W3CDTF">2019-02-15T18:14:26Z</dcterms:created>
  <dcterms:modified xsi:type="dcterms:W3CDTF">2019-02-15T18:34:38Z</dcterms:modified>
</cp:coreProperties>
</file>