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56" r:id="rId6"/>
    <p:sldId id="269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40234-EEF6-4B8C-8C4D-E20D93CD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622A5-11B2-451B-B5E1-9002BA8C2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49F5-FE88-4D92-A447-317600BA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3CFAE-F84A-4E37-8DC9-F9EAB6A3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6D64-3630-48C6-9277-8EF7AD0A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8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C69B6-6D70-4925-AEAD-4156316A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5A08E-DACB-481F-BC14-303134DF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E08A0-BBA8-4A80-8933-5058F4FB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DC754-5294-431A-BC72-F090C0C9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AD57F-097E-417D-B609-6DC96A93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9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333D-A740-4675-B8D8-DEE5F08B1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424C5-117B-40B3-B479-8E640F91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17716-9ADF-4AC9-9FC1-1140A93A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6B9E1-93CD-45CD-8C37-916446BB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CB545-98DC-4D7D-A164-4163920B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218AC-EFBB-48B4-963A-3BF1C260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8F540-C41D-4907-85B7-A2C0AA81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D2B55-92ED-4510-8F6F-1F549C69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5C597-B77F-4856-9E68-EB10E8C5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34295-707B-437C-A5C0-1D927B36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4F012-27FB-4782-8395-7FEDEE8E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10A7B-4824-45F4-8726-C2A8358A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070B2-D9AB-4BC0-BDF3-8AD7536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ED607-FF80-46EE-BE78-7E7845A5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019DE-7E6E-4E4C-B463-A376D34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291D7-1F4C-49CE-B418-950AA6D7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1606E-1C7C-4E68-8BED-6A40D665A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7CE22-FE4E-4FEC-BDF3-4DBED78C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43A99-2993-4AE1-9A6A-79F7BE3D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B3DE6-DF55-402E-B698-92B7F060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62156-0584-4A7A-8075-BF1B10E4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77FF-D840-40EB-987B-8744DCE5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F5DFC-72E8-4FA3-AC59-732D43B2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49CF1-6E5D-40CD-925A-89CC83E44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3187B3-6710-4350-AC6D-7DA32D2E7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308EAE-E09F-4E13-9AAA-19AC1A17A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E91EE6-4F69-479F-82EF-6343D05C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F719C1-6F2A-4DBB-953F-C0FC9F5E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DE4FEF-DEC6-4CB0-9EF0-2E6C655C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2BA9A-68EA-47CD-9C26-F95373B6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94737-36D3-4110-AD76-1B7CF0BA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73963F-AB28-4719-BDED-8A1E605A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6F893-39F4-4AE6-92A6-DB5E07F4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AE5039-8E19-4147-B4D9-DCD1DA74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DD465-9F23-40CD-A3FF-0EFCB05B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1C327-9BFC-4654-AF38-DCD4061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2A031-2D89-42E6-815F-B7AE9C2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D7E18-6145-49C6-AF04-1993E65D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1EA7F-9BC5-41FC-81BD-DB8CA9D5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952BE-1688-4637-A38E-D9C0EA2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04BE1-1A92-4AA4-AC6B-A96C9F77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22068-AD7B-4B11-BFE0-B8CB39C1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24733-FF3F-4642-B07B-5AD7C9EB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7FDE00-39D7-472A-880D-7FCAAE510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D991E-FEAE-4451-8C41-974FE977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E75DC-5D68-4E07-ACBD-30199417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05CD9-C43C-4709-A8C6-047D250B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567BF-04A9-4B46-9C53-15D67F4B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4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94243E-ADDE-4C3F-8167-E22F234F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8EA4D-C8F1-47CA-96BA-9E50CFD9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C55EC-9308-4E82-9F2F-A9380D46C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6940-309F-40A8-8F53-74A7C24EE3B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BB480-55CE-4B34-916F-ADCB6C57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A172C-757D-4A17-BE78-292B4FCA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B1C1-F790-4CD6-B7DF-AB82B1703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B8896-6B7F-46B9-B8B3-40601B5E3BA1}"/>
              </a:ext>
            </a:extLst>
          </p:cNvPr>
          <p:cNvSpPr/>
          <p:nvPr/>
        </p:nvSpPr>
        <p:spPr>
          <a:xfrm>
            <a:off x="0" y="922"/>
            <a:ext cx="12192000" cy="68570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0B6096-6134-476E-88DC-A3E7BD69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내가 그리는 타워 디펜스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B3B5CC-C03B-44A1-A468-4263B29BC7E7}"/>
              </a:ext>
            </a:extLst>
          </p:cNvPr>
          <p:cNvSpPr/>
          <p:nvPr/>
        </p:nvSpPr>
        <p:spPr>
          <a:xfrm>
            <a:off x="3396000" y="1690688"/>
            <a:ext cx="5400000" cy="897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D945E4-B5DE-46C9-BC25-74B74A3BF8F3}"/>
              </a:ext>
            </a:extLst>
          </p:cNvPr>
          <p:cNvSpPr/>
          <p:nvPr/>
        </p:nvSpPr>
        <p:spPr>
          <a:xfrm>
            <a:off x="3396000" y="4096138"/>
            <a:ext cx="5400000" cy="897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타워 공유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1B272E-A48D-4512-9210-BD9C72B070B0}"/>
              </a:ext>
            </a:extLst>
          </p:cNvPr>
          <p:cNvSpPr/>
          <p:nvPr/>
        </p:nvSpPr>
        <p:spPr>
          <a:xfrm>
            <a:off x="3396000" y="2893413"/>
            <a:ext cx="5400000" cy="897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타워 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4BACB-B521-411C-9651-4AFED3EFA624}"/>
              </a:ext>
            </a:extLst>
          </p:cNvPr>
          <p:cNvSpPr/>
          <p:nvPr/>
        </p:nvSpPr>
        <p:spPr>
          <a:xfrm>
            <a:off x="10963109" y="14591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1BFC555-D490-4E40-AAED-69B9C04B51D8}"/>
              </a:ext>
            </a:extLst>
          </p:cNvPr>
          <p:cNvSpPr txBox="1">
            <a:spLocks/>
          </p:cNvSpPr>
          <p:nvPr/>
        </p:nvSpPr>
        <p:spPr>
          <a:xfrm>
            <a:off x="105383" y="6288932"/>
            <a:ext cx="479898" cy="43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S-1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F336B4-CE85-4D54-A16C-71F277305E81}"/>
              </a:ext>
            </a:extLst>
          </p:cNvPr>
          <p:cNvSpPr/>
          <p:nvPr/>
        </p:nvSpPr>
        <p:spPr>
          <a:xfrm>
            <a:off x="2865372" y="1690687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A9B1BD-5FAE-4757-BCB4-90B9118AFA48}"/>
              </a:ext>
            </a:extLst>
          </p:cNvPr>
          <p:cNvSpPr/>
          <p:nvPr/>
        </p:nvSpPr>
        <p:spPr>
          <a:xfrm>
            <a:off x="2856688" y="4077736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121B38-ADCD-4122-A279-4AAE8054645B}"/>
              </a:ext>
            </a:extLst>
          </p:cNvPr>
          <p:cNvSpPr/>
          <p:nvPr/>
        </p:nvSpPr>
        <p:spPr>
          <a:xfrm>
            <a:off x="2856688" y="2919221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58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B6096-6134-476E-88DC-A3E7BD69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스테이지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1B272E-A48D-4512-9210-BD9C72B070B0}"/>
              </a:ext>
            </a:extLst>
          </p:cNvPr>
          <p:cNvSpPr/>
          <p:nvPr/>
        </p:nvSpPr>
        <p:spPr>
          <a:xfrm>
            <a:off x="5133485" y="2902215"/>
            <a:ext cx="1925030" cy="897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스테이지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4BACB-B521-411C-9651-4AFED3EFA624}"/>
              </a:ext>
            </a:extLst>
          </p:cNvPr>
          <p:cNvSpPr/>
          <p:nvPr/>
        </p:nvSpPr>
        <p:spPr>
          <a:xfrm>
            <a:off x="11079804" y="5744578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1BFC555-D490-4E40-AAED-69B9C04B51D8}"/>
              </a:ext>
            </a:extLst>
          </p:cNvPr>
          <p:cNvSpPr txBox="1">
            <a:spLocks/>
          </p:cNvSpPr>
          <p:nvPr/>
        </p:nvSpPr>
        <p:spPr>
          <a:xfrm>
            <a:off x="105383" y="6288932"/>
            <a:ext cx="479898" cy="43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S-2</a:t>
            </a:r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E626E9-7C11-4788-99BB-3B638DED90AB}"/>
              </a:ext>
            </a:extLst>
          </p:cNvPr>
          <p:cNvSpPr/>
          <p:nvPr/>
        </p:nvSpPr>
        <p:spPr>
          <a:xfrm>
            <a:off x="0" y="571986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05D6BA-3144-48E9-91B4-79C0F7D4E1A7}"/>
              </a:ext>
            </a:extLst>
          </p:cNvPr>
          <p:cNvSpPr/>
          <p:nvPr/>
        </p:nvSpPr>
        <p:spPr>
          <a:xfrm>
            <a:off x="2693773" y="2970615"/>
            <a:ext cx="1638018" cy="71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 스테이지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692372-2EFD-4AAA-9ED6-34BD7D9C35EB}"/>
              </a:ext>
            </a:extLst>
          </p:cNvPr>
          <p:cNvSpPr/>
          <p:nvPr/>
        </p:nvSpPr>
        <p:spPr>
          <a:xfrm>
            <a:off x="7860209" y="3004814"/>
            <a:ext cx="1497974" cy="64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스테이지</a:t>
            </a:r>
          </a:p>
        </p:txBody>
      </p:sp>
    </p:spTree>
    <p:extLst>
      <p:ext uri="{BB962C8B-B14F-4D97-AF65-F5344CB8AC3E}">
        <p14:creationId xmlns:p14="http://schemas.microsoft.com/office/powerpoint/2010/main" val="148209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514BACB-B521-411C-9651-4AFED3EFA624}"/>
              </a:ext>
            </a:extLst>
          </p:cNvPr>
          <p:cNvSpPr/>
          <p:nvPr/>
        </p:nvSpPr>
        <p:spPr>
          <a:xfrm>
            <a:off x="11079804" y="571986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E626E9-7C11-4788-99BB-3B638DED90AB}"/>
              </a:ext>
            </a:extLst>
          </p:cNvPr>
          <p:cNvSpPr/>
          <p:nvPr/>
        </p:nvSpPr>
        <p:spPr>
          <a:xfrm>
            <a:off x="0" y="571986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666B40-1977-49AB-A443-C8E22631A0AC}"/>
              </a:ext>
            </a:extLst>
          </p:cNvPr>
          <p:cNvSpPr/>
          <p:nvPr/>
        </p:nvSpPr>
        <p:spPr>
          <a:xfrm>
            <a:off x="2809673" y="1076488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FD42C4-F38D-4739-B95B-23A517A69DAD}"/>
              </a:ext>
            </a:extLst>
          </p:cNvPr>
          <p:cNvSpPr/>
          <p:nvPr/>
        </p:nvSpPr>
        <p:spPr>
          <a:xfrm>
            <a:off x="3921869" y="1076488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1486D3-0AF0-416A-B31F-C5A6BFC0594D}"/>
              </a:ext>
            </a:extLst>
          </p:cNvPr>
          <p:cNvSpPr/>
          <p:nvPr/>
        </p:nvSpPr>
        <p:spPr>
          <a:xfrm>
            <a:off x="585281" y="1076488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B567E5-86CF-4657-B212-4A66B8C34466}"/>
              </a:ext>
            </a:extLst>
          </p:cNvPr>
          <p:cNvSpPr/>
          <p:nvPr/>
        </p:nvSpPr>
        <p:spPr>
          <a:xfrm>
            <a:off x="1697477" y="1076488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A01862-2F17-437A-A50A-F2368DB1A5CD}"/>
              </a:ext>
            </a:extLst>
          </p:cNvPr>
          <p:cNvSpPr/>
          <p:nvPr/>
        </p:nvSpPr>
        <p:spPr>
          <a:xfrm>
            <a:off x="585281" y="713277"/>
            <a:ext cx="4448784" cy="35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선택한 타워 목록</a:t>
            </a:r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730131-FEA2-4874-B589-0C7CC036EAE5}"/>
              </a:ext>
            </a:extLst>
          </p:cNvPr>
          <p:cNvSpPr/>
          <p:nvPr/>
        </p:nvSpPr>
        <p:spPr>
          <a:xfrm>
            <a:off x="9502089" y="713277"/>
            <a:ext cx="2465342" cy="35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간략한 스테이지 정보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BFF17B-9F41-4A8D-8023-75B4DD210928}"/>
              </a:ext>
            </a:extLst>
          </p:cNvPr>
          <p:cNvSpPr/>
          <p:nvPr/>
        </p:nvSpPr>
        <p:spPr>
          <a:xfrm>
            <a:off x="9502089" y="1076488"/>
            <a:ext cx="2465342" cy="273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B2621A-F8EB-4770-981B-A4330F6E719D}"/>
              </a:ext>
            </a:extLst>
          </p:cNvPr>
          <p:cNvSpPr/>
          <p:nvPr/>
        </p:nvSpPr>
        <p:spPr>
          <a:xfrm>
            <a:off x="9967608" y="571986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29D758-E718-4D00-8B61-F0EA20072DBE}"/>
              </a:ext>
            </a:extLst>
          </p:cNvPr>
          <p:cNvSpPr/>
          <p:nvPr/>
        </p:nvSpPr>
        <p:spPr>
          <a:xfrm>
            <a:off x="6711979" y="2204750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7034C2-F028-48EC-BAA4-5276A4602793}"/>
              </a:ext>
            </a:extLst>
          </p:cNvPr>
          <p:cNvSpPr/>
          <p:nvPr/>
        </p:nvSpPr>
        <p:spPr>
          <a:xfrm>
            <a:off x="5599783" y="2204750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E95B37-AF17-40C7-A3BB-B87796EC8A17}"/>
              </a:ext>
            </a:extLst>
          </p:cNvPr>
          <p:cNvSpPr/>
          <p:nvPr/>
        </p:nvSpPr>
        <p:spPr>
          <a:xfrm>
            <a:off x="5599783" y="106661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A306EF-B81C-405B-A3F2-06DDE8B8C54D}"/>
              </a:ext>
            </a:extLst>
          </p:cNvPr>
          <p:cNvSpPr/>
          <p:nvPr/>
        </p:nvSpPr>
        <p:spPr>
          <a:xfrm>
            <a:off x="6711979" y="106661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BF83CE3-8E97-4054-9E5E-6794F5B3E88F}"/>
              </a:ext>
            </a:extLst>
          </p:cNvPr>
          <p:cNvSpPr/>
          <p:nvPr/>
        </p:nvSpPr>
        <p:spPr>
          <a:xfrm>
            <a:off x="7824175" y="2204750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3F28F5-264C-4C64-8788-9E9E41EDA237}"/>
              </a:ext>
            </a:extLst>
          </p:cNvPr>
          <p:cNvSpPr/>
          <p:nvPr/>
        </p:nvSpPr>
        <p:spPr>
          <a:xfrm>
            <a:off x="7824175" y="106661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3885914-54E3-4874-A15A-92A139080FBF}"/>
              </a:ext>
            </a:extLst>
          </p:cNvPr>
          <p:cNvSpPr/>
          <p:nvPr/>
        </p:nvSpPr>
        <p:spPr>
          <a:xfrm>
            <a:off x="5599783" y="714400"/>
            <a:ext cx="3336588" cy="35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선택될 타워 목록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FC55AF-C647-4C97-A02E-3F7A61769347}"/>
              </a:ext>
            </a:extLst>
          </p:cNvPr>
          <p:cNvSpPr/>
          <p:nvPr/>
        </p:nvSpPr>
        <p:spPr>
          <a:xfrm>
            <a:off x="6711979" y="3341763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18907-8456-4129-AAC8-F7F2C95DA142}"/>
              </a:ext>
            </a:extLst>
          </p:cNvPr>
          <p:cNvSpPr/>
          <p:nvPr/>
        </p:nvSpPr>
        <p:spPr>
          <a:xfrm>
            <a:off x="5599783" y="3341763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9326C1-38C4-41EF-8EEC-F198E16E4B39}"/>
              </a:ext>
            </a:extLst>
          </p:cNvPr>
          <p:cNvSpPr/>
          <p:nvPr/>
        </p:nvSpPr>
        <p:spPr>
          <a:xfrm>
            <a:off x="7824175" y="3341763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2597C5-1650-4C61-9BA9-D35E788F7696}"/>
              </a:ext>
            </a:extLst>
          </p:cNvPr>
          <p:cNvSpPr/>
          <p:nvPr/>
        </p:nvSpPr>
        <p:spPr>
          <a:xfrm>
            <a:off x="6721601" y="4478776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FBF3EC-2C36-4700-8DA7-C56AD4542634}"/>
              </a:ext>
            </a:extLst>
          </p:cNvPr>
          <p:cNvSpPr/>
          <p:nvPr/>
        </p:nvSpPr>
        <p:spPr>
          <a:xfrm>
            <a:off x="5599783" y="4478776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7CB7A6-6286-4448-AE46-622BA3249F1A}"/>
              </a:ext>
            </a:extLst>
          </p:cNvPr>
          <p:cNvSpPr/>
          <p:nvPr/>
        </p:nvSpPr>
        <p:spPr>
          <a:xfrm>
            <a:off x="7824175" y="4478776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13482D-D3DA-4C3D-ABB2-E70304361C16}"/>
              </a:ext>
            </a:extLst>
          </p:cNvPr>
          <p:cNvSpPr/>
          <p:nvPr/>
        </p:nvSpPr>
        <p:spPr>
          <a:xfrm>
            <a:off x="585280" y="2418530"/>
            <a:ext cx="4448783" cy="35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선택한 타워 정보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4920D8-73BB-4261-9A48-A94F5C49EA70}"/>
              </a:ext>
            </a:extLst>
          </p:cNvPr>
          <p:cNvSpPr/>
          <p:nvPr/>
        </p:nvSpPr>
        <p:spPr>
          <a:xfrm>
            <a:off x="585280" y="2781741"/>
            <a:ext cx="4448783" cy="273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712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514BACB-B521-411C-9651-4AFED3EFA624}"/>
              </a:ext>
            </a:extLst>
          </p:cNvPr>
          <p:cNvSpPr/>
          <p:nvPr/>
        </p:nvSpPr>
        <p:spPr>
          <a:xfrm>
            <a:off x="11079804" y="571986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1BFC555-D490-4E40-AAED-69B9C04B51D8}"/>
              </a:ext>
            </a:extLst>
          </p:cNvPr>
          <p:cNvSpPr txBox="1">
            <a:spLocks/>
          </p:cNvSpPr>
          <p:nvPr/>
        </p:nvSpPr>
        <p:spPr>
          <a:xfrm>
            <a:off x="105383" y="6288932"/>
            <a:ext cx="479898" cy="43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S-4</a:t>
            </a:r>
          </a:p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666B40-1977-49AB-A443-C8E22631A0AC}"/>
              </a:ext>
            </a:extLst>
          </p:cNvPr>
          <p:cNvSpPr/>
          <p:nvPr/>
        </p:nvSpPr>
        <p:spPr>
          <a:xfrm>
            <a:off x="4827855" y="5150796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FD42C4-F38D-4739-B95B-23A517A69DAD}"/>
              </a:ext>
            </a:extLst>
          </p:cNvPr>
          <p:cNvSpPr/>
          <p:nvPr/>
        </p:nvSpPr>
        <p:spPr>
          <a:xfrm>
            <a:off x="3715659" y="5150796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1486D3-0AF0-416A-B31F-C5A6BFC0594D}"/>
              </a:ext>
            </a:extLst>
          </p:cNvPr>
          <p:cNvSpPr/>
          <p:nvPr/>
        </p:nvSpPr>
        <p:spPr>
          <a:xfrm>
            <a:off x="5940051" y="5150796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B567E5-86CF-4657-B212-4A66B8C34466}"/>
              </a:ext>
            </a:extLst>
          </p:cNvPr>
          <p:cNvSpPr/>
          <p:nvPr/>
        </p:nvSpPr>
        <p:spPr>
          <a:xfrm>
            <a:off x="7052247" y="5150796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A01862-2F17-437A-A50A-F2368DB1A5CD}"/>
              </a:ext>
            </a:extLst>
          </p:cNvPr>
          <p:cNvSpPr/>
          <p:nvPr/>
        </p:nvSpPr>
        <p:spPr>
          <a:xfrm>
            <a:off x="4605346" y="170701"/>
            <a:ext cx="2224392" cy="35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표시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5285FA-04B3-4243-877E-66152CB2D163}"/>
              </a:ext>
            </a:extLst>
          </p:cNvPr>
          <p:cNvSpPr/>
          <p:nvPr/>
        </p:nvSpPr>
        <p:spPr>
          <a:xfrm>
            <a:off x="3715659" y="4797459"/>
            <a:ext cx="3336588" cy="35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타워 목록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D3FC09-3B0C-49CD-801A-844B4B9D3DDD}"/>
              </a:ext>
            </a:extLst>
          </p:cNvPr>
          <p:cNvSpPr/>
          <p:nvPr/>
        </p:nvSpPr>
        <p:spPr>
          <a:xfrm>
            <a:off x="7052247" y="4797458"/>
            <a:ext cx="1112196" cy="35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10G(</a:t>
            </a:r>
            <a:r>
              <a:rPr lang="ko-KR" altLang="en-US" sz="1000" dirty="0" err="1"/>
              <a:t>돈표시</a:t>
            </a:r>
            <a:r>
              <a:rPr lang="en-US" altLang="ko-KR" sz="10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35D974-2C64-460A-9919-000E4D802FEA}"/>
              </a:ext>
            </a:extLst>
          </p:cNvPr>
          <p:cNvSpPr/>
          <p:nvPr/>
        </p:nvSpPr>
        <p:spPr>
          <a:xfrm>
            <a:off x="585281" y="706819"/>
            <a:ext cx="2224392" cy="35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웨이브 </a:t>
            </a:r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715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177F6C-6B85-42BE-A802-E1C4912562D1}"/>
              </a:ext>
            </a:extLst>
          </p:cNvPr>
          <p:cNvSpPr/>
          <p:nvPr/>
        </p:nvSpPr>
        <p:spPr>
          <a:xfrm>
            <a:off x="2955811" y="130315"/>
            <a:ext cx="3129132" cy="628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타워 그리기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171D70-EB21-4F82-BE1F-B2AB2709B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3" t="12650" r="21078" b="18018"/>
          <a:stretch/>
        </p:blipFill>
        <p:spPr>
          <a:xfrm>
            <a:off x="499474" y="2147236"/>
            <a:ext cx="1433986" cy="240005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34D661-D614-4254-A044-4FC12B34132D}"/>
              </a:ext>
            </a:extLst>
          </p:cNvPr>
          <p:cNvGrpSpPr/>
          <p:nvPr/>
        </p:nvGrpSpPr>
        <p:grpSpPr>
          <a:xfrm>
            <a:off x="643651" y="313751"/>
            <a:ext cx="1585951" cy="1234963"/>
            <a:chOff x="778854" y="277241"/>
            <a:chExt cx="1585951" cy="123496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CE3750-B41D-4464-98FD-3FBAF969858D}"/>
                </a:ext>
              </a:extLst>
            </p:cNvPr>
            <p:cNvSpPr/>
            <p:nvPr/>
          </p:nvSpPr>
          <p:spPr>
            <a:xfrm>
              <a:off x="778854" y="589125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45D3E1-5DEF-4B14-B8B1-98CF75EB3B68}"/>
                </a:ext>
              </a:extLst>
            </p:cNvPr>
            <p:cNvSpPr/>
            <p:nvPr/>
          </p:nvSpPr>
          <p:spPr>
            <a:xfrm>
              <a:off x="778854" y="277241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E456B9-CEBF-4049-A7E1-A940FA2C9A34}"/>
                </a:ext>
              </a:extLst>
            </p:cNvPr>
            <p:cNvSpPr/>
            <p:nvPr/>
          </p:nvSpPr>
          <p:spPr>
            <a:xfrm>
              <a:off x="1096095" y="589125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51ECFF-D4D2-4C6B-945B-0749320CC7AF}"/>
                </a:ext>
              </a:extLst>
            </p:cNvPr>
            <p:cNvSpPr/>
            <p:nvPr/>
          </p:nvSpPr>
          <p:spPr>
            <a:xfrm>
              <a:off x="1096095" y="277241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22B8EF-DD3F-428A-B353-45539998ADD6}"/>
                </a:ext>
              </a:extLst>
            </p:cNvPr>
            <p:cNvSpPr/>
            <p:nvPr/>
          </p:nvSpPr>
          <p:spPr>
            <a:xfrm>
              <a:off x="1413209" y="589125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153B20-6FA3-4E0A-B0FA-232862A3CF09}"/>
                </a:ext>
              </a:extLst>
            </p:cNvPr>
            <p:cNvSpPr/>
            <p:nvPr/>
          </p:nvSpPr>
          <p:spPr>
            <a:xfrm>
              <a:off x="1413209" y="277241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C56012-031E-4DA5-BB28-1F1FFB52DB10}"/>
                </a:ext>
              </a:extLst>
            </p:cNvPr>
            <p:cNvSpPr/>
            <p:nvPr/>
          </p:nvSpPr>
          <p:spPr>
            <a:xfrm>
              <a:off x="1730450" y="589125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7EF18A-3B5F-456C-8CA8-03DA49468FC9}"/>
                </a:ext>
              </a:extLst>
            </p:cNvPr>
            <p:cNvSpPr/>
            <p:nvPr/>
          </p:nvSpPr>
          <p:spPr>
            <a:xfrm>
              <a:off x="1730450" y="277241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F865F6-3895-415E-9E4A-363D184C9CC3}"/>
                </a:ext>
              </a:extLst>
            </p:cNvPr>
            <p:cNvSpPr/>
            <p:nvPr/>
          </p:nvSpPr>
          <p:spPr>
            <a:xfrm>
              <a:off x="2047564" y="589125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446BC1-3307-4EF7-9699-7726B5295F47}"/>
                </a:ext>
              </a:extLst>
            </p:cNvPr>
            <p:cNvSpPr/>
            <p:nvPr/>
          </p:nvSpPr>
          <p:spPr>
            <a:xfrm>
              <a:off x="2047564" y="277241"/>
              <a:ext cx="317241" cy="311884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59F3F2-B3AA-4ADF-AB51-5753D0B8021E}"/>
                </a:ext>
              </a:extLst>
            </p:cNvPr>
            <p:cNvSpPr/>
            <p:nvPr/>
          </p:nvSpPr>
          <p:spPr>
            <a:xfrm>
              <a:off x="778854" y="903538"/>
              <a:ext cx="1585951" cy="608666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타워</a:t>
              </a:r>
              <a:r>
                <a:rPr lang="en-US" altLang="ko-KR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투사체목록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82672-E6BB-4F00-951A-C4FA1D017D27}"/>
              </a:ext>
            </a:extLst>
          </p:cNvPr>
          <p:cNvSpPr/>
          <p:nvPr/>
        </p:nvSpPr>
        <p:spPr>
          <a:xfrm>
            <a:off x="10913866" y="5080656"/>
            <a:ext cx="1030052" cy="78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각종 </a:t>
            </a:r>
            <a:endParaRPr lang="en-US" altLang="ko-KR" sz="1200" dirty="0"/>
          </a:p>
          <a:p>
            <a:pPr algn="ctr"/>
            <a:r>
              <a:rPr lang="ko-KR" altLang="en-US" sz="1200" dirty="0"/>
              <a:t>옵션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43067E-E974-4695-A942-4758CA0E74BE}"/>
              </a:ext>
            </a:extLst>
          </p:cNvPr>
          <p:cNvSpPr/>
          <p:nvPr/>
        </p:nvSpPr>
        <p:spPr>
          <a:xfrm>
            <a:off x="10913866" y="4312508"/>
            <a:ext cx="1030052" cy="78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  <a:endParaRPr lang="en-US" altLang="ko-KR" sz="12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4DC889-B8EC-44C8-BADD-FA68B4DEB5ED}"/>
              </a:ext>
            </a:extLst>
          </p:cNvPr>
          <p:cNvSpPr/>
          <p:nvPr/>
        </p:nvSpPr>
        <p:spPr>
          <a:xfrm>
            <a:off x="6132215" y="130314"/>
            <a:ext cx="3495006" cy="628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투사체 </a:t>
            </a:r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B0CA9A6-03D9-4574-81F2-FE1035D62D4C}"/>
              </a:ext>
            </a:extLst>
          </p:cNvPr>
          <p:cNvSpPr/>
          <p:nvPr/>
        </p:nvSpPr>
        <p:spPr>
          <a:xfrm>
            <a:off x="156839" y="307263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93AB16-A1AA-4C6C-9173-66D1148A423C}"/>
              </a:ext>
            </a:extLst>
          </p:cNvPr>
          <p:cNvSpPr/>
          <p:nvPr/>
        </p:nvSpPr>
        <p:spPr>
          <a:xfrm>
            <a:off x="517808" y="1749023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9A2498C-F918-4A92-89B9-68FC1308CE33}"/>
              </a:ext>
            </a:extLst>
          </p:cNvPr>
          <p:cNvSpPr/>
          <p:nvPr/>
        </p:nvSpPr>
        <p:spPr>
          <a:xfrm>
            <a:off x="5915515" y="937519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011229-76E4-4460-AEAD-C6D599C03F6F}"/>
              </a:ext>
            </a:extLst>
          </p:cNvPr>
          <p:cNvSpPr/>
          <p:nvPr/>
        </p:nvSpPr>
        <p:spPr>
          <a:xfrm>
            <a:off x="2901978" y="1411669"/>
            <a:ext cx="6725243" cy="490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제목 1">
            <a:extLst>
              <a:ext uri="{FF2B5EF4-FFF2-40B4-BE49-F238E27FC236}">
                <a16:creationId xmlns:a16="http://schemas.microsoft.com/office/drawing/2014/main" id="{D8E946C3-3F3D-4E54-8923-1956B18D4ABC}"/>
              </a:ext>
            </a:extLst>
          </p:cNvPr>
          <p:cNvSpPr txBox="1">
            <a:spLocks/>
          </p:cNvSpPr>
          <p:nvPr/>
        </p:nvSpPr>
        <p:spPr>
          <a:xfrm>
            <a:off x="105383" y="6288932"/>
            <a:ext cx="479898" cy="43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S-5</a:t>
            </a:r>
          </a:p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806B9-6DC5-44FD-9F20-56AC2444A46F}"/>
              </a:ext>
            </a:extLst>
          </p:cNvPr>
          <p:cNvSpPr/>
          <p:nvPr/>
        </p:nvSpPr>
        <p:spPr>
          <a:xfrm>
            <a:off x="514850" y="5763291"/>
            <a:ext cx="1030052" cy="78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DCCFFF-2E91-4582-B2BD-FCBF9ECB0466}"/>
              </a:ext>
            </a:extLst>
          </p:cNvPr>
          <p:cNvSpPr/>
          <p:nvPr/>
        </p:nvSpPr>
        <p:spPr>
          <a:xfrm>
            <a:off x="10913865" y="2750592"/>
            <a:ext cx="1030052" cy="78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그림판</a:t>
            </a:r>
            <a:r>
              <a:rPr lang="ko-KR" altLang="en-US" sz="1200" dirty="0"/>
              <a:t> 전체 초기화</a:t>
            </a:r>
            <a:endParaRPr lang="en-US" altLang="ko-KR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E5967F-429A-4B70-BD2D-898408EFFCFC}"/>
              </a:ext>
            </a:extLst>
          </p:cNvPr>
          <p:cNvSpPr/>
          <p:nvPr/>
        </p:nvSpPr>
        <p:spPr>
          <a:xfrm>
            <a:off x="10913866" y="3531550"/>
            <a:ext cx="1030052" cy="78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그림 불러오기</a:t>
            </a:r>
            <a:endParaRPr lang="en-US" altLang="ko-KR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D28ACE-F746-4F6D-A6D6-7587C35A000A}"/>
              </a:ext>
            </a:extLst>
          </p:cNvPr>
          <p:cNvSpPr/>
          <p:nvPr/>
        </p:nvSpPr>
        <p:spPr>
          <a:xfrm>
            <a:off x="465949" y="4547287"/>
            <a:ext cx="146751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지우개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AE7AF1-6AEC-407A-83DD-76222E73853C}"/>
              </a:ext>
            </a:extLst>
          </p:cNvPr>
          <p:cNvSpPr/>
          <p:nvPr/>
        </p:nvSpPr>
        <p:spPr>
          <a:xfrm>
            <a:off x="10215068" y="2209392"/>
            <a:ext cx="1728849" cy="54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저장시</a:t>
            </a:r>
            <a:r>
              <a:rPr lang="ko-KR" altLang="en-US" sz="1200" dirty="0">
                <a:solidFill>
                  <a:schemeClr val="tx1"/>
                </a:solidFill>
              </a:rPr>
              <a:t> 이미지 이름 적는 곳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4EF000-1FF8-4BCF-B3CE-9E85747E2C71}"/>
              </a:ext>
            </a:extLst>
          </p:cNvPr>
          <p:cNvSpPr/>
          <p:nvPr/>
        </p:nvSpPr>
        <p:spPr>
          <a:xfrm>
            <a:off x="465948" y="4900656"/>
            <a:ext cx="146751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색상수정</a:t>
            </a:r>
          </a:p>
        </p:txBody>
      </p:sp>
    </p:spTree>
    <p:extLst>
      <p:ext uri="{BB962C8B-B14F-4D97-AF65-F5344CB8AC3E}">
        <p14:creationId xmlns:p14="http://schemas.microsoft.com/office/powerpoint/2010/main" val="362461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82672-E6BB-4F00-951A-C4FA1D017D27}"/>
              </a:ext>
            </a:extLst>
          </p:cNvPr>
          <p:cNvSpPr/>
          <p:nvPr/>
        </p:nvSpPr>
        <p:spPr>
          <a:xfrm>
            <a:off x="10914395" y="113796"/>
            <a:ext cx="1112196" cy="11381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159" name="제목 1">
            <a:extLst>
              <a:ext uri="{FF2B5EF4-FFF2-40B4-BE49-F238E27FC236}">
                <a16:creationId xmlns:a16="http://schemas.microsoft.com/office/drawing/2014/main" id="{D8E946C3-3F3D-4E54-8923-1956B18D4ABC}"/>
              </a:ext>
            </a:extLst>
          </p:cNvPr>
          <p:cNvSpPr txBox="1">
            <a:spLocks/>
          </p:cNvSpPr>
          <p:nvPr/>
        </p:nvSpPr>
        <p:spPr>
          <a:xfrm>
            <a:off x="105382" y="6288932"/>
            <a:ext cx="773395" cy="43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S-5-2</a:t>
            </a:r>
          </a:p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9D4823-5414-4E1F-BE8C-5BDE207664D5}"/>
              </a:ext>
            </a:extLst>
          </p:cNvPr>
          <p:cNvSpPr/>
          <p:nvPr/>
        </p:nvSpPr>
        <p:spPr>
          <a:xfrm>
            <a:off x="10914395" y="1251932"/>
            <a:ext cx="1112196" cy="11381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1FBAE7-157B-4B8D-9969-F3E29C580850}"/>
              </a:ext>
            </a:extLst>
          </p:cNvPr>
          <p:cNvSpPr/>
          <p:nvPr/>
        </p:nvSpPr>
        <p:spPr>
          <a:xfrm>
            <a:off x="492079" y="251547"/>
            <a:ext cx="2397425" cy="4313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이미지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CE5E78-EC35-43A1-8B19-880E98529FD9}"/>
              </a:ext>
            </a:extLst>
          </p:cNvPr>
          <p:cNvSpPr/>
          <p:nvPr/>
        </p:nvSpPr>
        <p:spPr>
          <a:xfrm>
            <a:off x="5184302" y="251547"/>
            <a:ext cx="2397425" cy="4313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이미지 삭제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1F60E0-58C2-4AC1-97A9-602C0496D8CB}"/>
              </a:ext>
            </a:extLst>
          </p:cNvPr>
          <p:cNvSpPr/>
          <p:nvPr/>
        </p:nvSpPr>
        <p:spPr>
          <a:xfrm>
            <a:off x="7581727" y="251547"/>
            <a:ext cx="2397425" cy="4313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이미지 사용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3364FC-3F82-4410-93AE-CE645EE91B9E}"/>
              </a:ext>
            </a:extLst>
          </p:cNvPr>
          <p:cNvSpPr/>
          <p:nvPr/>
        </p:nvSpPr>
        <p:spPr>
          <a:xfrm>
            <a:off x="4778069" y="1061945"/>
            <a:ext cx="1604945" cy="15181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이미지 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DF5F20-002B-4AEE-9913-1FB45ED0E79A}"/>
              </a:ext>
            </a:extLst>
          </p:cNvPr>
          <p:cNvSpPr/>
          <p:nvPr/>
        </p:nvSpPr>
        <p:spPr>
          <a:xfrm>
            <a:off x="492079" y="2915129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E1D1AF-CC8A-4970-9421-061D811CA8E1}"/>
              </a:ext>
            </a:extLst>
          </p:cNvPr>
          <p:cNvSpPr/>
          <p:nvPr/>
        </p:nvSpPr>
        <p:spPr>
          <a:xfrm>
            <a:off x="8997002" y="2915129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F79888-572B-49E3-A9C6-9B32CEC74231}"/>
              </a:ext>
            </a:extLst>
          </p:cNvPr>
          <p:cNvSpPr/>
          <p:nvPr/>
        </p:nvSpPr>
        <p:spPr>
          <a:xfrm>
            <a:off x="6887535" y="2915129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B04791-DBA2-4985-8B5C-7FF6F7C933B8}"/>
              </a:ext>
            </a:extLst>
          </p:cNvPr>
          <p:cNvSpPr/>
          <p:nvPr/>
        </p:nvSpPr>
        <p:spPr>
          <a:xfrm>
            <a:off x="2668601" y="2915129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4438DF-8F96-4EDD-ABCE-E85FD63AAC4C}"/>
              </a:ext>
            </a:extLst>
          </p:cNvPr>
          <p:cNvSpPr/>
          <p:nvPr/>
        </p:nvSpPr>
        <p:spPr>
          <a:xfrm>
            <a:off x="4778068" y="2915129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69877D-1B85-47A6-A548-87D96022FBEC}"/>
              </a:ext>
            </a:extLst>
          </p:cNvPr>
          <p:cNvSpPr/>
          <p:nvPr/>
        </p:nvSpPr>
        <p:spPr>
          <a:xfrm>
            <a:off x="492079" y="4602030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E81EDF-B0BD-48DB-8227-C65A2026928F}"/>
              </a:ext>
            </a:extLst>
          </p:cNvPr>
          <p:cNvSpPr/>
          <p:nvPr/>
        </p:nvSpPr>
        <p:spPr>
          <a:xfrm>
            <a:off x="8997002" y="4602030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F21AA4-F75F-4306-B50D-6FDE5C4383AF}"/>
              </a:ext>
            </a:extLst>
          </p:cNvPr>
          <p:cNvSpPr/>
          <p:nvPr/>
        </p:nvSpPr>
        <p:spPr>
          <a:xfrm>
            <a:off x="6887535" y="4602030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506252-4979-4C58-9D52-8377FA75045B}"/>
              </a:ext>
            </a:extLst>
          </p:cNvPr>
          <p:cNvSpPr/>
          <p:nvPr/>
        </p:nvSpPr>
        <p:spPr>
          <a:xfrm>
            <a:off x="2668601" y="4602030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303EBD-58B0-475B-8AEB-377A239EDDEA}"/>
              </a:ext>
            </a:extLst>
          </p:cNvPr>
          <p:cNvSpPr/>
          <p:nvPr/>
        </p:nvSpPr>
        <p:spPr>
          <a:xfrm>
            <a:off x="4778068" y="4602030"/>
            <a:ext cx="1604945" cy="1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만들어 놓은 타워 혹은 투사체 이미지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79C8047-E672-4DC3-8010-3997A424FD4A}"/>
              </a:ext>
            </a:extLst>
          </p:cNvPr>
          <p:cNvSpPr/>
          <p:nvPr/>
        </p:nvSpPr>
        <p:spPr>
          <a:xfrm>
            <a:off x="7401242" y="743211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31A54F4-CB04-44BD-A5B7-1F989AD46182}"/>
              </a:ext>
            </a:extLst>
          </p:cNvPr>
          <p:cNvSpPr/>
          <p:nvPr/>
        </p:nvSpPr>
        <p:spPr>
          <a:xfrm>
            <a:off x="131110" y="2538558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8A0AC90-14BD-4255-AF6B-C0D0A144E4CA}"/>
              </a:ext>
            </a:extLst>
          </p:cNvPr>
          <p:cNvSpPr/>
          <p:nvPr/>
        </p:nvSpPr>
        <p:spPr>
          <a:xfrm>
            <a:off x="10488519" y="2023476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0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82672-E6BB-4F00-951A-C4FA1D017D27}"/>
              </a:ext>
            </a:extLst>
          </p:cNvPr>
          <p:cNvSpPr/>
          <p:nvPr/>
        </p:nvSpPr>
        <p:spPr>
          <a:xfrm>
            <a:off x="10914395" y="113796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159" name="제목 1">
            <a:extLst>
              <a:ext uri="{FF2B5EF4-FFF2-40B4-BE49-F238E27FC236}">
                <a16:creationId xmlns:a16="http://schemas.microsoft.com/office/drawing/2014/main" id="{D8E946C3-3F3D-4E54-8923-1956B18D4ABC}"/>
              </a:ext>
            </a:extLst>
          </p:cNvPr>
          <p:cNvSpPr txBox="1">
            <a:spLocks/>
          </p:cNvSpPr>
          <p:nvPr/>
        </p:nvSpPr>
        <p:spPr>
          <a:xfrm>
            <a:off x="105383" y="6288932"/>
            <a:ext cx="479898" cy="43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S-6</a:t>
            </a:r>
          </a:p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806B9-6DC5-44FD-9F20-56AC2444A46F}"/>
              </a:ext>
            </a:extLst>
          </p:cNvPr>
          <p:cNvSpPr/>
          <p:nvPr/>
        </p:nvSpPr>
        <p:spPr>
          <a:xfrm>
            <a:off x="10914395" y="5040484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9D8FA7-31D9-4058-9E00-63B8798112F5}"/>
              </a:ext>
            </a:extLst>
          </p:cNvPr>
          <p:cNvSpPr/>
          <p:nvPr/>
        </p:nvSpPr>
        <p:spPr>
          <a:xfrm>
            <a:off x="890428" y="1062683"/>
            <a:ext cx="5386804" cy="225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DACF4-76D4-4242-B2A3-C5FCE60ECE9C}"/>
              </a:ext>
            </a:extLst>
          </p:cNvPr>
          <p:cNvSpPr/>
          <p:nvPr/>
        </p:nvSpPr>
        <p:spPr>
          <a:xfrm>
            <a:off x="890427" y="650790"/>
            <a:ext cx="5386804" cy="354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타워 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766639-7E04-4510-A622-34FB52EC78C6}"/>
              </a:ext>
            </a:extLst>
          </p:cNvPr>
          <p:cNvSpPr/>
          <p:nvPr/>
        </p:nvSpPr>
        <p:spPr>
          <a:xfrm>
            <a:off x="890428" y="3902349"/>
            <a:ext cx="5386804" cy="225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763585-A284-47D8-8EB2-681563EE9FB3}"/>
              </a:ext>
            </a:extLst>
          </p:cNvPr>
          <p:cNvSpPr/>
          <p:nvPr/>
        </p:nvSpPr>
        <p:spPr>
          <a:xfrm>
            <a:off x="890427" y="3490456"/>
            <a:ext cx="5386804" cy="354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투사체 목록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F2C45B-D114-4D6F-B6D1-159D0C77718F}"/>
              </a:ext>
            </a:extLst>
          </p:cNvPr>
          <p:cNvSpPr/>
          <p:nvPr/>
        </p:nvSpPr>
        <p:spPr>
          <a:xfrm>
            <a:off x="890427" y="127263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6FFD11-E8DE-47E7-BBAA-8712AFF43714}"/>
              </a:ext>
            </a:extLst>
          </p:cNvPr>
          <p:cNvSpPr/>
          <p:nvPr/>
        </p:nvSpPr>
        <p:spPr>
          <a:xfrm>
            <a:off x="8425283" y="1109805"/>
            <a:ext cx="939762" cy="14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54F7EEC-427D-44DD-BE59-DE3D581EED9D}"/>
              </a:ext>
            </a:extLst>
          </p:cNvPr>
          <p:cNvSpPr/>
          <p:nvPr/>
        </p:nvSpPr>
        <p:spPr>
          <a:xfrm>
            <a:off x="7705283" y="110980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E77427-1999-4B63-A4A0-BD383B201B34}"/>
              </a:ext>
            </a:extLst>
          </p:cNvPr>
          <p:cNvSpPr/>
          <p:nvPr/>
        </p:nvSpPr>
        <p:spPr>
          <a:xfrm>
            <a:off x="7705283" y="1829805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162B834-9861-43E4-BE61-090CA446A7C2}"/>
              </a:ext>
            </a:extLst>
          </p:cNvPr>
          <p:cNvSpPr/>
          <p:nvPr/>
        </p:nvSpPr>
        <p:spPr>
          <a:xfrm>
            <a:off x="6765521" y="1109805"/>
            <a:ext cx="939762" cy="707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타</a:t>
            </a:r>
            <a:r>
              <a:rPr lang="ko-KR" altLang="en-US" dirty="0">
                <a:solidFill>
                  <a:schemeClr val="tx1"/>
                </a:solidFill>
              </a:rPr>
              <a:t>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CACAD33-A510-474D-9CC2-9E6CF75D62AA}"/>
              </a:ext>
            </a:extLst>
          </p:cNvPr>
          <p:cNvSpPr/>
          <p:nvPr/>
        </p:nvSpPr>
        <p:spPr>
          <a:xfrm>
            <a:off x="6765521" y="1827489"/>
            <a:ext cx="939762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투사체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BE695B-DAE4-495F-A69C-EEE119D4478A}"/>
              </a:ext>
            </a:extLst>
          </p:cNvPr>
          <p:cNvSpPr/>
          <p:nvPr/>
        </p:nvSpPr>
        <p:spPr>
          <a:xfrm>
            <a:off x="6759586" y="3911901"/>
            <a:ext cx="2605460" cy="225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54B7930-A069-4594-A35E-B1FC4A2AE5C4}"/>
              </a:ext>
            </a:extLst>
          </p:cNvPr>
          <p:cNvSpPr/>
          <p:nvPr/>
        </p:nvSpPr>
        <p:spPr>
          <a:xfrm>
            <a:off x="6757377" y="3555358"/>
            <a:ext cx="2607668" cy="354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스테이터스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B0DB308-478F-446E-A713-B760E96E0150}"/>
              </a:ext>
            </a:extLst>
          </p:cNvPr>
          <p:cNvSpPr/>
          <p:nvPr/>
        </p:nvSpPr>
        <p:spPr>
          <a:xfrm>
            <a:off x="6757377" y="3069000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A0D9667-32EF-4C9E-A9FB-B17ACF6BE68B}"/>
              </a:ext>
            </a:extLst>
          </p:cNvPr>
          <p:cNvSpPr/>
          <p:nvPr/>
        </p:nvSpPr>
        <p:spPr>
          <a:xfrm>
            <a:off x="6765521" y="127263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7472EE2-45CD-4026-ADA9-E219AFB4855F}"/>
              </a:ext>
            </a:extLst>
          </p:cNvPr>
          <p:cNvSpPr/>
          <p:nvPr/>
        </p:nvSpPr>
        <p:spPr>
          <a:xfrm>
            <a:off x="6765521" y="745759"/>
            <a:ext cx="2599524" cy="354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타워객체 생성</a:t>
            </a:r>
          </a:p>
        </p:txBody>
      </p:sp>
    </p:spTree>
    <p:extLst>
      <p:ext uri="{BB962C8B-B14F-4D97-AF65-F5344CB8AC3E}">
        <p14:creationId xmlns:p14="http://schemas.microsoft.com/office/powerpoint/2010/main" val="33448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82672-E6BB-4F00-951A-C4FA1D017D27}"/>
              </a:ext>
            </a:extLst>
          </p:cNvPr>
          <p:cNvSpPr/>
          <p:nvPr/>
        </p:nvSpPr>
        <p:spPr>
          <a:xfrm>
            <a:off x="10914395" y="113796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43067E-E974-4695-A942-4758CA0E74BE}"/>
              </a:ext>
            </a:extLst>
          </p:cNvPr>
          <p:cNvSpPr/>
          <p:nvPr/>
        </p:nvSpPr>
        <p:spPr>
          <a:xfrm>
            <a:off x="10914395" y="5030932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159" name="제목 1">
            <a:extLst>
              <a:ext uri="{FF2B5EF4-FFF2-40B4-BE49-F238E27FC236}">
                <a16:creationId xmlns:a16="http://schemas.microsoft.com/office/drawing/2014/main" id="{D8E946C3-3F3D-4E54-8923-1956B18D4ABC}"/>
              </a:ext>
            </a:extLst>
          </p:cNvPr>
          <p:cNvSpPr txBox="1">
            <a:spLocks/>
          </p:cNvSpPr>
          <p:nvPr/>
        </p:nvSpPr>
        <p:spPr>
          <a:xfrm>
            <a:off x="105383" y="6288932"/>
            <a:ext cx="479898" cy="43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/>
              <a:t>S-7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806B9-6DC5-44FD-9F20-56AC2444A46F}"/>
              </a:ext>
            </a:extLst>
          </p:cNvPr>
          <p:cNvSpPr/>
          <p:nvPr/>
        </p:nvSpPr>
        <p:spPr>
          <a:xfrm>
            <a:off x="10914395" y="1411669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9D8FA7-31D9-4058-9E00-63B8798112F5}"/>
              </a:ext>
            </a:extLst>
          </p:cNvPr>
          <p:cNvSpPr/>
          <p:nvPr/>
        </p:nvSpPr>
        <p:spPr>
          <a:xfrm>
            <a:off x="890428" y="1062683"/>
            <a:ext cx="5386804" cy="522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DACF4-76D4-4242-B2A3-C5FCE60ECE9C}"/>
              </a:ext>
            </a:extLst>
          </p:cNvPr>
          <p:cNvSpPr/>
          <p:nvPr/>
        </p:nvSpPr>
        <p:spPr>
          <a:xfrm>
            <a:off x="890427" y="699972"/>
            <a:ext cx="5386804" cy="354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타워객체 목록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F2C45B-D114-4D6F-B6D1-159D0C77718F}"/>
              </a:ext>
            </a:extLst>
          </p:cNvPr>
          <p:cNvSpPr/>
          <p:nvPr/>
        </p:nvSpPr>
        <p:spPr>
          <a:xfrm>
            <a:off x="890427" y="127263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D03CCE-C7C8-4555-87D1-F04832E7DEA4}"/>
              </a:ext>
            </a:extLst>
          </p:cNvPr>
          <p:cNvSpPr/>
          <p:nvPr/>
        </p:nvSpPr>
        <p:spPr>
          <a:xfrm>
            <a:off x="7407868" y="1090150"/>
            <a:ext cx="2854179" cy="354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프리셋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39C74B2-A0CB-4D36-944D-EE85B54A96AC}"/>
              </a:ext>
            </a:extLst>
          </p:cNvPr>
          <p:cNvSpPr/>
          <p:nvPr/>
        </p:nvSpPr>
        <p:spPr>
          <a:xfrm>
            <a:off x="7415809" y="144910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0E1190-167C-454E-93C1-9855F174305F}"/>
              </a:ext>
            </a:extLst>
          </p:cNvPr>
          <p:cNvSpPr/>
          <p:nvPr/>
        </p:nvSpPr>
        <p:spPr>
          <a:xfrm>
            <a:off x="9542047" y="144795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058E7E-E4F8-4C86-85F3-4227A2EEEB3C}"/>
              </a:ext>
            </a:extLst>
          </p:cNvPr>
          <p:cNvSpPr/>
          <p:nvPr/>
        </p:nvSpPr>
        <p:spPr>
          <a:xfrm>
            <a:off x="8822047" y="144910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69091D-F004-4B81-BFCD-095FAE0A93B8}"/>
              </a:ext>
            </a:extLst>
          </p:cNvPr>
          <p:cNvSpPr/>
          <p:nvPr/>
        </p:nvSpPr>
        <p:spPr>
          <a:xfrm>
            <a:off x="8118928" y="145026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40E9448-CA79-4374-B6CF-E307777FF0CF}"/>
              </a:ext>
            </a:extLst>
          </p:cNvPr>
          <p:cNvSpPr/>
          <p:nvPr/>
        </p:nvSpPr>
        <p:spPr>
          <a:xfrm>
            <a:off x="6475048" y="591603"/>
            <a:ext cx="360969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1AD630-8803-4672-B1AD-6638FF006F7E}"/>
              </a:ext>
            </a:extLst>
          </p:cNvPr>
          <p:cNvSpPr/>
          <p:nvPr/>
        </p:nvSpPr>
        <p:spPr>
          <a:xfrm>
            <a:off x="6459166" y="1090149"/>
            <a:ext cx="939762" cy="107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0F8335-4F9B-4C87-AD04-85058BC1EC54}"/>
              </a:ext>
            </a:extLst>
          </p:cNvPr>
          <p:cNvSpPr/>
          <p:nvPr/>
        </p:nvSpPr>
        <p:spPr>
          <a:xfrm>
            <a:off x="7415809" y="2306497"/>
            <a:ext cx="2854179" cy="354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프리셋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AD6FD5F-F285-49D5-BBFB-4B516BAF8FA2}"/>
              </a:ext>
            </a:extLst>
          </p:cNvPr>
          <p:cNvSpPr/>
          <p:nvPr/>
        </p:nvSpPr>
        <p:spPr>
          <a:xfrm>
            <a:off x="7423750" y="26654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EAD796B-28DF-4A18-BFAE-06D791358B6A}"/>
              </a:ext>
            </a:extLst>
          </p:cNvPr>
          <p:cNvSpPr/>
          <p:nvPr/>
        </p:nvSpPr>
        <p:spPr>
          <a:xfrm>
            <a:off x="9549988" y="26642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E14071-5323-467E-81E2-BD1FD773CF65}"/>
              </a:ext>
            </a:extLst>
          </p:cNvPr>
          <p:cNvSpPr/>
          <p:nvPr/>
        </p:nvSpPr>
        <p:spPr>
          <a:xfrm>
            <a:off x="8829988" y="26654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2FFB7F1-591D-4DD2-8A0E-FE7ACAD74B4A}"/>
              </a:ext>
            </a:extLst>
          </p:cNvPr>
          <p:cNvSpPr/>
          <p:nvPr/>
        </p:nvSpPr>
        <p:spPr>
          <a:xfrm>
            <a:off x="8126869" y="266661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861EF1D-0F33-48BA-BC2F-9158B68D1768}"/>
              </a:ext>
            </a:extLst>
          </p:cNvPr>
          <p:cNvSpPr/>
          <p:nvPr/>
        </p:nvSpPr>
        <p:spPr>
          <a:xfrm>
            <a:off x="6467107" y="2306496"/>
            <a:ext cx="939762" cy="107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C353596-3A2B-486F-9947-0A438BDA2DAE}"/>
              </a:ext>
            </a:extLst>
          </p:cNvPr>
          <p:cNvSpPr/>
          <p:nvPr/>
        </p:nvSpPr>
        <p:spPr>
          <a:xfrm>
            <a:off x="7423750" y="3520530"/>
            <a:ext cx="2854179" cy="354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프리셋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471CCB-6B00-439D-B575-212F6902D8B9}"/>
              </a:ext>
            </a:extLst>
          </p:cNvPr>
          <p:cNvSpPr/>
          <p:nvPr/>
        </p:nvSpPr>
        <p:spPr>
          <a:xfrm>
            <a:off x="7431691" y="387948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F9135F-8591-414C-A4EB-1C73FD10F23A}"/>
              </a:ext>
            </a:extLst>
          </p:cNvPr>
          <p:cNvSpPr/>
          <p:nvPr/>
        </p:nvSpPr>
        <p:spPr>
          <a:xfrm>
            <a:off x="9557929" y="387833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5311D6-991D-4B82-9F0B-3EC03A601F65}"/>
              </a:ext>
            </a:extLst>
          </p:cNvPr>
          <p:cNvSpPr/>
          <p:nvPr/>
        </p:nvSpPr>
        <p:spPr>
          <a:xfrm>
            <a:off x="8837929" y="387948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40EF20A-3BFA-4B5F-9F62-BCE98D884505}"/>
              </a:ext>
            </a:extLst>
          </p:cNvPr>
          <p:cNvSpPr/>
          <p:nvPr/>
        </p:nvSpPr>
        <p:spPr>
          <a:xfrm>
            <a:off x="8134810" y="38806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95EE4D-2C71-4B5D-ABB9-010C48532F74}"/>
              </a:ext>
            </a:extLst>
          </p:cNvPr>
          <p:cNvSpPr/>
          <p:nvPr/>
        </p:nvSpPr>
        <p:spPr>
          <a:xfrm>
            <a:off x="6475048" y="3520529"/>
            <a:ext cx="939762" cy="107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B731ADC-040F-4997-AFA8-E5C9056BE415}"/>
              </a:ext>
            </a:extLst>
          </p:cNvPr>
          <p:cNvSpPr/>
          <p:nvPr/>
        </p:nvSpPr>
        <p:spPr>
          <a:xfrm>
            <a:off x="7419779" y="4750149"/>
            <a:ext cx="2854179" cy="354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프리셋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EEEDA5-0FCA-42A0-BC79-5DA5B6195F2F}"/>
              </a:ext>
            </a:extLst>
          </p:cNvPr>
          <p:cNvSpPr/>
          <p:nvPr/>
        </p:nvSpPr>
        <p:spPr>
          <a:xfrm>
            <a:off x="7427720" y="510910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E544F8-F1C1-4326-8734-840547888A57}"/>
              </a:ext>
            </a:extLst>
          </p:cNvPr>
          <p:cNvSpPr/>
          <p:nvPr/>
        </p:nvSpPr>
        <p:spPr>
          <a:xfrm>
            <a:off x="9553958" y="510795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D1DA5E8-5CD2-422D-A63A-3191B86C69F7}"/>
              </a:ext>
            </a:extLst>
          </p:cNvPr>
          <p:cNvSpPr/>
          <p:nvPr/>
        </p:nvSpPr>
        <p:spPr>
          <a:xfrm>
            <a:off x="8833958" y="510910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3B41F48-8828-40D3-A271-B16460C9D015}"/>
              </a:ext>
            </a:extLst>
          </p:cNvPr>
          <p:cNvSpPr/>
          <p:nvPr/>
        </p:nvSpPr>
        <p:spPr>
          <a:xfrm>
            <a:off x="8130839" y="51102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8656FB1-2DC9-4CA7-9953-FA831D6219F3}"/>
              </a:ext>
            </a:extLst>
          </p:cNvPr>
          <p:cNvSpPr/>
          <p:nvPr/>
        </p:nvSpPr>
        <p:spPr>
          <a:xfrm>
            <a:off x="6471077" y="4750148"/>
            <a:ext cx="939762" cy="107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01D881-54E4-42CE-BF64-DCAF456AE5B7}"/>
              </a:ext>
            </a:extLst>
          </p:cNvPr>
          <p:cNvSpPr/>
          <p:nvPr/>
        </p:nvSpPr>
        <p:spPr>
          <a:xfrm>
            <a:off x="10914395" y="3739128"/>
            <a:ext cx="1112196" cy="113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721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A057D839-67CA-4159-8391-3354F1B16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9" name="제목 1">
            <a:extLst>
              <a:ext uri="{FF2B5EF4-FFF2-40B4-BE49-F238E27FC236}">
                <a16:creationId xmlns:a16="http://schemas.microsoft.com/office/drawing/2014/main" id="{D8E946C3-3F3D-4E54-8923-1956B18D4ABC}"/>
              </a:ext>
            </a:extLst>
          </p:cNvPr>
          <p:cNvSpPr txBox="1">
            <a:spLocks/>
          </p:cNvSpPr>
          <p:nvPr/>
        </p:nvSpPr>
        <p:spPr>
          <a:xfrm>
            <a:off x="105383" y="6288932"/>
            <a:ext cx="479898" cy="43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/>
              <a:t>S-7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F600E8-E474-4F5D-A987-B5AECFC58108}"/>
              </a:ext>
            </a:extLst>
          </p:cNvPr>
          <p:cNvSpPr/>
          <p:nvPr/>
        </p:nvSpPr>
        <p:spPr>
          <a:xfrm>
            <a:off x="618627" y="444377"/>
            <a:ext cx="329514" cy="2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8304DC-F4BF-490C-AE62-93B24C701AB8}"/>
              </a:ext>
            </a:extLst>
          </p:cNvPr>
          <p:cNvSpPr/>
          <p:nvPr/>
        </p:nvSpPr>
        <p:spPr>
          <a:xfrm>
            <a:off x="618627" y="3082778"/>
            <a:ext cx="329514" cy="2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6585D6-6A9F-479F-9E71-99BF0056D102}"/>
              </a:ext>
            </a:extLst>
          </p:cNvPr>
          <p:cNvSpPr/>
          <p:nvPr/>
        </p:nvSpPr>
        <p:spPr>
          <a:xfrm>
            <a:off x="6891347" y="916228"/>
            <a:ext cx="329514" cy="2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00A31-3FBE-45F0-9DB3-19A18A365BB8}"/>
              </a:ext>
            </a:extLst>
          </p:cNvPr>
          <p:cNvSpPr/>
          <p:nvPr/>
        </p:nvSpPr>
        <p:spPr>
          <a:xfrm>
            <a:off x="6891347" y="4078410"/>
            <a:ext cx="329514" cy="2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31F1397-B5B6-4861-92BC-E1A6C5961A97}"/>
              </a:ext>
            </a:extLst>
          </p:cNvPr>
          <p:cNvSpPr/>
          <p:nvPr/>
        </p:nvSpPr>
        <p:spPr>
          <a:xfrm>
            <a:off x="10903173" y="4078409"/>
            <a:ext cx="329514" cy="26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96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206</Words>
  <Application>Microsoft Office PowerPoint</Application>
  <PresentationFormat>와이드스크린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도현</vt:lpstr>
      <vt:lpstr>배달의민족 주아</vt:lpstr>
      <vt:lpstr>Arial</vt:lpstr>
      <vt:lpstr>Office 테마</vt:lpstr>
      <vt:lpstr>내가 그리는 타워 디펜스</vt:lpstr>
      <vt:lpstr>스테이지 선택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무현</dc:creator>
  <cp:lastModifiedBy>송 무현</cp:lastModifiedBy>
  <cp:revision>43</cp:revision>
  <dcterms:created xsi:type="dcterms:W3CDTF">2020-03-09T08:39:24Z</dcterms:created>
  <dcterms:modified xsi:type="dcterms:W3CDTF">2020-05-14T12:54:10Z</dcterms:modified>
</cp:coreProperties>
</file>