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0234-EEF6-4B8C-8C4D-E20D93CD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622A5-11B2-451B-B5E1-9002BA8C2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49F5-FE88-4D92-A447-317600BA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3CFAE-F84A-4E37-8DC9-F9EAB6A3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6D64-3630-48C6-9277-8EF7AD0A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C69B6-6D70-4925-AEAD-4156316A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5A08E-DACB-481F-BC14-303134DF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E08A0-BBA8-4A80-8933-5058F4F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DC754-5294-431A-BC72-F090C0C9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AD57F-097E-417D-B609-6DC96A9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333D-A740-4675-B8D8-DEE5F08B1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424C5-117B-40B3-B479-8E640F91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17716-9ADF-4AC9-9FC1-1140A93A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6B9E1-93CD-45CD-8C37-916446BB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CB545-98DC-4D7D-A164-4163920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218AC-EFBB-48B4-963A-3BF1C260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8F540-C41D-4907-85B7-A2C0AA81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D2B55-92ED-4510-8F6F-1F549C69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5C597-B77F-4856-9E68-EB10E8C5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34295-707B-437C-A5C0-1D927B36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4F012-27FB-4782-8395-7FEDEE8E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10A7B-4824-45F4-8726-C2A8358A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070B2-D9AB-4BC0-BDF3-8AD7536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ED607-FF80-46EE-BE78-7E7845A5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19DE-7E6E-4E4C-B463-A376D34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91D7-1F4C-49CE-B418-950AA6D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1606E-1C7C-4E68-8BED-6A40D665A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7CE22-FE4E-4FEC-BDF3-4DBED78C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43A99-2993-4AE1-9A6A-79F7BE3D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B3DE6-DF55-402E-B698-92B7F060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62156-0584-4A7A-8075-BF1B10E4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77FF-D840-40EB-987B-8744DCE5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F5DFC-72E8-4FA3-AC59-732D43B2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49CF1-6E5D-40CD-925A-89CC83E4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3187B3-6710-4350-AC6D-7DA32D2E7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08EAE-E09F-4E13-9AAA-19AC1A17A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E91EE6-4F69-479F-82EF-6343D05C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F719C1-6F2A-4DBB-953F-C0FC9F5E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E4FEF-DEC6-4CB0-9EF0-2E6C655C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BA9A-68EA-47CD-9C26-F95373B6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94737-36D3-4110-AD76-1B7CF0BA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3963F-AB28-4719-BDED-8A1E605A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6F893-39F4-4AE6-92A6-DB5E07F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AE5039-8E19-4147-B4D9-DCD1DA74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DD465-9F23-40CD-A3FF-0EFCB05B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1C327-9BFC-4654-AF38-DCD4061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2A031-2D89-42E6-815F-B7AE9C2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D7E18-6145-49C6-AF04-1993E65D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1EA7F-9BC5-41FC-81BD-DB8CA9D5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952BE-1688-4637-A38E-D9C0EA2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04BE1-1A92-4AA4-AC6B-A96C9F7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22068-AD7B-4B11-BFE0-B8CB39C1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4733-FF3F-4642-B07B-5AD7C9E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FDE00-39D7-472A-880D-7FCAAE510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D991E-FEAE-4451-8C41-974FE977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E75DC-5D68-4E07-ACBD-30199417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05CD9-C43C-4709-A8C6-047D250B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567BF-04A9-4B46-9C53-15D67F4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4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4243E-ADDE-4C3F-8167-E22F234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8EA4D-C8F1-47CA-96BA-9E50CFD9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C55EC-9308-4E82-9F2F-A9380D46C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6940-309F-40A8-8F53-74A7C24EE3B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BB480-55CE-4B34-916F-ADCB6C57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A172C-757D-4A17-BE78-292B4FCA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6BA3-C67E-49D5-AF00-961229DA80C6}"/>
              </a:ext>
            </a:extLst>
          </p:cNvPr>
          <p:cNvSpPr/>
          <p:nvPr/>
        </p:nvSpPr>
        <p:spPr>
          <a:xfrm>
            <a:off x="205796" y="1758383"/>
            <a:ext cx="1491662" cy="2688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D493D-026B-4263-A5DD-BDEB826CFF12}"/>
              </a:ext>
            </a:extLst>
          </p:cNvPr>
          <p:cNvSpPr/>
          <p:nvPr/>
        </p:nvSpPr>
        <p:spPr>
          <a:xfrm>
            <a:off x="205796" y="1328417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폴더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158EF7-4695-455E-B2F0-4C8A530F4982}"/>
              </a:ext>
            </a:extLst>
          </p:cNvPr>
          <p:cNvSpPr/>
          <p:nvPr/>
        </p:nvSpPr>
        <p:spPr>
          <a:xfrm>
            <a:off x="205796" y="894243"/>
            <a:ext cx="1491662" cy="268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색깔에 따른 의미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CFE749-468A-4D75-9D84-99CBB827E044}"/>
              </a:ext>
            </a:extLst>
          </p:cNvPr>
          <p:cNvSpPr/>
          <p:nvPr/>
        </p:nvSpPr>
        <p:spPr>
          <a:xfrm>
            <a:off x="221920" y="2188349"/>
            <a:ext cx="1491662" cy="268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공유에 사용되는 파일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BCA5D8-876C-47B7-95DE-E1C6DEAA33D2}"/>
              </a:ext>
            </a:extLst>
          </p:cNvPr>
          <p:cNvSpPr/>
          <p:nvPr/>
        </p:nvSpPr>
        <p:spPr>
          <a:xfrm>
            <a:off x="2984662" y="127463"/>
            <a:ext cx="6715374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실제 유니티 내부 폴더 및 파일 관계도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05E029-A2AD-4CBF-A2D5-044D4DD6A65C}"/>
              </a:ext>
            </a:extLst>
          </p:cNvPr>
          <p:cNvSpPr/>
          <p:nvPr/>
        </p:nvSpPr>
        <p:spPr>
          <a:xfrm>
            <a:off x="5411952" y="894243"/>
            <a:ext cx="1491653" cy="311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기기 </a:t>
            </a:r>
            <a:r>
              <a:rPr lang="ko-KR" altLang="en-US" sz="1000" dirty="0" err="1">
                <a:solidFill>
                  <a:schemeClr val="tx1"/>
                </a:solidFill>
              </a:rPr>
              <a:t>로컬데이타</a:t>
            </a:r>
            <a:r>
              <a:rPr lang="ko-KR" altLang="en-US" sz="1000" dirty="0">
                <a:solidFill>
                  <a:schemeClr val="tx1"/>
                </a:solidFill>
              </a:rPr>
              <a:t> 파일 저장소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112C34-0478-4DFA-A7C2-CBA5BBC206D8}"/>
              </a:ext>
            </a:extLst>
          </p:cNvPr>
          <p:cNvSpPr/>
          <p:nvPr/>
        </p:nvSpPr>
        <p:spPr>
          <a:xfrm>
            <a:off x="5411952" y="1474660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유저제작파일저장소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6D580A-1699-42F9-8A95-B9E74D57D269}"/>
              </a:ext>
            </a:extLst>
          </p:cNvPr>
          <p:cNvSpPr/>
          <p:nvPr/>
        </p:nvSpPr>
        <p:spPr>
          <a:xfrm>
            <a:off x="3752338" y="2675615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타워이미지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95F0BA0-E0BF-4739-9583-70CA1481A8A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4498169" y="1743529"/>
            <a:ext cx="1659614" cy="932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FFC3F06-2586-49B1-8260-B0B8F0E669A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6157779" y="1205791"/>
            <a:ext cx="4" cy="26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29D482-9C30-4F3E-AABB-5C49AA8577A1}"/>
              </a:ext>
            </a:extLst>
          </p:cNvPr>
          <p:cNvSpPr/>
          <p:nvPr/>
        </p:nvSpPr>
        <p:spPr>
          <a:xfrm>
            <a:off x="5411952" y="2675614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투사체이미지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B7021F-7C26-4806-89E6-D66BF1DB4716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157783" y="1743529"/>
            <a:ext cx="0" cy="93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1C479B-5247-473B-B39B-77209F402458}"/>
              </a:ext>
            </a:extLst>
          </p:cNvPr>
          <p:cNvSpPr/>
          <p:nvPr/>
        </p:nvSpPr>
        <p:spPr>
          <a:xfrm>
            <a:off x="7071566" y="2675614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419564-2B0B-4D26-9CEB-821B68A20866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6157783" y="1743529"/>
            <a:ext cx="1659614" cy="93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22BB9F-145F-4F95-9EFF-42E3919BAFB4}"/>
              </a:ext>
            </a:extLst>
          </p:cNvPr>
          <p:cNvSpPr/>
          <p:nvPr/>
        </p:nvSpPr>
        <p:spPr>
          <a:xfrm>
            <a:off x="4007219" y="3299428"/>
            <a:ext cx="981900" cy="268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제작된 </a:t>
            </a:r>
            <a:r>
              <a:rPr lang="ko-KR" altLang="en-US" sz="1000" dirty="0" err="1">
                <a:solidFill>
                  <a:schemeClr val="tx1"/>
                </a:solidFill>
              </a:rPr>
              <a:t>타워이미지</a:t>
            </a:r>
            <a:r>
              <a:rPr lang="ko-KR" altLang="en-US" sz="1000" dirty="0">
                <a:solidFill>
                  <a:schemeClr val="tx1"/>
                </a:solidFill>
              </a:rPr>
              <a:t> 파일 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DC391E1-821A-4514-A06E-0DEF6F3146D2}"/>
              </a:ext>
            </a:extLst>
          </p:cNvPr>
          <p:cNvCxnSpPr>
            <a:cxnSpLocks/>
            <a:stCxn id="41" idx="2"/>
            <a:endCxn id="57" idx="0"/>
          </p:cNvCxnSpPr>
          <p:nvPr/>
        </p:nvCxnSpPr>
        <p:spPr>
          <a:xfrm>
            <a:off x="4498169" y="2944484"/>
            <a:ext cx="0" cy="35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6319A3-E26F-4DE5-8A30-9ABAD43F62A4}"/>
              </a:ext>
            </a:extLst>
          </p:cNvPr>
          <p:cNvSpPr/>
          <p:nvPr/>
        </p:nvSpPr>
        <p:spPr>
          <a:xfrm>
            <a:off x="5629482" y="3294565"/>
            <a:ext cx="1050016" cy="268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제작된 </a:t>
            </a:r>
            <a:r>
              <a:rPr lang="ko-KR" altLang="en-US" sz="1000" dirty="0" err="1">
                <a:solidFill>
                  <a:schemeClr val="tx1"/>
                </a:solidFill>
              </a:rPr>
              <a:t>투사체이미지</a:t>
            </a:r>
            <a:r>
              <a:rPr lang="ko-KR" altLang="en-US" sz="1000" dirty="0">
                <a:solidFill>
                  <a:schemeClr val="tx1"/>
                </a:solidFill>
              </a:rPr>
              <a:t> 파일 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2BAEBDB-918A-4152-9562-5BC9D3358271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 flipH="1">
            <a:off x="6154490" y="2944483"/>
            <a:ext cx="3293" cy="350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75128D6-BAF8-4E4C-9797-6C0ECA5C8E18}"/>
              </a:ext>
            </a:extLst>
          </p:cNvPr>
          <p:cNvSpPr/>
          <p:nvPr/>
        </p:nvSpPr>
        <p:spPr>
          <a:xfrm>
            <a:off x="7097512" y="3188191"/>
            <a:ext cx="577879" cy="4166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 이미지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4DAB651-45A5-4193-8C6C-5BB5933A93E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7386452" y="2944484"/>
            <a:ext cx="456892" cy="243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2B43C1-48D9-4237-B30C-0CB2BE31CBF7}"/>
              </a:ext>
            </a:extLst>
          </p:cNvPr>
          <p:cNvSpPr/>
          <p:nvPr/>
        </p:nvSpPr>
        <p:spPr>
          <a:xfrm>
            <a:off x="8723647" y="3171605"/>
            <a:ext cx="1176776" cy="419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타워에 관한 정보 </a:t>
            </a:r>
            <a:r>
              <a:rPr lang="ko-KR" altLang="en-US" sz="1000">
                <a:solidFill>
                  <a:schemeClr val="tx1"/>
                </a:solidFill>
              </a:rPr>
              <a:t>구조체 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92B566C-BBC5-434C-A3BA-62ECBCCDC0B3}"/>
              </a:ext>
            </a:extLst>
          </p:cNvPr>
          <p:cNvCxnSpPr>
            <a:cxnSpLocks/>
            <a:stCxn id="48" idx="2"/>
            <a:endCxn id="22" idx="0"/>
          </p:cNvCxnSpPr>
          <p:nvPr/>
        </p:nvCxnSpPr>
        <p:spPr>
          <a:xfrm>
            <a:off x="7817397" y="2944483"/>
            <a:ext cx="1494638" cy="227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C63CD1-4516-4860-94FA-DB224AD97372}"/>
              </a:ext>
            </a:extLst>
          </p:cNvPr>
          <p:cNvSpPr/>
          <p:nvPr/>
        </p:nvSpPr>
        <p:spPr>
          <a:xfrm>
            <a:off x="7905746" y="3185359"/>
            <a:ext cx="627309" cy="4166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투사체 이미지 파일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BA7813-2C81-41C4-94A2-F11CFB48AE93}"/>
              </a:ext>
            </a:extLst>
          </p:cNvPr>
          <p:cNvCxnSpPr>
            <a:cxnSpLocks/>
            <a:stCxn id="48" idx="2"/>
            <a:endCxn id="24" idx="0"/>
          </p:cNvCxnSpPr>
          <p:nvPr/>
        </p:nvCxnSpPr>
        <p:spPr>
          <a:xfrm>
            <a:off x="7817397" y="2944483"/>
            <a:ext cx="402004" cy="240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3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5D7CDC-E792-4AED-8485-E37282248593}"/>
              </a:ext>
            </a:extLst>
          </p:cNvPr>
          <p:cNvSpPr/>
          <p:nvPr/>
        </p:nvSpPr>
        <p:spPr>
          <a:xfrm>
            <a:off x="5213983" y="874787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메인화면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4AC0161-6987-4904-AB35-9D175F939920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5959814" y="1143656"/>
            <a:ext cx="0" cy="338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F38A04-63B0-43BC-8655-6735F617F72C}"/>
              </a:ext>
            </a:extLst>
          </p:cNvPr>
          <p:cNvSpPr/>
          <p:nvPr/>
        </p:nvSpPr>
        <p:spPr>
          <a:xfrm>
            <a:off x="2738313" y="146967"/>
            <a:ext cx="6715374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씬들</a:t>
            </a:r>
            <a:r>
              <a:rPr lang="ko-KR" altLang="en-US" dirty="0">
                <a:solidFill>
                  <a:schemeClr val="tx1"/>
                </a:solidFill>
              </a:rPr>
              <a:t> 연결도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DE4E19-CA42-4750-8C66-F4E8F53F47F2}"/>
              </a:ext>
            </a:extLst>
          </p:cNvPr>
          <p:cNvSpPr/>
          <p:nvPr/>
        </p:nvSpPr>
        <p:spPr>
          <a:xfrm>
            <a:off x="3124181" y="1481736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스테이지 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530337-B82C-414D-BAD9-303130079ADC}"/>
              </a:ext>
            </a:extLst>
          </p:cNvPr>
          <p:cNvSpPr/>
          <p:nvPr/>
        </p:nvSpPr>
        <p:spPr>
          <a:xfrm>
            <a:off x="5213983" y="1481736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제작소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E310BA-30EE-403C-8A7A-D60BFEBA4EF1}"/>
              </a:ext>
            </a:extLst>
          </p:cNvPr>
          <p:cNvSpPr/>
          <p:nvPr/>
        </p:nvSpPr>
        <p:spPr>
          <a:xfrm>
            <a:off x="7303786" y="1481736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 공유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B6EC6A7-D6C9-42C0-8761-525DC3CD4AC9}"/>
              </a:ext>
            </a:extLst>
          </p:cNvPr>
          <p:cNvCxnSpPr>
            <a:cxnSpLocks/>
            <a:stCxn id="33" idx="0"/>
            <a:endCxn id="4" idx="2"/>
          </p:cNvCxnSpPr>
          <p:nvPr/>
        </p:nvCxnSpPr>
        <p:spPr>
          <a:xfrm flipV="1">
            <a:off x="3870012" y="1143656"/>
            <a:ext cx="2089802" cy="338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A58F1E-2D0B-4ABA-B199-74567ACEA970}"/>
              </a:ext>
            </a:extLst>
          </p:cNvPr>
          <p:cNvCxnSpPr>
            <a:cxnSpLocks/>
            <a:stCxn id="36" idx="0"/>
            <a:endCxn id="4" idx="2"/>
          </p:cNvCxnSpPr>
          <p:nvPr/>
        </p:nvCxnSpPr>
        <p:spPr>
          <a:xfrm flipH="1" flipV="1">
            <a:off x="5959814" y="1143656"/>
            <a:ext cx="2089803" cy="338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405558-F036-4856-8AA6-DADD0DC0612C}"/>
              </a:ext>
            </a:extLst>
          </p:cNvPr>
          <p:cNvSpPr/>
          <p:nvPr/>
        </p:nvSpPr>
        <p:spPr>
          <a:xfrm>
            <a:off x="5213983" y="2037679"/>
            <a:ext cx="1491662" cy="29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제작한 파일 관리 및 타워 생성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04B4BB-31E6-4586-928E-72DC67998951}"/>
              </a:ext>
            </a:extLst>
          </p:cNvPr>
          <p:cNvSpPr/>
          <p:nvPr/>
        </p:nvSpPr>
        <p:spPr>
          <a:xfrm>
            <a:off x="5213983" y="2602080"/>
            <a:ext cx="1491662" cy="32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 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6D7B1D-0D4E-49EE-9B63-0C85A967D301}"/>
              </a:ext>
            </a:extLst>
          </p:cNvPr>
          <p:cNvSpPr/>
          <p:nvPr/>
        </p:nvSpPr>
        <p:spPr>
          <a:xfrm>
            <a:off x="7303786" y="1989786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 업로드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CF31FA-E80B-4E48-BA4E-9068ACA606DA}"/>
              </a:ext>
            </a:extLst>
          </p:cNvPr>
          <p:cNvSpPr/>
          <p:nvPr/>
        </p:nvSpPr>
        <p:spPr>
          <a:xfrm>
            <a:off x="9142314" y="1989785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타워 다운로드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2DC151D-FFF6-49AF-B3AA-F1392FD836B0}"/>
              </a:ext>
            </a:extLst>
          </p:cNvPr>
          <p:cNvCxnSpPr>
            <a:cxnSpLocks/>
            <a:stCxn id="47" idx="0"/>
            <a:endCxn id="36" idx="2"/>
          </p:cNvCxnSpPr>
          <p:nvPr/>
        </p:nvCxnSpPr>
        <p:spPr>
          <a:xfrm flipV="1">
            <a:off x="8049617" y="1750605"/>
            <a:ext cx="0" cy="239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310144-4EA9-431C-BE7B-76C7BEDB3470}"/>
              </a:ext>
            </a:extLst>
          </p:cNvPr>
          <p:cNvCxnSpPr>
            <a:cxnSpLocks/>
            <a:stCxn id="48" idx="0"/>
            <a:endCxn id="36" idx="2"/>
          </p:cNvCxnSpPr>
          <p:nvPr/>
        </p:nvCxnSpPr>
        <p:spPr>
          <a:xfrm flipH="1" flipV="1">
            <a:off x="8049617" y="1750605"/>
            <a:ext cx="1838528" cy="23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FEABDD6-79F4-4375-BC1E-2B2116F191EF}"/>
              </a:ext>
            </a:extLst>
          </p:cNvPr>
          <p:cNvSpPr/>
          <p:nvPr/>
        </p:nvSpPr>
        <p:spPr>
          <a:xfrm>
            <a:off x="3124181" y="2037680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타워 선택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0E3C46F-314A-45EF-A504-61DD07C3337F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>
            <a:off x="3870012" y="1750605"/>
            <a:ext cx="0" cy="287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38E1E9-589F-45E7-B7F1-59508BE95CC1}"/>
              </a:ext>
            </a:extLst>
          </p:cNvPr>
          <p:cNvSpPr/>
          <p:nvPr/>
        </p:nvSpPr>
        <p:spPr>
          <a:xfrm>
            <a:off x="3124181" y="2593624"/>
            <a:ext cx="1491662" cy="268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게임 플레이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15D74BF-BB1D-4F75-8483-A12158F1827A}"/>
              </a:ext>
            </a:extLst>
          </p:cNvPr>
          <p:cNvCxnSpPr>
            <a:cxnSpLocks/>
          </p:cNvCxnSpPr>
          <p:nvPr/>
        </p:nvCxnSpPr>
        <p:spPr>
          <a:xfrm>
            <a:off x="3870012" y="2306549"/>
            <a:ext cx="0" cy="287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8F80B13-297C-4666-A097-09700AE2646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959814" y="1750605"/>
            <a:ext cx="0" cy="28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613FCE-8A42-486E-B31B-AA8776AB9A6B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959814" y="2333211"/>
            <a:ext cx="0" cy="26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5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67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무현</dc:creator>
  <cp:lastModifiedBy>송 무현</cp:lastModifiedBy>
  <cp:revision>37</cp:revision>
  <dcterms:created xsi:type="dcterms:W3CDTF">2020-03-09T08:39:24Z</dcterms:created>
  <dcterms:modified xsi:type="dcterms:W3CDTF">2020-05-16T10:38:52Z</dcterms:modified>
</cp:coreProperties>
</file>