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1E50-AE07-47D2-825A-D64966B2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1894-A328-436D-BA06-E3F6D85E9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1152-2E61-4AF4-ACD0-00E9F535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62AB-65BE-4ED0-B1D2-02A40747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842F-B7BC-4B70-B43E-1757023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CCB8-D9C5-4D6E-9999-FE2411DF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4C2D-344D-4E55-BDBF-CFDDB05B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8EC4-FD83-4FF8-AE77-41C0689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F340-2D60-47C7-A5B4-A4257570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D1F9-73DB-46AB-A152-12AFE580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3693F-F2A6-45E4-9EC3-ABF51B4A5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5394B-0095-4774-AB6A-C4D5B8DA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3BA4-B3EA-4DE5-A85E-2ABE1624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8F5E-4885-4B0C-944B-DA98F75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EA0D-8FD0-4F13-9202-CE4E1F66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EFA3-7881-479E-AE69-E2944BF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C075-93A8-48E6-B9AD-A9C3453C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2DE2-0409-4989-B34E-B1AA898E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4DB4-C7C5-4211-85E1-3FC0E5FF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A447-A17B-40D2-893C-EAD13A1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C8CB-B3D4-478E-A703-86BE70B5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2334-D0B4-4745-9789-6E74293D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A506-710C-49C0-844F-07AC940F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8973-F7E5-4BF8-98F1-DCFB01B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AC14-70F2-469F-A229-F32200A2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B54C-3FB2-444B-930E-4E9CA563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2A27-5F1F-4A27-8D89-BEDCC597F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94052-8DC2-41CD-991C-532C1194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EBCA-0CCC-4A28-97B5-0A01B6C7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8D10-DC7E-49C6-B1C7-AF425ACD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27A-8895-40D4-A2E9-39DD59BA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8FBC-F1D6-47A0-BAAB-2FD45561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8F187-F2EC-45B8-B38A-B16F1BF8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1274-141F-4FF4-8BF3-58D7E1F6D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77ABF-8D04-44EB-8366-3AA5BAD5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EDDAF-3274-4915-8A92-76D4765C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A49E3-8F58-43A8-9DC8-CC0995A7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88E4B-C4BD-4F68-BB30-A200142B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5509-7E5B-4627-BDBA-5EF92C41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F194-C7DC-4261-8BC7-BDB421FB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6D0BA-1D9B-41BE-B1A8-F604FF5E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9E03B-7EFB-4EAD-9AFB-F3528A39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92B5D-5F38-4103-9E39-BA9B523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93C1-A02B-4349-9614-97902E3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09252-794A-4642-B9F5-50C8EE4B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093F1-691A-4A7C-B6EB-E274784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573E-45DC-4C82-AAA5-78F55095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109C-6E53-4331-915A-9F8E8F24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2F00D-ED1F-48ED-90D0-D6878AFB5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CDFC-321E-4CE5-96D8-0BD8159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4058-075C-49DF-88A8-32410704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B8D3-DBE4-4984-A923-90BB620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3D78-B59F-4250-B425-814D0236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833EC-29DF-40D8-961F-97C656DB5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956EE-AFE1-43D3-ACB0-02DBEB8E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124B6-2825-469D-AD48-7D66A218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6150A-BBB9-4744-BC85-6E3B54D2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772C-5152-4682-A17F-A9F7E26D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D5979-6796-44B2-8CF3-6D2FEC41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B2C1-89EE-4B04-BAB3-86542D6A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F82F-6D6B-4C16-98FE-81AD11BED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9855-5654-4BFB-912A-61763ADE001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693-697D-4E9C-9F1E-E6D39D3A5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4A3A-31AF-44CC-8274-93E5A43BF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06AE-21C8-4947-8B18-D3763C2E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902EC54-BC01-4B89-8508-46A185E0464A}"/>
              </a:ext>
            </a:extLst>
          </p:cNvPr>
          <p:cNvCxnSpPr>
            <a:cxnSpLocks/>
          </p:cNvCxnSpPr>
          <p:nvPr/>
        </p:nvCxnSpPr>
        <p:spPr>
          <a:xfrm>
            <a:off x="4029588" y="3301180"/>
            <a:ext cx="3777228" cy="1920240"/>
          </a:xfrm>
          <a:prstGeom prst="curvedConnector3">
            <a:avLst>
              <a:gd name="adj1" fmla="val 861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F910D6D-40A4-4FF6-AD13-092C5CD2E303}"/>
              </a:ext>
            </a:extLst>
          </p:cNvPr>
          <p:cNvSpPr/>
          <p:nvPr/>
        </p:nvSpPr>
        <p:spPr>
          <a:xfrm>
            <a:off x="4862052" y="609600"/>
            <a:ext cx="2025445" cy="189762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C33C12-2E17-4C3C-8162-F52B5F5FF6D9}"/>
              </a:ext>
            </a:extLst>
          </p:cNvPr>
          <p:cNvGraphicFramePr>
            <a:graphicFrameLocks noGrp="1"/>
          </p:cNvGraphicFramePr>
          <p:nvPr/>
        </p:nvGraphicFramePr>
        <p:xfrm>
          <a:off x="2741563" y="2804104"/>
          <a:ext cx="1288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26">
                  <a:extLst>
                    <a:ext uri="{9D8B030D-6E8A-4147-A177-3AD203B41FA5}">
                      <a16:colId xmlns:a16="http://schemas.microsoft.com/office/drawing/2014/main" val="409381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6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48531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CA365B3-8D3E-4F3A-9F5F-B044AA46D57E}"/>
              </a:ext>
            </a:extLst>
          </p:cNvPr>
          <p:cNvGraphicFramePr>
            <a:graphicFrameLocks noGrp="1"/>
          </p:cNvGraphicFramePr>
          <p:nvPr/>
        </p:nvGraphicFramePr>
        <p:xfrm>
          <a:off x="5342194" y="2804104"/>
          <a:ext cx="13109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68">
                  <a:extLst>
                    <a:ext uri="{9D8B030D-6E8A-4147-A177-3AD203B41FA5}">
                      <a16:colId xmlns:a16="http://schemas.microsoft.com/office/drawing/2014/main" val="1584603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9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8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1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4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7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5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72286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512FC06-2E1B-4365-B37D-0BDECC1E1A0C}"/>
              </a:ext>
            </a:extLst>
          </p:cNvPr>
          <p:cNvGraphicFramePr>
            <a:graphicFrameLocks noGrp="1"/>
          </p:cNvGraphicFramePr>
          <p:nvPr/>
        </p:nvGraphicFramePr>
        <p:xfrm>
          <a:off x="7965767" y="2804104"/>
          <a:ext cx="13109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69">
                  <a:extLst>
                    <a:ext uri="{9D8B030D-6E8A-4147-A177-3AD203B41FA5}">
                      <a16:colId xmlns:a16="http://schemas.microsoft.com/office/drawing/2014/main" val="217016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0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4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0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4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dirty="0" err="1"/>
                        <a:t>contact_id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4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648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0AEA278-B6C0-44CE-8F45-2A58C1D5C024}"/>
              </a:ext>
            </a:extLst>
          </p:cNvPr>
          <p:cNvSpPr txBox="1"/>
          <p:nvPr/>
        </p:nvSpPr>
        <p:spPr>
          <a:xfrm>
            <a:off x="8583561" y="5653548"/>
            <a:ext cx="13863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*foreign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2C3C1-281F-4D36-A6E0-AC59C9A31AB0}"/>
              </a:ext>
            </a:extLst>
          </p:cNvPr>
          <p:cNvSpPr txBox="1"/>
          <p:nvPr/>
        </p:nvSpPr>
        <p:spPr>
          <a:xfrm>
            <a:off x="5219290" y="1558413"/>
            <a:ext cx="131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EventSet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23B25C-F974-4509-AF15-F3FD622BF2BD}"/>
              </a:ext>
            </a:extLst>
          </p:cNvPr>
          <p:cNvCxnSpPr>
            <a:cxnSpLocks/>
          </p:cNvCxnSpPr>
          <p:nvPr/>
        </p:nvCxnSpPr>
        <p:spPr>
          <a:xfrm>
            <a:off x="4277854" y="3301180"/>
            <a:ext cx="854586" cy="1920240"/>
          </a:xfrm>
          <a:prstGeom prst="bentConnector3">
            <a:avLst>
              <a:gd name="adj1" fmla="val 453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221F5DF-92D7-419F-BC53-455985C14F2F}"/>
              </a:ext>
            </a:extLst>
          </p:cNvPr>
          <p:cNvCxnSpPr/>
          <p:nvPr/>
        </p:nvCxnSpPr>
        <p:spPr>
          <a:xfrm>
            <a:off x="6777700" y="3301179"/>
            <a:ext cx="739061" cy="155448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61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Saesha Senger</dc:creator>
  <cp:lastModifiedBy>Saesha Senger</cp:lastModifiedBy>
  <cp:revision>1</cp:revision>
  <dcterms:created xsi:type="dcterms:W3CDTF">2020-06-03T02:50:52Z</dcterms:created>
  <dcterms:modified xsi:type="dcterms:W3CDTF">2020-06-03T02:51:20Z</dcterms:modified>
</cp:coreProperties>
</file>