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D96-1FC6-453A-802A-FC64CDD3E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2A91-6FC1-4C92-A9B1-D0469807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13D8-0840-401D-8553-3D072E2A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F641-CABA-4340-BFA4-2C2377FC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F4E-2CFD-4516-962B-39F4DEE2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3607-5F2B-4329-A292-7705F9E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EAE4A-6E78-4F9A-9DB2-A5ABD56C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ED7D-7D4D-45CA-96B5-D8C0879D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F5A2-DE40-4A7D-9938-E881438E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DDED-4A22-4DD3-8C44-7A7F8E1D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E451D-0EF3-4344-BD4D-C94EF20F3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9779-A06A-4F29-86C1-5A831B04F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A5E2-03EB-4181-A393-26AA9868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035B-5B3F-4810-9A9E-3215DB61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3BAD-46C4-48C0-ACC5-422157E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EA6C-EB0C-4D6A-A36C-A4CB9E1A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61FA-0C22-4859-9040-7D6B2E3F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E10A-DEC9-4F45-87E3-A0367DCB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0F350-6BE2-4C4D-8A46-59526364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8B39-6DCA-419A-A839-967F4C44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536A-0087-4C95-B25F-0F66DFDE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BEDC-4542-425E-8200-246267CA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8355-1947-412C-98F8-77ED3F6C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7BFE-2699-4832-8657-B3EE68B3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3636-AB73-45C6-B24D-2A355EEC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FE6-08F3-4DD4-BB4C-19B78195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8BBF-5635-42D2-BEE7-247254036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2A655-EF74-4633-850B-9F769E87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B8F4-4624-407A-BE76-98F7159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0D02-EBFB-41EF-AF87-A4B34877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0D2A-6F38-4A9D-A0D6-0511BF8E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7149-D2B7-43B8-9647-64414DD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8EBB-88C4-4ABA-B5F5-05477A47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2D2D-F11F-4AE9-A1AF-69373255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C50B2-7F6E-41FC-8018-B548FFF6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1A192-7B8C-48FE-96DC-6E78D8565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49246-55F4-44CB-B22B-89F1527F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42CFD-69A5-4D84-BBA1-E1F675EE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0E9F6-5004-4636-AC00-1EA7470E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35C-148E-462E-A4A3-A690B9B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01358-3ABF-4E4C-A3B1-D4F86EB1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969A-2C82-4FD5-82CF-B0DE79EA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22A2-CBC9-44E3-883E-A3E5EC26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6BC85-4D51-4DAA-A8CE-BE2B4586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BDE64-8D14-4FBD-BA45-8EA895FF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5D525-D2BD-44C4-938A-B82DCD7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9C96-5532-4BA0-A25C-994DD504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F55-15DA-435E-8F5C-08D571D0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4FE7A-09F9-4DFF-A798-DE4C9BE2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A262-8F84-44C8-B5CE-42A50405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5B86E-F5E2-4428-A724-4FBD1B83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2D2C-53D9-4AEE-84F9-C524482D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849D-26B6-41B2-851A-72B8FA45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5852-17D9-47D9-840F-555498231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8CEF-F233-4E63-80AA-A101E6EB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15F31-FA4E-46BF-8913-63E93997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C7922-7C6A-4872-83BB-2B7CE374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03B4-1B42-44FA-B0FB-45B2116F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53FAB-E7AE-4831-A33F-851E6AF5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CBB8F-9FF8-4FA7-8AD9-A61A8C8C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6EC8-F2CA-4AC1-AAEE-9BD436F07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4029-7C3A-47DC-8A35-BCD345C70A22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7CA8-7267-4751-8D74-C817B732C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E276-DF6D-4767-9DD4-EF3B4AF6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67E4-B437-4ED5-B09E-BBC4CC47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AE53E-1A93-4F54-A631-02A4005F0006}"/>
              </a:ext>
            </a:extLst>
          </p:cNvPr>
          <p:cNvSpPr txBox="1"/>
          <p:nvPr/>
        </p:nvSpPr>
        <p:spPr>
          <a:xfrm>
            <a:off x="5054339" y="93093"/>
            <a:ext cx="1808019" cy="150810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Register/Login</a:t>
            </a:r>
          </a:p>
          <a:p>
            <a:pPr algn="ctr"/>
            <a:r>
              <a:rPr lang="en-US" sz="1200" dirty="0"/>
              <a:t>(Also logout landing page)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B5A40-661B-4748-B093-96BA4083F590}"/>
              </a:ext>
            </a:extLst>
          </p:cNvPr>
          <p:cNvSpPr txBox="1"/>
          <p:nvPr/>
        </p:nvSpPr>
        <p:spPr>
          <a:xfrm>
            <a:off x="5054339" y="2123631"/>
            <a:ext cx="1808019" cy="135421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Landing Page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E5271-7B58-44DE-80F4-F26F09655C41}"/>
              </a:ext>
            </a:extLst>
          </p:cNvPr>
          <p:cNvSpPr txBox="1"/>
          <p:nvPr/>
        </p:nvSpPr>
        <p:spPr>
          <a:xfrm>
            <a:off x="3246320" y="4881290"/>
            <a:ext cx="1808019" cy="135421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Contacts Page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8019A-F572-4338-830F-1E1456BAD9B8}"/>
              </a:ext>
            </a:extLst>
          </p:cNvPr>
          <p:cNvSpPr txBox="1"/>
          <p:nvPr/>
        </p:nvSpPr>
        <p:spPr>
          <a:xfrm>
            <a:off x="6862358" y="4881290"/>
            <a:ext cx="1808019" cy="135421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Events Page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0F6A71-226E-4E39-8D96-43AB2C8EB2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41179" y="2233242"/>
            <a:ext cx="4023360" cy="1097280"/>
          </a:xfrm>
          <a:prstGeom prst="bentConnector3">
            <a:avLst>
              <a:gd name="adj1" fmla="val 998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9792EF0-1D0D-441C-A179-1884FAF623A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88530" y="2195667"/>
            <a:ext cx="4023360" cy="1097280"/>
          </a:xfrm>
          <a:prstGeom prst="bentConnector3">
            <a:avLst>
              <a:gd name="adj1" fmla="val 1000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99EAC76-F737-423C-87A3-76EBA26FD3E6}"/>
              </a:ext>
            </a:extLst>
          </p:cNvPr>
          <p:cNvCxnSpPr/>
          <p:nvPr/>
        </p:nvCxnSpPr>
        <p:spPr>
          <a:xfrm rot="5400000">
            <a:off x="4260601" y="3612829"/>
            <a:ext cx="1005840" cy="1097280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9A0FDDD-9D8B-4735-B46E-B2BC2C475E9A}"/>
              </a:ext>
            </a:extLst>
          </p:cNvPr>
          <p:cNvCxnSpPr>
            <a:cxnSpLocks/>
          </p:cNvCxnSpPr>
          <p:nvPr/>
        </p:nvCxnSpPr>
        <p:spPr>
          <a:xfrm rot="5400000" flipH="1">
            <a:off x="6586628" y="3612829"/>
            <a:ext cx="1005840" cy="1097280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CCE827-D705-48A7-BE6E-D29AC83C86B4}"/>
              </a:ext>
            </a:extLst>
          </p:cNvPr>
          <p:cNvCxnSpPr>
            <a:cxnSpLocks/>
          </p:cNvCxnSpPr>
          <p:nvPr/>
        </p:nvCxnSpPr>
        <p:spPr>
          <a:xfrm flipH="1">
            <a:off x="5956472" y="1673435"/>
            <a:ext cx="1876" cy="3779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3E5494-4969-47A3-B743-371074579FB6}"/>
              </a:ext>
            </a:extLst>
          </p:cNvPr>
          <p:cNvCxnSpPr/>
          <p:nvPr/>
        </p:nvCxnSpPr>
        <p:spPr>
          <a:xfrm>
            <a:off x="5312161" y="5551738"/>
            <a:ext cx="122874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Saesha Senger</dc:creator>
  <cp:lastModifiedBy>Saesha Senger</cp:lastModifiedBy>
  <cp:revision>12</cp:revision>
  <dcterms:created xsi:type="dcterms:W3CDTF">2020-06-03T02:21:07Z</dcterms:created>
  <dcterms:modified xsi:type="dcterms:W3CDTF">2020-06-03T03:00:02Z</dcterms:modified>
</cp:coreProperties>
</file>