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0E07-96CC-4DCE-9E17-964366B7A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E873D-FB76-4197-B5EB-3C435462A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0A240-0721-4F0D-A5B3-C34F9755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C423-0E39-4AE7-A775-AEE3DC51CA6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96709-EB99-4FBA-B493-B222E7DD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62838-AE87-4731-9FBD-087E93D1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96CA-A68A-4A3D-9A52-298ED67D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8389-7D85-4C6E-931C-61E36BA9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EE69F-67BD-4F64-B250-2FCEEC001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8263-1CD8-46A5-BC74-93341A67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C423-0E39-4AE7-A775-AEE3DC51CA6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6C5E5-AE4A-4207-A906-6976619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D8D48-846C-485F-B698-C2A14D5E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96CA-A68A-4A3D-9A52-298ED67D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0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4C096-1686-4C77-AE0D-337D5DB83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4189A-9DA1-411F-A9D8-3D13DA6A4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9BDF-E17D-479C-8DC1-A63ABFA6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C423-0E39-4AE7-A775-AEE3DC51CA6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7C52-4F2B-4BD7-9FBA-1329C8D3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4F29E-8BA4-4F1C-B6C1-0B50B574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96CA-A68A-4A3D-9A52-298ED67D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997E-A699-4D18-BFCA-8E68EFEE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C937-960F-4F1B-9580-1BCD145BD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E8EEB-1FC7-4E9B-A84C-F714DED2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C423-0E39-4AE7-A775-AEE3DC51CA6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CFC28-74C5-4536-B012-8FDD4FE4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34D15-F5C8-4ECD-8F7D-FF1D1CAB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96CA-A68A-4A3D-9A52-298ED67D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4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BC4C-877E-4047-8328-26D369E8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7D8FE-25BD-4E73-9433-A82141173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A498-0BDC-41ED-AE9D-4BA2DC97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C423-0E39-4AE7-A775-AEE3DC51CA6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2482E-A52C-4F51-AF8E-C7F83697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20690-F46F-4A31-B036-F15237BD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96CA-A68A-4A3D-9A52-298ED67D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8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F678-54C4-4AD2-9A53-1BA77B12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2F6F-8C4A-4EB0-A21E-38F433310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1D45E-9515-4DB1-99BD-CD09B9046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53C3D-7803-4282-9CAF-84F82D5D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C423-0E39-4AE7-A775-AEE3DC51CA6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CCA51-A747-4F41-B8FF-6ADE91C8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4AC26-7AF9-469A-B374-CD5D38B6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96CA-A68A-4A3D-9A52-298ED67D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8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1D3E-086B-4926-A1E1-E7A04030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1355-1073-49BD-A2C4-88A52B9BF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D2F38-2C4D-4C5C-98D7-E38F26B68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62352-A4BE-46DE-8600-DCFF2CB3A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2A695-AC1D-4341-AFB5-589E12985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280F2-1029-4667-BBEB-9FE38C69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C423-0E39-4AE7-A775-AEE3DC51CA6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A8D35-7312-4AAA-8F58-539B1129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24A6E-CFC1-4EC4-B437-5BB18CE4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96CA-A68A-4A3D-9A52-298ED67D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9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8E3A-6C73-46B5-BCC2-F3E04662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2707C-2470-4DB6-8F9B-384AE206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C423-0E39-4AE7-A775-AEE3DC51CA6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D5768-B363-4FF2-A0E2-FB6DF315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128EA-937A-4A03-93E2-B456C580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96CA-A68A-4A3D-9A52-298ED67D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8A84B-5FBF-47DC-8E29-35B18B5D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C423-0E39-4AE7-A775-AEE3DC51CA6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9B464-DFF4-4898-90C5-0EE9F531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4ADDA-0EE4-4286-AFD1-00D0F8A3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96CA-A68A-4A3D-9A52-298ED67D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8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DDCB-7060-4BF3-9087-5A0E2B39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21A1-39D6-412F-8442-178B0CB56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97371-1EB2-481D-9E21-7C3F0D28F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4F7A0-5042-430E-8D1F-E05FD063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C423-0E39-4AE7-A775-AEE3DC51CA6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B6370-DDB7-439F-BDBE-C12FAAD7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C3340-BC1C-4FDB-98F4-32752D28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96CA-A68A-4A3D-9A52-298ED67D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1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867E-4E1D-4214-BBA4-7CD5444C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2A3F3-6DA3-4F48-8508-1BC7ECBFF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86DD8-746C-4404-B21B-836D93E54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79119-4AC1-445D-839A-556FF0AF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C423-0E39-4AE7-A775-AEE3DC51CA6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CD793-71C7-4549-8D69-9660D448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A1819-087F-496A-A921-5FFA4432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296CA-A68A-4A3D-9A52-298ED67D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B53E9-7A86-4DBB-915C-1EFED8F6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F0579-159F-44B6-B4D0-065207D24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DA375-F345-4486-8228-33BD24024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2C423-0E39-4AE7-A775-AEE3DC51CA6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9BD1-07A1-46C1-8AAC-4D1206617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5FEF4-B49D-4819-820E-CD1D63E58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296CA-A68A-4A3D-9A52-298ED67D0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7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6725E3-9F28-4DB8-9C0C-AFC3694CA02F}"/>
              </a:ext>
            </a:extLst>
          </p:cNvPr>
          <p:cNvSpPr/>
          <p:nvPr/>
        </p:nvSpPr>
        <p:spPr>
          <a:xfrm rot="3477759">
            <a:off x="9537661" y="3315833"/>
            <a:ext cx="101032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844CE-BADD-4849-B200-E7D11BAB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35"/>
            <a:ext cx="10515600" cy="1325563"/>
          </a:xfrm>
        </p:spPr>
        <p:txBody>
          <a:bodyPr/>
          <a:lstStyle/>
          <a:p>
            <a:r>
              <a:rPr lang="en-US" dirty="0" err="1"/>
              <a:t>EventSet</a:t>
            </a:r>
            <a:r>
              <a:rPr lang="en-US" dirty="0"/>
              <a:t> </a:t>
            </a:r>
            <a:r>
              <a:rPr lang="en-US"/>
              <a:t>Site 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FEE7-5F75-4BEA-8738-EE14BAE7B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8027" y="1435808"/>
            <a:ext cx="1921778" cy="2254045"/>
          </a:xfr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Registration:</a:t>
            </a:r>
          </a:p>
          <a:p>
            <a:pPr marL="0" indent="0">
              <a:buNone/>
            </a:pPr>
            <a:r>
              <a:rPr lang="en-US" sz="1200" dirty="0"/>
              <a:t>Email </a:t>
            </a:r>
          </a:p>
          <a:p>
            <a:pPr marL="0" indent="0">
              <a:buNone/>
            </a:pPr>
            <a:r>
              <a:rPr lang="en-US" sz="1200" dirty="0"/>
              <a:t>Username</a:t>
            </a:r>
          </a:p>
          <a:p>
            <a:pPr marL="0" indent="0">
              <a:buNone/>
            </a:pPr>
            <a:r>
              <a:rPr lang="en-US" sz="1200" dirty="0"/>
              <a:t>Password</a:t>
            </a:r>
          </a:p>
          <a:p>
            <a:pPr marL="0" indent="0">
              <a:buNone/>
            </a:pPr>
            <a:r>
              <a:rPr lang="en-US" sz="1200" b="1" dirty="0"/>
              <a:t>Login:</a:t>
            </a:r>
          </a:p>
          <a:p>
            <a:pPr marL="0" indent="0">
              <a:buNone/>
            </a:pPr>
            <a:r>
              <a:rPr lang="en-US" sz="1200" dirty="0"/>
              <a:t>Username</a:t>
            </a:r>
          </a:p>
          <a:p>
            <a:pPr marL="0" indent="0">
              <a:buNone/>
            </a:pPr>
            <a:r>
              <a:rPr lang="en-US" sz="1200" dirty="0"/>
              <a:t>password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A9F9D-2E1B-4E58-8363-A59CD92B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61424" y="1412798"/>
            <a:ext cx="2077431" cy="2246768"/>
          </a:xfr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000" b="1" dirty="0"/>
              <a:t>Landing page: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index.ejs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Account details: </a:t>
            </a:r>
          </a:p>
          <a:p>
            <a:pPr marL="0" indent="0">
              <a:buNone/>
            </a:pPr>
            <a:r>
              <a:rPr lang="en-US" sz="2000" dirty="0"/>
              <a:t>     delete</a:t>
            </a:r>
          </a:p>
          <a:p>
            <a:pPr marL="0" indent="0">
              <a:buNone/>
            </a:pPr>
            <a:r>
              <a:rPr lang="en-US" sz="2000" dirty="0"/>
              <a:t>     update</a:t>
            </a:r>
          </a:p>
          <a:p>
            <a:pPr marL="0" indent="0">
              <a:buNone/>
            </a:pPr>
            <a:r>
              <a:rPr lang="en-US" sz="2000" dirty="0"/>
              <a:t>List upcoming </a:t>
            </a:r>
            <a:r>
              <a:rPr lang="en-US" sz="2000" u="sng" dirty="0"/>
              <a:t>events </a:t>
            </a:r>
            <a:r>
              <a:rPr lang="en-US" sz="2000" dirty="0"/>
              <a:t>(link)</a:t>
            </a:r>
          </a:p>
          <a:p>
            <a:pPr marL="0" indent="0">
              <a:buNone/>
            </a:pPr>
            <a:r>
              <a:rPr lang="en-US" sz="2000" dirty="0"/>
              <a:t>Create contact (link)</a:t>
            </a:r>
          </a:p>
          <a:p>
            <a:pPr marL="0" indent="0">
              <a:buNone/>
            </a:pPr>
            <a:r>
              <a:rPr lang="en-US" sz="2000" dirty="0"/>
              <a:t>Contacts(link)</a:t>
            </a:r>
          </a:p>
          <a:p>
            <a:pPr marL="0" indent="0">
              <a:buNone/>
            </a:pPr>
            <a:r>
              <a:rPr lang="en-US" sz="2000" dirty="0"/>
              <a:t>Events/create event (link)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C17E670-9FFD-42C4-9916-2CA72B2FC5D1}"/>
              </a:ext>
            </a:extLst>
          </p:cNvPr>
          <p:cNvSpPr/>
          <p:nvPr/>
        </p:nvSpPr>
        <p:spPr>
          <a:xfrm>
            <a:off x="3269806" y="2321186"/>
            <a:ext cx="78017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7F13BDB-C2EC-437D-8489-0B924D66E9EC}"/>
              </a:ext>
            </a:extLst>
          </p:cNvPr>
          <p:cNvSpPr/>
          <p:nvPr/>
        </p:nvSpPr>
        <p:spPr>
          <a:xfrm>
            <a:off x="7194494" y="2282661"/>
            <a:ext cx="78017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75836-4CA3-4FD8-B5DB-9FC631D23714}"/>
              </a:ext>
            </a:extLst>
          </p:cNvPr>
          <p:cNvSpPr txBox="1"/>
          <p:nvPr/>
        </p:nvSpPr>
        <p:spPr>
          <a:xfrm>
            <a:off x="8528742" y="1393279"/>
            <a:ext cx="2077431" cy="116955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Contact Reg. Form:</a:t>
            </a:r>
          </a:p>
          <a:p>
            <a:r>
              <a:rPr lang="en-US" sz="1400" dirty="0"/>
              <a:t>     (name, email, phone,  </a:t>
            </a:r>
          </a:p>
          <a:p>
            <a:r>
              <a:rPr lang="en-US" sz="1400" dirty="0"/>
              <a:t>     address)</a:t>
            </a:r>
          </a:p>
          <a:p>
            <a:r>
              <a:rPr lang="en-US" sz="1400" dirty="0"/>
              <a:t>Create contact</a:t>
            </a:r>
          </a:p>
          <a:p>
            <a:r>
              <a:rPr lang="en-US" sz="1400" dirty="0"/>
              <a:t>     to contacts page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98C8D1-1783-4ABA-85E4-C5FE61767986}"/>
              </a:ext>
            </a:extLst>
          </p:cNvPr>
          <p:cNvSpPr txBox="1"/>
          <p:nvPr/>
        </p:nvSpPr>
        <p:spPr>
          <a:xfrm>
            <a:off x="9497412" y="3906939"/>
            <a:ext cx="2077431" cy="181588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Contacts:</a:t>
            </a:r>
          </a:p>
          <a:p>
            <a:r>
              <a:rPr lang="en-US" sz="1400" dirty="0"/>
              <a:t>(name, email, phone,  </a:t>
            </a:r>
          </a:p>
          <a:p>
            <a:r>
              <a:rPr lang="en-US" sz="1400" dirty="0"/>
              <a:t>address)</a:t>
            </a:r>
          </a:p>
          <a:p>
            <a:r>
              <a:rPr lang="en-US" sz="1400" dirty="0"/>
              <a:t>Table with options:</a:t>
            </a:r>
          </a:p>
          <a:p>
            <a:r>
              <a:rPr lang="en-US" sz="1400" dirty="0"/>
              <a:t>     Read contact</a:t>
            </a:r>
          </a:p>
          <a:p>
            <a:r>
              <a:rPr lang="en-US" sz="1400" dirty="0"/>
              <a:t>     Update contact</a:t>
            </a:r>
          </a:p>
          <a:p>
            <a:r>
              <a:rPr lang="en-US" sz="1400" dirty="0"/>
              <a:t>     Delete contact</a:t>
            </a:r>
          </a:p>
          <a:p>
            <a:r>
              <a:rPr lang="en-US" sz="1400" dirty="0"/>
              <a:t>Contact registration(link)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8ABBF5-CBBE-4FFA-8CB5-A8FE4A27952A}"/>
              </a:ext>
            </a:extLst>
          </p:cNvPr>
          <p:cNvSpPr/>
          <p:nvPr/>
        </p:nvSpPr>
        <p:spPr>
          <a:xfrm rot="3121788">
            <a:off x="5245458" y="4049856"/>
            <a:ext cx="70936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57E70BB-68CE-4AB7-A094-6604BACC75AF}"/>
              </a:ext>
            </a:extLst>
          </p:cNvPr>
          <p:cNvSpPr/>
          <p:nvPr/>
        </p:nvSpPr>
        <p:spPr>
          <a:xfrm rot="7908570">
            <a:off x="7583729" y="3266470"/>
            <a:ext cx="115383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D3D858-5E74-4647-B412-E564A25F2A4D}"/>
              </a:ext>
            </a:extLst>
          </p:cNvPr>
          <p:cNvSpPr txBox="1"/>
          <p:nvPr/>
        </p:nvSpPr>
        <p:spPr>
          <a:xfrm>
            <a:off x="5932787" y="3906939"/>
            <a:ext cx="2457272" cy="267765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Events Page:</a:t>
            </a:r>
          </a:p>
          <a:p>
            <a:r>
              <a:rPr lang="en-US" sz="1400" dirty="0"/>
              <a:t>Event:</a:t>
            </a:r>
          </a:p>
          <a:p>
            <a:r>
              <a:rPr lang="en-US" sz="1400" dirty="0"/>
              <a:t>     Type </a:t>
            </a:r>
          </a:p>
          <a:p>
            <a:r>
              <a:rPr lang="en-US" sz="1400" dirty="0"/>
              <a:t>     Date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Contact_id</a:t>
            </a:r>
            <a:endParaRPr lang="en-US" sz="1400" dirty="0"/>
          </a:p>
          <a:p>
            <a:r>
              <a:rPr lang="en-US" sz="1400" dirty="0"/>
              <a:t>     </a:t>
            </a:r>
            <a:r>
              <a:rPr lang="en-US" sz="1400" dirty="0" err="1"/>
              <a:t>User_id</a:t>
            </a:r>
            <a:endParaRPr lang="en-US" sz="1400" dirty="0"/>
          </a:p>
          <a:p>
            <a:r>
              <a:rPr lang="en-US" sz="1400" dirty="0"/>
              <a:t>Create Event:</a:t>
            </a:r>
          </a:p>
          <a:p>
            <a:r>
              <a:rPr lang="en-US" sz="1400" dirty="0"/>
              <a:t>     Type</a:t>
            </a:r>
          </a:p>
          <a:p>
            <a:r>
              <a:rPr lang="en-US" sz="1400" dirty="0"/>
              <a:t>     Date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Contact_name</a:t>
            </a:r>
            <a:r>
              <a:rPr lang="en-US" sz="1400" dirty="0"/>
              <a:t>(y/n)</a:t>
            </a:r>
          </a:p>
          <a:p>
            <a:r>
              <a:rPr lang="en-US" sz="1400" dirty="0"/>
              <a:t>          Enter contact info.</a:t>
            </a:r>
          </a:p>
          <a:p>
            <a:r>
              <a:rPr lang="en-US" sz="1400" dirty="0"/>
              <a:t>               Create contact*y/n)</a:t>
            </a:r>
          </a:p>
        </p:txBody>
      </p:sp>
    </p:spTree>
    <p:extLst>
      <p:ext uri="{BB962C8B-B14F-4D97-AF65-F5344CB8AC3E}">
        <p14:creationId xmlns:p14="http://schemas.microsoft.com/office/powerpoint/2010/main" val="314824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146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EventSet Site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Saesha Senger</dc:creator>
  <cp:lastModifiedBy>Saesha Senger</cp:lastModifiedBy>
  <cp:revision>12</cp:revision>
  <dcterms:created xsi:type="dcterms:W3CDTF">2020-05-28T17:53:39Z</dcterms:created>
  <dcterms:modified xsi:type="dcterms:W3CDTF">2020-05-29T13:24:44Z</dcterms:modified>
</cp:coreProperties>
</file>