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8D720-2A21-44F5-9D82-48CA46437366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CE2D9-CB1D-4AE6-84BF-CCE001499E6A}">
      <dgm:prSet phldrT="[Κείμενο]"/>
      <dgm:spPr/>
      <dgm:t>
        <a:bodyPr/>
        <a:lstStyle/>
        <a:p>
          <a:r>
            <a:rPr lang="el-GR" dirty="0" smtClean="0"/>
            <a:t>ΤΗΛΕΦΩΝΟ</a:t>
          </a:r>
          <a:endParaRPr lang="en-US" dirty="0"/>
        </a:p>
      </dgm:t>
    </dgm:pt>
    <dgm:pt modelId="{C505A1E3-AED0-4D22-9D0E-189536C37760}" type="parTrans" cxnId="{7689DD89-F787-423B-9AD9-1784627A491D}">
      <dgm:prSet/>
      <dgm:spPr/>
      <dgm:t>
        <a:bodyPr/>
        <a:lstStyle/>
        <a:p>
          <a:endParaRPr lang="en-US"/>
        </a:p>
      </dgm:t>
    </dgm:pt>
    <dgm:pt modelId="{D481E0A8-5119-41FE-99D6-14038C185513}" type="sibTrans" cxnId="{7689DD89-F787-423B-9AD9-1784627A491D}">
      <dgm:prSet/>
      <dgm:spPr/>
      <dgm:t>
        <a:bodyPr/>
        <a:lstStyle/>
        <a:p>
          <a:endParaRPr lang="en-US"/>
        </a:p>
      </dgm:t>
    </dgm:pt>
    <dgm:pt modelId="{EA24D974-7A13-4DC7-A8F3-1FCE1CFE22F9}">
      <dgm:prSet phldrT="[Κείμενο]"/>
      <dgm:spPr/>
      <dgm:t>
        <a:bodyPr/>
        <a:lstStyle/>
        <a:p>
          <a:r>
            <a:rPr lang="en-US" dirty="0" smtClean="0"/>
            <a:t>FINGERPRINT</a:t>
          </a:r>
          <a:endParaRPr lang="en-US" dirty="0"/>
        </a:p>
      </dgm:t>
    </dgm:pt>
    <dgm:pt modelId="{5D72E9CF-7B8A-4508-ADFA-FB77A6FAB1FC}" type="parTrans" cxnId="{9B6CA883-38BC-4866-A070-480343234E2A}">
      <dgm:prSet/>
      <dgm:spPr/>
      <dgm:t>
        <a:bodyPr/>
        <a:lstStyle/>
        <a:p>
          <a:endParaRPr lang="en-US"/>
        </a:p>
      </dgm:t>
    </dgm:pt>
    <dgm:pt modelId="{9724C0FA-236C-430A-B6E1-9B85DEAFCE14}" type="sibTrans" cxnId="{9B6CA883-38BC-4866-A070-480343234E2A}">
      <dgm:prSet/>
      <dgm:spPr/>
      <dgm:t>
        <a:bodyPr/>
        <a:lstStyle/>
        <a:p>
          <a:endParaRPr lang="en-US"/>
        </a:p>
      </dgm:t>
    </dgm:pt>
    <dgm:pt modelId="{36343B29-6FE9-4910-93A1-460D3140A354}">
      <dgm:prSet phldrT="[Κείμενο]"/>
      <dgm:spPr/>
      <dgm:t>
        <a:bodyPr/>
        <a:lstStyle/>
        <a:p>
          <a:r>
            <a:rPr lang="en-US" dirty="0" smtClean="0"/>
            <a:t>FACE RECOGNITION</a:t>
          </a:r>
          <a:endParaRPr lang="en-US" dirty="0"/>
        </a:p>
      </dgm:t>
    </dgm:pt>
    <dgm:pt modelId="{511203EA-DE70-4535-99AD-C9F90726CAA6}" type="parTrans" cxnId="{5CEA1C9B-79A8-4B61-8C83-C0CC65B1478C}">
      <dgm:prSet/>
      <dgm:spPr/>
      <dgm:t>
        <a:bodyPr/>
        <a:lstStyle/>
        <a:p>
          <a:endParaRPr lang="en-US"/>
        </a:p>
      </dgm:t>
    </dgm:pt>
    <dgm:pt modelId="{D4703211-27BF-4D11-8DDA-90E19FA6935F}" type="sibTrans" cxnId="{5CEA1C9B-79A8-4B61-8C83-C0CC65B1478C}">
      <dgm:prSet/>
      <dgm:spPr/>
      <dgm:t>
        <a:bodyPr/>
        <a:lstStyle/>
        <a:p>
          <a:endParaRPr lang="en-US"/>
        </a:p>
      </dgm:t>
    </dgm:pt>
    <dgm:pt modelId="{5F3E7548-2092-4324-8FC3-34C85568E92D}" type="pres">
      <dgm:prSet presAssocID="{1C18D720-2A21-44F5-9D82-48CA464373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B69641A6-FB9B-456E-832D-54C8716E1617}" type="pres">
      <dgm:prSet presAssocID="{8B1CE2D9-CB1D-4AE6-84BF-CCE001499E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104E5-99BC-4A63-825B-0942FA01F471}" type="pres">
      <dgm:prSet presAssocID="{D481E0A8-5119-41FE-99D6-14038C185513}" presName="sibTrans" presStyleCnt="0"/>
      <dgm:spPr/>
    </dgm:pt>
    <dgm:pt modelId="{C74AD3F5-C8A0-4369-A7F8-4A8438AC2344}" type="pres">
      <dgm:prSet presAssocID="{EA24D974-7A13-4DC7-A8F3-1FCE1CFE22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C8656BF-6B9B-4DF8-952E-42667D05EA83}" type="pres">
      <dgm:prSet presAssocID="{9724C0FA-236C-430A-B6E1-9B85DEAFCE14}" presName="sibTrans" presStyleCnt="0"/>
      <dgm:spPr/>
    </dgm:pt>
    <dgm:pt modelId="{3CF6CCB5-10C6-4803-AD26-8E0C160185A5}" type="pres">
      <dgm:prSet presAssocID="{36343B29-6FE9-4910-93A1-460D3140A3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B8A7EAD8-7528-479B-9F4B-09E50DD785EC}" type="presOf" srcId="{8B1CE2D9-CB1D-4AE6-84BF-CCE001499E6A}" destId="{B69641A6-FB9B-456E-832D-54C8716E1617}" srcOrd="0" destOrd="0" presId="urn:microsoft.com/office/officeart/2005/8/layout/default#1"/>
    <dgm:cxn modelId="{DE947AE3-3264-442F-9454-682DE97093C8}" type="presOf" srcId="{36343B29-6FE9-4910-93A1-460D3140A354}" destId="{3CF6CCB5-10C6-4803-AD26-8E0C160185A5}" srcOrd="0" destOrd="0" presId="urn:microsoft.com/office/officeart/2005/8/layout/default#1"/>
    <dgm:cxn modelId="{FBC3B248-313B-46A5-AC3D-7BEE5B629CF3}" type="presOf" srcId="{EA24D974-7A13-4DC7-A8F3-1FCE1CFE22F9}" destId="{C74AD3F5-C8A0-4369-A7F8-4A8438AC2344}" srcOrd="0" destOrd="0" presId="urn:microsoft.com/office/officeart/2005/8/layout/default#1"/>
    <dgm:cxn modelId="{9B6CA883-38BC-4866-A070-480343234E2A}" srcId="{1C18D720-2A21-44F5-9D82-48CA46437366}" destId="{EA24D974-7A13-4DC7-A8F3-1FCE1CFE22F9}" srcOrd="1" destOrd="0" parTransId="{5D72E9CF-7B8A-4508-ADFA-FB77A6FAB1FC}" sibTransId="{9724C0FA-236C-430A-B6E1-9B85DEAFCE14}"/>
    <dgm:cxn modelId="{95569DB4-572B-45F4-AE21-0C4FE58C11FD}" type="presOf" srcId="{1C18D720-2A21-44F5-9D82-48CA46437366}" destId="{5F3E7548-2092-4324-8FC3-34C85568E92D}" srcOrd="0" destOrd="0" presId="urn:microsoft.com/office/officeart/2005/8/layout/default#1"/>
    <dgm:cxn modelId="{7689DD89-F787-423B-9AD9-1784627A491D}" srcId="{1C18D720-2A21-44F5-9D82-48CA46437366}" destId="{8B1CE2D9-CB1D-4AE6-84BF-CCE001499E6A}" srcOrd="0" destOrd="0" parTransId="{C505A1E3-AED0-4D22-9D0E-189536C37760}" sibTransId="{D481E0A8-5119-41FE-99D6-14038C185513}"/>
    <dgm:cxn modelId="{5CEA1C9B-79A8-4B61-8C83-C0CC65B1478C}" srcId="{1C18D720-2A21-44F5-9D82-48CA46437366}" destId="{36343B29-6FE9-4910-93A1-460D3140A354}" srcOrd="2" destOrd="0" parTransId="{511203EA-DE70-4535-99AD-C9F90726CAA6}" sibTransId="{D4703211-27BF-4D11-8DDA-90E19FA6935F}"/>
    <dgm:cxn modelId="{230DECD7-BB7F-48A8-8FB0-42E4A69D0218}" type="presParOf" srcId="{5F3E7548-2092-4324-8FC3-34C85568E92D}" destId="{B69641A6-FB9B-456E-832D-54C8716E1617}" srcOrd="0" destOrd="0" presId="urn:microsoft.com/office/officeart/2005/8/layout/default#1"/>
    <dgm:cxn modelId="{53520D80-8429-4643-9C44-8AFBF8A7E387}" type="presParOf" srcId="{5F3E7548-2092-4324-8FC3-34C85568E92D}" destId="{E1B104E5-99BC-4A63-825B-0942FA01F471}" srcOrd="1" destOrd="0" presId="urn:microsoft.com/office/officeart/2005/8/layout/default#1"/>
    <dgm:cxn modelId="{9AFC6B52-7EA5-402F-B581-BDF50689237B}" type="presParOf" srcId="{5F3E7548-2092-4324-8FC3-34C85568E92D}" destId="{C74AD3F5-C8A0-4369-A7F8-4A8438AC2344}" srcOrd="2" destOrd="0" presId="urn:microsoft.com/office/officeart/2005/8/layout/default#1"/>
    <dgm:cxn modelId="{D5322958-796D-4BAD-9B5B-91349DC3ED23}" type="presParOf" srcId="{5F3E7548-2092-4324-8FC3-34C85568E92D}" destId="{FC8656BF-6B9B-4DF8-952E-42667D05EA83}" srcOrd="3" destOrd="0" presId="urn:microsoft.com/office/officeart/2005/8/layout/default#1"/>
    <dgm:cxn modelId="{5812179B-E647-41A7-828A-B8DA439D8A7B}" type="presParOf" srcId="{5F3E7548-2092-4324-8FC3-34C85568E92D}" destId="{3CF6CCB5-10C6-4803-AD26-8E0C160185A5}" srcOrd="4" destOrd="0" presId="urn:microsoft.com/office/officeart/2005/8/layout/default#1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8D720-2A21-44F5-9D82-48CA46437366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CE2D9-CB1D-4AE6-84BF-CCE001499E6A}">
      <dgm:prSet phldrT="[Κείμενο]"/>
      <dgm:spPr/>
      <dgm:t>
        <a:bodyPr/>
        <a:lstStyle/>
        <a:p>
          <a:r>
            <a:rPr lang="en-US" dirty="0" smtClean="0"/>
            <a:t>AITHMA</a:t>
          </a:r>
        </a:p>
        <a:p>
          <a:r>
            <a:rPr lang="el-GR" dirty="0" smtClean="0"/>
            <a:t>ΜΙΚΡΟΔΑΝΕΙΟΥ</a:t>
          </a:r>
          <a:endParaRPr lang="en-US" dirty="0"/>
        </a:p>
      </dgm:t>
    </dgm:pt>
    <dgm:pt modelId="{C505A1E3-AED0-4D22-9D0E-189536C37760}" type="parTrans" cxnId="{7689DD89-F787-423B-9AD9-1784627A491D}">
      <dgm:prSet/>
      <dgm:spPr/>
      <dgm:t>
        <a:bodyPr/>
        <a:lstStyle/>
        <a:p>
          <a:endParaRPr lang="en-US"/>
        </a:p>
      </dgm:t>
    </dgm:pt>
    <dgm:pt modelId="{D481E0A8-5119-41FE-99D6-14038C185513}" type="sibTrans" cxnId="{7689DD89-F787-423B-9AD9-1784627A491D}">
      <dgm:prSet/>
      <dgm:spPr/>
      <dgm:t>
        <a:bodyPr/>
        <a:lstStyle/>
        <a:p>
          <a:endParaRPr lang="en-US"/>
        </a:p>
      </dgm:t>
    </dgm:pt>
    <dgm:pt modelId="{EA24D974-7A13-4DC7-A8F3-1FCE1CFE22F9}">
      <dgm:prSet phldrT="[Κείμενο]"/>
      <dgm:spPr/>
      <dgm:t>
        <a:bodyPr/>
        <a:lstStyle/>
        <a:p>
          <a:r>
            <a:rPr lang="el-GR" dirty="0" smtClean="0"/>
            <a:t>ΕΓΚΡΙΣΗ   </a:t>
          </a:r>
          <a:r>
            <a:rPr lang="en-US" dirty="0" smtClean="0"/>
            <a:t>PIN</a:t>
          </a:r>
          <a:endParaRPr lang="en-US" dirty="0"/>
        </a:p>
      </dgm:t>
    </dgm:pt>
    <dgm:pt modelId="{5D72E9CF-7B8A-4508-ADFA-FB77A6FAB1FC}" type="parTrans" cxnId="{9B6CA883-38BC-4866-A070-480343234E2A}">
      <dgm:prSet/>
      <dgm:spPr/>
      <dgm:t>
        <a:bodyPr/>
        <a:lstStyle/>
        <a:p>
          <a:endParaRPr lang="en-US"/>
        </a:p>
      </dgm:t>
    </dgm:pt>
    <dgm:pt modelId="{9724C0FA-236C-430A-B6E1-9B85DEAFCE14}" type="sibTrans" cxnId="{9B6CA883-38BC-4866-A070-480343234E2A}">
      <dgm:prSet/>
      <dgm:spPr/>
      <dgm:t>
        <a:bodyPr/>
        <a:lstStyle/>
        <a:p>
          <a:endParaRPr lang="en-US"/>
        </a:p>
      </dgm:t>
    </dgm:pt>
    <dgm:pt modelId="{5F3E7548-2092-4324-8FC3-34C85568E92D}" type="pres">
      <dgm:prSet presAssocID="{1C18D720-2A21-44F5-9D82-48CA4643736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B69641A6-FB9B-456E-832D-54C8716E1617}" type="pres">
      <dgm:prSet presAssocID="{8B1CE2D9-CB1D-4AE6-84BF-CCE001499E6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104E5-99BC-4A63-825B-0942FA01F471}" type="pres">
      <dgm:prSet presAssocID="{D481E0A8-5119-41FE-99D6-14038C185513}" presName="sibTrans" presStyleCnt="0"/>
      <dgm:spPr/>
    </dgm:pt>
    <dgm:pt modelId="{C74AD3F5-C8A0-4369-A7F8-4A8438AC2344}" type="pres">
      <dgm:prSet presAssocID="{EA24D974-7A13-4DC7-A8F3-1FCE1CFE22F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CCC8AA-4A62-46CB-967D-CF4FDDC2FFC2}" type="presOf" srcId="{1C18D720-2A21-44F5-9D82-48CA46437366}" destId="{5F3E7548-2092-4324-8FC3-34C85568E92D}" srcOrd="0" destOrd="0" presId="urn:microsoft.com/office/officeart/2005/8/layout/default#2"/>
    <dgm:cxn modelId="{CCBF788C-24F6-40F4-9562-ABE725CC0D01}" type="presOf" srcId="{EA24D974-7A13-4DC7-A8F3-1FCE1CFE22F9}" destId="{C74AD3F5-C8A0-4369-A7F8-4A8438AC2344}" srcOrd="0" destOrd="0" presId="urn:microsoft.com/office/officeart/2005/8/layout/default#2"/>
    <dgm:cxn modelId="{3B8FE16D-5FAD-4BB7-9AC2-699ABBE148DF}" type="presOf" srcId="{8B1CE2D9-CB1D-4AE6-84BF-CCE001499E6A}" destId="{B69641A6-FB9B-456E-832D-54C8716E1617}" srcOrd="0" destOrd="0" presId="urn:microsoft.com/office/officeart/2005/8/layout/default#2"/>
    <dgm:cxn modelId="{9B6CA883-38BC-4866-A070-480343234E2A}" srcId="{1C18D720-2A21-44F5-9D82-48CA46437366}" destId="{EA24D974-7A13-4DC7-A8F3-1FCE1CFE22F9}" srcOrd="1" destOrd="0" parTransId="{5D72E9CF-7B8A-4508-ADFA-FB77A6FAB1FC}" sibTransId="{9724C0FA-236C-430A-B6E1-9B85DEAFCE14}"/>
    <dgm:cxn modelId="{7689DD89-F787-423B-9AD9-1784627A491D}" srcId="{1C18D720-2A21-44F5-9D82-48CA46437366}" destId="{8B1CE2D9-CB1D-4AE6-84BF-CCE001499E6A}" srcOrd="0" destOrd="0" parTransId="{C505A1E3-AED0-4D22-9D0E-189536C37760}" sibTransId="{D481E0A8-5119-41FE-99D6-14038C185513}"/>
    <dgm:cxn modelId="{696F3BA5-98DA-451F-868F-D83757EBEDC2}" type="presParOf" srcId="{5F3E7548-2092-4324-8FC3-34C85568E92D}" destId="{B69641A6-FB9B-456E-832D-54C8716E1617}" srcOrd="0" destOrd="0" presId="urn:microsoft.com/office/officeart/2005/8/layout/default#2"/>
    <dgm:cxn modelId="{7BCE1DAC-55C9-4A5A-ABCC-E6252ED881EF}" type="presParOf" srcId="{5F3E7548-2092-4324-8FC3-34C85568E92D}" destId="{E1B104E5-99BC-4A63-825B-0942FA01F471}" srcOrd="1" destOrd="0" presId="urn:microsoft.com/office/officeart/2005/8/layout/default#2"/>
    <dgm:cxn modelId="{5F905692-3048-4337-8715-BE3CD6A3E5DE}" type="presParOf" srcId="{5F3E7548-2092-4324-8FC3-34C85568E92D}" destId="{C74AD3F5-C8A0-4369-A7F8-4A8438AC2344}" srcOrd="2" destOrd="0" presId="urn:microsoft.com/office/officeart/2005/8/layout/default#2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41F44-93D1-41ED-AFE3-451454EE9C9D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77A0E113-C0C5-44A1-AC16-907A10B9B230}">
      <dgm:prSet phldrT="[Κείμενο]"/>
      <dgm:spPr/>
      <dgm:t>
        <a:bodyPr/>
        <a:lstStyle/>
        <a:p>
          <a:r>
            <a:rPr lang="el-GR" dirty="0" smtClean="0"/>
            <a:t>ΑΠΟΣΤΟΛΗ ΕΓΚΡΙΣΗ</a:t>
          </a:r>
          <a:endParaRPr lang="en-US" dirty="0"/>
        </a:p>
      </dgm:t>
    </dgm:pt>
    <dgm:pt modelId="{6B912E7B-A3A2-43A4-8523-2F6BC2BD9740}" type="parTrans" cxnId="{6F81514C-BEEB-4AC6-A907-2DB30C6B9AF0}">
      <dgm:prSet/>
      <dgm:spPr/>
      <dgm:t>
        <a:bodyPr/>
        <a:lstStyle/>
        <a:p>
          <a:endParaRPr lang="en-US"/>
        </a:p>
      </dgm:t>
    </dgm:pt>
    <dgm:pt modelId="{B661CC48-F8DD-4E8E-AC1D-EEC4CFD9423B}" type="sibTrans" cxnId="{6F81514C-BEEB-4AC6-A907-2DB30C6B9AF0}">
      <dgm:prSet/>
      <dgm:spPr/>
      <dgm:t>
        <a:bodyPr/>
        <a:lstStyle/>
        <a:p>
          <a:endParaRPr lang="en-US"/>
        </a:p>
      </dgm:t>
    </dgm:pt>
    <dgm:pt modelId="{A02A00C1-FF7A-479D-8226-D9112A2F34CE}">
      <dgm:prSet phldrT="[Κείμενο]"/>
      <dgm:spPr/>
      <dgm:t>
        <a:bodyPr/>
        <a:lstStyle/>
        <a:p>
          <a:r>
            <a:rPr lang="el-GR" dirty="0" smtClean="0"/>
            <a:t>ΕΓΚΡΙΣΗ</a:t>
          </a:r>
          <a:endParaRPr lang="en-US" dirty="0"/>
        </a:p>
      </dgm:t>
    </dgm:pt>
    <dgm:pt modelId="{42538018-05FD-476E-9F9F-AA5ACE2A9B3E}" type="parTrans" cxnId="{52E34DC9-6865-417A-A95F-16AD8977EB86}">
      <dgm:prSet/>
      <dgm:spPr/>
      <dgm:t>
        <a:bodyPr/>
        <a:lstStyle/>
        <a:p>
          <a:endParaRPr lang="en-US"/>
        </a:p>
      </dgm:t>
    </dgm:pt>
    <dgm:pt modelId="{EDB4486E-09CA-44C2-8784-7A1D93073275}" type="sibTrans" cxnId="{52E34DC9-6865-417A-A95F-16AD8977EB86}">
      <dgm:prSet/>
      <dgm:spPr/>
      <dgm:t>
        <a:bodyPr/>
        <a:lstStyle/>
        <a:p>
          <a:endParaRPr lang="en-US"/>
        </a:p>
      </dgm:t>
    </dgm:pt>
    <dgm:pt modelId="{2E655823-EF5A-490E-9AD7-A55D42936B36}">
      <dgm:prSet phldrT="[Κείμενο]"/>
      <dgm:spPr/>
      <dgm:t>
        <a:bodyPr/>
        <a:lstStyle/>
        <a:p>
          <a:r>
            <a:rPr lang="el-GR" dirty="0" smtClean="0"/>
            <a:t>ΑΝΑΓΝΩΡΗΣΗ</a:t>
          </a:r>
          <a:endParaRPr lang="en-US" dirty="0"/>
        </a:p>
      </dgm:t>
    </dgm:pt>
    <dgm:pt modelId="{312BBB12-EDA2-4216-86AD-18400265C1CA}" type="parTrans" cxnId="{F557B2D3-9BD9-4065-997A-00A239551F3F}">
      <dgm:prSet/>
      <dgm:spPr/>
      <dgm:t>
        <a:bodyPr/>
        <a:lstStyle/>
        <a:p>
          <a:endParaRPr lang="en-US"/>
        </a:p>
      </dgm:t>
    </dgm:pt>
    <dgm:pt modelId="{87F7B4FA-F7C2-47BE-95D5-F9EBC89A9D4F}" type="sibTrans" cxnId="{F557B2D3-9BD9-4065-997A-00A239551F3F}">
      <dgm:prSet/>
      <dgm:spPr/>
      <dgm:t>
        <a:bodyPr/>
        <a:lstStyle/>
        <a:p>
          <a:endParaRPr lang="en-US"/>
        </a:p>
      </dgm:t>
    </dgm:pt>
    <dgm:pt modelId="{D11AFCCA-D931-4208-A5AD-6962051CB6EC}" type="pres">
      <dgm:prSet presAssocID="{78641F44-93D1-41ED-AFE3-451454EE9C9D}" presName="Name0" presStyleCnt="0">
        <dgm:presLayoutVars>
          <dgm:dir/>
          <dgm:resizeHandles val="exact"/>
        </dgm:presLayoutVars>
      </dgm:prSet>
      <dgm:spPr/>
    </dgm:pt>
    <dgm:pt modelId="{D38F03D1-54FA-41C4-A4BC-24C4313F1B55}" type="pres">
      <dgm:prSet presAssocID="{78641F44-93D1-41ED-AFE3-451454EE9C9D}" presName="fgShape" presStyleLbl="fgShp" presStyleIdx="0" presStyleCnt="1"/>
      <dgm:spPr/>
    </dgm:pt>
    <dgm:pt modelId="{F5275A46-F4DF-4BB1-A174-7A89B43B1A88}" type="pres">
      <dgm:prSet presAssocID="{78641F44-93D1-41ED-AFE3-451454EE9C9D}" presName="linComp" presStyleCnt="0"/>
      <dgm:spPr/>
    </dgm:pt>
    <dgm:pt modelId="{7B659F1E-519C-4339-AE73-4FC3ADEBE4AB}" type="pres">
      <dgm:prSet presAssocID="{77A0E113-C0C5-44A1-AC16-907A10B9B230}" presName="compNode" presStyleCnt="0"/>
      <dgm:spPr/>
    </dgm:pt>
    <dgm:pt modelId="{208F558E-7864-46DB-9368-843F73F77A0A}" type="pres">
      <dgm:prSet presAssocID="{77A0E113-C0C5-44A1-AC16-907A10B9B230}" presName="bkgdShape" presStyleLbl="node1" presStyleIdx="0" presStyleCnt="3"/>
      <dgm:spPr/>
      <dgm:t>
        <a:bodyPr/>
        <a:lstStyle/>
        <a:p>
          <a:endParaRPr lang="el-GR"/>
        </a:p>
      </dgm:t>
    </dgm:pt>
    <dgm:pt modelId="{CA595CB9-5A15-400F-AF84-ADD8341BE207}" type="pres">
      <dgm:prSet presAssocID="{77A0E113-C0C5-44A1-AC16-907A10B9B23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BBCC56C-21B6-4DD7-AD5B-0B4B825297D8}" type="pres">
      <dgm:prSet presAssocID="{77A0E113-C0C5-44A1-AC16-907A10B9B230}" presName="invisiNode" presStyleLbl="node1" presStyleIdx="0" presStyleCnt="3"/>
      <dgm:spPr/>
    </dgm:pt>
    <dgm:pt modelId="{E5AD5AC3-BA80-4D91-AF20-B0818C693608}" type="pres">
      <dgm:prSet presAssocID="{77A0E113-C0C5-44A1-AC16-907A10B9B230}" presName="imagNode" presStyleLbl="fgImgPlace1" presStyleIdx="0" presStyleCnt="3"/>
      <dgm:spPr/>
    </dgm:pt>
    <dgm:pt modelId="{C8F09371-1301-4EB3-98C0-ED811E5F6A56}" type="pres">
      <dgm:prSet presAssocID="{B661CC48-F8DD-4E8E-AC1D-EEC4CFD9423B}" presName="sibTrans" presStyleLbl="sibTrans2D1" presStyleIdx="0" presStyleCnt="0"/>
      <dgm:spPr/>
      <dgm:t>
        <a:bodyPr/>
        <a:lstStyle/>
        <a:p>
          <a:endParaRPr lang="el-GR"/>
        </a:p>
      </dgm:t>
    </dgm:pt>
    <dgm:pt modelId="{A1580B5A-36E8-4C25-8419-92206EDC485A}" type="pres">
      <dgm:prSet presAssocID="{A02A00C1-FF7A-479D-8226-D9112A2F34CE}" presName="compNode" presStyleCnt="0"/>
      <dgm:spPr/>
    </dgm:pt>
    <dgm:pt modelId="{7FB10AAF-42AB-4732-BA29-37082413BEFC}" type="pres">
      <dgm:prSet presAssocID="{A02A00C1-FF7A-479D-8226-D9112A2F34CE}" presName="bkgdShape" presStyleLbl="node1" presStyleIdx="1" presStyleCnt="3" custLinFactNeighborX="-1803" custLinFactNeighborY="-187"/>
      <dgm:spPr/>
      <dgm:t>
        <a:bodyPr/>
        <a:lstStyle/>
        <a:p>
          <a:endParaRPr lang="el-GR"/>
        </a:p>
      </dgm:t>
    </dgm:pt>
    <dgm:pt modelId="{56186753-C55A-426F-9417-0A339FC62397}" type="pres">
      <dgm:prSet presAssocID="{A02A00C1-FF7A-479D-8226-D9112A2F34CE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6A4A593-942F-4912-A7ED-56F2AC027C1B}" type="pres">
      <dgm:prSet presAssocID="{A02A00C1-FF7A-479D-8226-D9112A2F34CE}" presName="invisiNode" presStyleLbl="node1" presStyleIdx="1" presStyleCnt="3"/>
      <dgm:spPr/>
    </dgm:pt>
    <dgm:pt modelId="{BECAD80F-DDAC-41FA-8658-F6D61D4EF9D9}" type="pres">
      <dgm:prSet presAssocID="{A02A00C1-FF7A-479D-8226-D9112A2F34CE}" presName="imagNode" presStyleLbl="fgImgPlace1" presStyleIdx="1" presStyleCnt="3"/>
      <dgm:spPr/>
    </dgm:pt>
    <dgm:pt modelId="{B03E6864-E6EF-47E9-AF52-9722D0869CE1}" type="pres">
      <dgm:prSet presAssocID="{EDB4486E-09CA-44C2-8784-7A1D93073275}" presName="sibTrans" presStyleLbl="sibTrans2D1" presStyleIdx="0" presStyleCnt="0"/>
      <dgm:spPr/>
      <dgm:t>
        <a:bodyPr/>
        <a:lstStyle/>
        <a:p>
          <a:endParaRPr lang="el-GR"/>
        </a:p>
      </dgm:t>
    </dgm:pt>
    <dgm:pt modelId="{E9E992D2-8346-4E86-AE8B-950EE01D5901}" type="pres">
      <dgm:prSet presAssocID="{2E655823-EF5A-490E-9AD7-A55D42936B36}" presName="compNode" presStyleCnt="0"/>
      <dgm:spPr/>
    </dgm:pt>
    <dgm:pt modelId="{94F0462B-4341-45A6-AD49-4D2A216CBD9E}" type="pres">
      <dgm:prSet presAssocID="{2E655823-EF5A-490E-9AD7-A55D42936B36}" presName="bkgdShape" presStyleLbl="node1" presStyleIdx="2" presStyleCnt="3"/>
      <dgm:spPr/>
      <dgm:t>
        <a:bodyPr/>
        <a:lstStyle/>
        <a:p>
          <a:endParaRPr lang="el-GR"/>
        </a:p>
      </dgm:t>
    </dgm:pt>
    <dgm:pt modelId="{5B5562F0-07B1-4D2C-98BF-038638BBD7CA}" type="pres">
      <dgm:prSet presAssocID="{2E655823-EF5A-490E-9AD7-A55D42936B3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57430B0-E69A-4F30-BBD6-BCC3C3014A76}" type="pres">
      <dgm:prSet presAssocID="{2E655823-EF5A-490E-9AD7-A55D42936B36}" presName="invisiNode" presStyleLbl="node1" presStyleIdx="2" presStyleCnt="3"/>
      <dgm:spPr/>
    </dgm:pt>
    <dgm:pt modelId="{6AE72050-E279-4618-A9F5-B2456AB1A3C4}" type="pres">
      <dgm:prSet presAssocID="{2E655823-EF5A-490E-9AD7-A55D42936B36}" presName="imagNode" presStyleLbl="fgImgPlace1" presStyleIdx="2" presStyleCnt="3"/>
      <dgm:spPr/>
    </dgm:pt>
  </dgm:ptLst>
  <dgm:cxnLst>
    <dgm:cxn modelId="{EE7D1603-BEDA-4995-9F95-4D78BD7EA00E}" type="presOf" srcId="{77A0E113-C0C5-44A1-AC16-907A10B9B230}" destId="{208F558E-7864-46DB-9368-843F73F77A0A}" srcOrd="0" destOrd="0" presId="urn:microsoft.com/office/officeart/2005/8/layout/hList7#1"/>
    <dgm:cxn modelId="{0D3E4C10-18B5-48A6-944C-FAD69F39CB5A}" type="presOf" srcId="{2E655823-EF5A-490E-9AD7-A55D42936B36}" destId="{5B5562F0-07B1-4D2C-98BF-038638BBD7CA}" srcOrd="1" destOrd="0" presId="urn:microsoft.com/office/officeart/2005/8/layout/hList7#1"/>
    <dgm:cxn modelId="{52E34DC9-6865-417A-A95F-16AD8977EB86}" srcId="{78641F44-93D1-41ED-AFE3-451454EE9C9D}" destId="{A02A00C1-FF7A-479D-8226-D9112A2F34CE}" srcOrd="1" destOrd="0" parTransId="{42538018-05FD-476E-9F9F-AA5ACE2A9B3E}" sibTransId="{EDB4486E-09CA-44C2-8784-7A1D93073275}"/>
    <dgm:cxn modelId="{F557B2D3-9BD9-4065-997A-00A239551F3F}" srcId="{78641F44-93D1-41ED-AFE3-451454EE9C9D}" destId="{2E655823-EF5A-490E-9AD7-A55D42936B36}" srcOrd="2" destOrd="0" parTransId="{312BBB12-EDA2-4216-86AD-18400265C1CA}" sibTransId="{87F7B4FA-F7C2-47BE-95D5-F9EBC89A9D4F}"/>
    <dgm:cxn modelId="{D51125C4-FE78-4BCC-B729-126B82B4BAAA}" type="presOf" srcId="{B661CC48-F8DD-4E8E-AC1D-EEC4CFD9423B}" destId="{C8F09371-1301-4EB3-98C0-ED811E5F6A56}" srcOrd="0" destOrd="0" presId="urn:microsoft.com/office/officeart/2005/8/layout/hList7#1"/>
    <dgm:cxn modelId="{2A9B7565-ED90-4A98-B5BE-CF5FB5B23AF6}" type="presOf" srcId="{77A0E113-C0C5-44A1-AC16-907A10B9B230}" destId="{CA595CB9-5A15-400F-AF84-ADD8341BE207}" srcOrd="1" destOrd="0" presId="urn:microsoft.com/office/officeart/2005/8/layout/hList7#1"/>
    <dgm:cxn modelId="{2FB5DAB8-2F0E-4182-A914-88852C15E001}" type="presOf" srcId="{EDB4486E-09CA-44C2-8784-7A1D93073275}" destId="{B03E6864-E6EF-47E9-AF52-9722D0869CE1}" srcOrd="0" destOrd="0" presId="urn:microsoft.com/office/officeart/2005/8/layout/hList7#1"/>
    <dgm:cxn modelId="{845A98B4-E2DD-4C05-BC76-0BE1E580AB08}" type="presOf" srcId="{2E655823-EF5A-490E-9AD7-A55D42936B36}" destId="{94F0462B-4341-45A6-AD49-4D2A216CBD9E}" srcOrd="0" destOrd="0" presId="urn:microsoft.com/office/officeart/2005/8/layout/hList7#1"/>
    <dgm:cxn modelId="{5D396193-D5B1-4D07-A75C-3F0943240FB2}" type="presOf" srcId="{78641F44-93D1-41ED-AFE3-451454EE9C9D}" destId="{D11AFCCA-D931-4208-A5AD-6962051CB6EC}" srcOrd="0" destOrd="0" presId="urn:microsoft.com/office/officeart/2005/8/layout/hList7#1"/>
    <dgm:cxn modelId="{6F81514C-BEEB-4AC6-A907-2DB30C6B9AF0}" srcId="{78641F44-93D1-41ED-AFE3-451454EE9C9D}" destId="{77A0E113-C0C5-44A1-AC16-907A10B9B230}" srcOrd="0" destOrd="0" parTransId="{6B912E7B-A3A2-43A4-8523-2F6BC2BD9740}" sibTransId="{B661CC48-F8DD-4E8E-AC1D-EEC4CFD9423B}"/>
    <dgm:cxn modelId="{F9485035-8DE8-4E0A-99BD-DBFC4BDB4775}" type="presOf" srcId="{A02A00C1-FF7A-479D-8226-D9112A2F34CE}" destId="{7FB10AAF-42AB-4732-BA29-37082413BEFC}" srcOrd="0" destOrd="0" presId="urn:microsoft.com/office/officeart/2005/8/layout/hList7#1"/>
    <dgm:cxn modelId="{20A73312-0B56-4A15-9B27-A74E752C5B58}" type="presOf" srcId="{A02A00C1-FF7A-479D-8226-D9112A2F34CE}" destId="{56186753-C55A-426F-9417-0A339FC62397}" srcOrd="1" destOrd="0" presId="urn:microsoft.com/office/officeart/2005/8/layout/hList7#1"/>
    <dgm:cxn modelId="{BEC6BDAC-CDE0-4BAE-BE8F-A6B0CF7D175D}" type="presParOf" srcId="{D11AFCCA-D931-4208-A5AD-6962051CB6EC}" destId="{D38F03D1-54FA-41C4-A4BC-24C4313F1B55}" srcOrd="0" destOrd="0" presId="urn:microsoft.com/office/officeart/2005/8/layout/hList7#1"/>
    <dgm:cxn modelId="{E2B8C6A0-90DE-4AF9-BBED-35A3401D807E}" type="presParOf" srcId="{D11AFCCA-D931-4208-A5AD-6962051CB6EC}" destId="{F5275A46-F4DF-4BB1-A174-7A89B43B1A88}" srcOrd="1" destOrd="0" presId="urn:microsoft.com/office/officeart/2005/8/layout/hList7#1"/>
    <dgm:cxn modelId="{9CA4B8D5-C97B-492C-8983-456DE6B6FF32}" type="presParOf" srcId="{F5275A46-F4DF-4BB1-A174-7A89B43B1A88}" destId="{7B659F1E-519C-4339-AE73-4FC3ADEBE4AB}" srcOrd="0" destOrd="0" presId="urn:microsoft.com/office/officeart/2005/8/layout/hList7#1"/>
    <dgm:cxn modelId="{61BD8895-DAC5-47AF-98D6-C37075003974}" type="presParOf" srcId="{7B659F1E-519C-4339-AE73-4FC3ADEBE4AB}" destId="{208F558E-7864-46DB-9368-843F73F77A0A}" srcOrd="0" destOrd="0" presId="urn:microsoft.com/office/officeart/2005/8/layout/hList7#1"/>
    <dgm:cxn modelId="{9BBAD91B-45F5-4107-BBAC-CDD889D411DB}" type="presParOf" srcId="{7B659F1E-519C-4339-AE73-4FC3ADEBE4AB}" destId="{CA595CB9-5A15-400F-AF84-ADD8341BE207}" srcOrd="1" destOrd="0" presId="urn:microsoft.com/office/officeart/2005/8/layout/hList7#1"/>
    <dgm:cxn modelId="{C8BE01EE-F399-4A0B-87F8-9F9DEC4E3B18}" type="presParOf" srcId="{7B659F1E-519C-4339-AE73-4FC3ADEBE4AB}" destId="{BBBCC56C-21B6-4DD7-AD5B-0B4B825297D8}" srcOrd="2" destOrd="0" presId="urn:microsoft.com/office/officeart/2005/8/layout/hList7#1"/>
    <dgm:cxn modelId="{E3959001-1AAE-4282-BBC0-A0AC4CC6248E}" type="presParOf" srcId="{7B659F1E-519C-4339-AE73-4FC3ADEBE4AB}" destId="{E5AD5AC3-BA80-4D91-AF20-B0818C693608}" srcOrd="3" destOrd="0" presId="urn:microsoft.com/office/officeart/2005/8/layout/hList7#1"/>
    <dgm:cxn modelId="{E53D62C5-FFB7-4C8F-99B9-250C38FEEBA2}" type="presParOf" srcId="{F5275A46-F4DF-4BB1-A174-7A89B43B1A88}" destId="{C8F09371-1301-4EB3-98C0-ED811E5F6A56}" srcOrd="1" destOrd="0" presId="urn:microsoft.com/office/officeart/2005/8/layout/hList7#1"/>
    <dgm:cxn modelId="{BDCFB16A-75E2-4709-825D-AB4EE9F9747F}" type="presParOf" srcId="{F5275A46-F4DF-4BB1-A174-7A89B43B1A88}" destId="{A1580B5A-36E8-4C25-8419-92206EDC485A}" srcOrd="2" destOrd="0" presId="urn:microsoft.com/office/officeart/2005/8/layout/hList7#1"/>
    <dgm:cxn modelId="{71BAE664-811C-4A60-82B5-9B437BE1D904}" type="presParOf" srcId="{A1580B5A-36E8-4C25-8419-92206EDC485A}" destId="{7FB10AAF-42AB-4732-BA29-37082413BEFC}" srcOrd="0" destOrd="0" presId="urn:microsoft.com/office/officeart/2005/8/layout/hList7#1"/>
    <dgm:cxn modelId="{B2BF0F0C-4F1B-4DE7-92AE-F8DBDB8CEB8A}" type="presParOf" srcId="{A1580B5A-36E8-4C25-8419-92206EDC485A}" destId="{56186753-C55A-426F-9417-0A339FC62397}" srcOrd="1" destOrd="0" presId="urn:microsoft.com/office/officeart/2005/8/layout/hList7#1"/>
    <dgm:cxn modelId="{4D341259-144D-42A9-A827-CED11F2DD668}" type="presParOf" srcId="{A1580B5A-36E8-4C25-8419-92206EDC485A}" destId="{16A4A593-942F-4912-A7ED-56F2AC027C1B}" srcOrd="2" destOrd="0" presId="urn:microsoft.com/office/officeart/2005/8/layout/hList7#1"/>
    <dgm:cxn modelId="{760DE787-04B6-4FCF-BFF4-39AC328389AF}" type="presParOf" srcId="{A1580B5A-36E8-4C25-8419-92206EDC485A}" destId="{BECAD80F-DDAC-41FA-8658-F6D61D4EF9D9}" srcOrd="3" destOrd="0" presId="urn:microsoft.com/office/officeart/2005/8/layout/hList7#1"/>
    <dgm:cxn modelId="{EAB380BE-45FF-4749-90B0-C6114DA6CF6B}" type="presParOf" srcId="{F5275A46-F4DF-4BB1-A174-7A89B43B1A88}" destId="{B03E6864-E6EF-47E9-AF52-9722D0869CE1}" srcOrd="3" destOrd="0" presId="urn:microsoft.com/office/officeart/2005/8/layout/hList7#1"/>
    <dgm:cxn modelId="{E511D497-0244-44AA-9665-8D9B461890FD}" type="presParOf" srcId="{F5275A46-F4DF-4BB1-A174-7A89B43B1A88}" destId="{E9E992D2-8346-4E86-AE8B-950EE01D5901}" srcOrd="4" destOrd="0" presId="urn:microsoft.com/office/officeart/2005/8/layout/hList7#1"/>
    <dgm:cxn modelId="{9A6FABAE-95D7-4301-9822-383D387DF6CF}" type="presParOf" srcId="{E9E992D2-8346-4E86-AE8B-950EE01D5901}" destId="{94F0462B-4341-45A6-AD49-4D2A216CBD9E}" srcOrd="0" destOrd="0" presId="urn:microsoft.com/office/officeart/2005/8/layout/hList7#1"/>
    <dgm:cxn modelId="{910E66D9-0FAD-4AB5-87BF-72131E65163D}" type="presParOf" srcId="{E9E992D2-8346-4E86-AE8B-950EE01D5901}" destId="{5B5562F0-07B1-4D2C-98BF-038638BBD7CA}" srcOrd="1" destOrd="0" presId="urn:microsoft.com/office/officeart/2005/8/layout/hList7#1"/>
    <dgm:cxn modelId="{E08A1F7E-F748-487B-B7C7-AE571EFFFA43}" type="presParOf" srcId="{E9E992D2-8346-4E86-AE8B-950EE01D5901}" destId="{E57430B0-E69A-4F30-BBD6-BCC3C3014A76}" srcOrd="2" destOrd="0" presId="urn:microsoft.com/office/officeart/2005/8/layout/hList7#1"/>
    <dgm:cxn modelId="{C38642BA-9D88-4020-ABF8-76DA0747FE0C}" type="presParOf" srcId="{E9E992D2-8346-4E86-AE8B-950EE01D5901}" destId="{6AE72050-E279-4618-A9F5-B2456AB1A3C4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9641A6-FB9B-456E-832D-54C8716E1617}">
      <dsp:nvSpPr>
        <dsp:cNvPr id="0" name=""/>
        <dsp:cNvSpPr/>
      </dsp:nvSpPr>
      <dsp:spPr>
        <a:xfrm>
          <a:off x="1092795" y="788"/>
          <a:ext cx="2829718" cy="1697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900" kern="1200" dirty="0" smtClean="0"/>
            <a:t>ΤΗΛΕΦΩΝΟ</a:t>
          </a:r>
          <a:endParaRPr lang="en-US" sz="2900" kern="1200" dirty="0"/>
        </a:p>
      </dsp:txBody>
      <dsp:txXfrm>
        <a:off x="1092795" y="788"/>
        <a:ext cx="2829718" cy="1697831"/>
      </dsp:txXfrm>
    </dsp:sp>
    <dsp:sp modelId="{C74AD3F5-C8A0-4369-A7F8-4A8438AC2344}">
      <dsp:nvSpPr>
        <dsp:cNvPr id="0" name=""/>
        <dsp:cNvSpPr/>
      </dsp:nvSpPr>
      <dsp:spPr>
        <a:xfrm>
          <a:off x="4205485" y="788"/>
          <a:ext cx="2829718" cy="1697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FINGERPRINT</a:t>
          </a:r>
          <a:endParaRPr lang="en-US" sz="2900" kern="1200" dirty="0"/>
        </a:p>
      </dsp:txBody>
      <dsp:txXfrm>
        <a:off x="4205485" y="788"/>
        <a:ext cx="2829718" cy="1697831"/>
      </dsp:txXfrm>
    </dsp:sp>
    <dsp:sp modelId="{3CF6CCB5-10C6-4803-AD26-8E0C160185A5}">
      <dsp:nvSpPr>
        <dsp:cNvPr id="0" name=""/>
        <dsp:cNvSpPr/>
      </dsp:nvSpPr>
      <dsp:spPr>
        <a:xfrm>
          <a:off x="2649140" y="1981591"/>
          <a:ext cx="2829718" cy="1697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FACE RECOGNITION</a:t>
          </a:r>
          <a:endParaRPr lang="en-US" sz="2900" kern="1200" dirty="0"/>
        </a:p>
      </dsp:txBody>
      <dsp:txXfrm>
        <a:off x="2649140" y="1981591"/>
        <a:ext cx="2829718" cy="169783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9641A6-FB9B-456E-832D-54C8716E1617}">
      <dsp:nvSpPr>
        <dsp:cNvPr id="0" name=""/>
        <dsp:cNvSpPr/>
      </dsp:nvSpPr>
      <dsp:spPr>
        <a:xfrm>
          <a:off x="992" y="679246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AITHMA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600" kern="1200" dirty="0" smtClean="0"/>
            <a:t>ΜΙΚΡΟΔΑΝΕΙΟΥ</a:t>
          </a:r>
          <a:endParaRPr lang="en-US" sz="3600" kern="1200" dirty="0"/>
        </a:p>
      </dsp:txBody>
      <dsp:txXfrm>
        <a:off x="992" y="679246"/>
        <a:ext cx="3869531" cy="2321718"/>
      </dsp:txXfrm>
    </dsp:sp>
    <dsp:sp modelId="{C74AD3F5-C8A0-4369-A7F8-4A8438AC2344}">
      <dsp:nvSpPr>
        <dsp:cNvPr id="0" name=""/>
        <dsp:cNvSpPr/>
      </dsp:nvSpPr>
      <dsp:spPr>
        <a:xfrm>
          <a:off x="4257476" y="679246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600" kern="1200" dirty="0" smtClean="0"/>
            <a:t>ΕΓΚΡΙΣΗ   </a:t>
          </a:r>
          <a:r>
            <a:rPr lang="en-US" sz="3600" kern="1200" dirty="0" smtClean="0"/>
            <a:t>PIN</a:t>
          </a:r>
          <a:endParaRPr lang="en-US" sz="3600" kern="1200" dirty="0"/>
        </a:p>
      </dsp:txBody>
      <dsp:txXfrm>
        <a:off x="4257476" y="679246"/>
        <a:ext cx="3869531" cy="232171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8F558E-7864-46DB-9368-843F73F77A0A}">
      <dsp:nvSpPr>
        <dsp:cNvPr id="0" name=""/>
        <dsp:cNvSpPr/>
      </dsp:nvSpPr>
      <dsp:spPr>
        <a:xfrm>
          <a:off x="716" y="0"/>
          <a:ext cx="1113967" cy="294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ΑΠΟΣΤΟΛΗ ΕΓΚΡΙΣΗ</a:t>
          </a:r>
          <a:endParaRPr lang="en-US" sz="1100" kern="1200" dirty="0"/>
        </a:p>
      </dsp:txBody>
      <dsp:txXfrm>
        <a:off x="716" y="1177324"/>
        <a:ext cx="1113967" cy="1177324"/>
      </dsp:txXfrm>
    </dsp:sp>
    <dsp:sp modelId="{E5AD5AC3-BA80-4D91-AF20-B0818C693608}">
      <dsp:nvSpPr>
        <dsp:cNvPr id="0" name=""/>
        <dsp:cNvSpPr/>
      </dsp:nvSpPr>
      <dsp:spPr>
        <a:xfrm>
          <a:off x="67638" y="176598"/>
          <a:ext cx="980122" cy="98012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10AAF-42AB-4732-BA29-37082413BEFC}">
      <dsp:nvSpPr>
        <dsp:cNvPr id="0" name=""/>
        <dsp:cNvSpPr/>
      </dsp:nvSpPr>
      <dsp:spPr>
        <a:xfrm>
          <a:off x="1128017" y="0"/>
          <a:ext cx="1113967" cy="294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ΕΓΚΡΙΣΗ</a:t>
          </a:r>
          <a:endParaRPr lang="en-US" sz="1100" kern="1200" dirty="0"/>
        </a:p>
      </dsp:txBody>
      <dsp:txXfrm>
        <a:off x="1128017" y="1177324"/>
        <a:ext cx="1113967" cy="1177324"/>
      </dsp:txXfrm>
    </dsp:sp>
    <dsp:sp modelId="{BECAD80F-DDAC-41FA-8658-F6D61D4EF9D9}">
      <dsp:nvSpPr>
        <dsp:cNvPr id="0" name=""/>
        <dsp:cNvSpPr/>
      </dsp:nvSpPr>
      <dsp:spPr>
        <a:xfrm>
          <a:off x="1215025" y="176598"/>
          <a:ext cx="980122" cy="98012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0462B-4341-45A6-AD49-4D2A216CBD9E}">
      <dsp:nvSpPr>
        <dsp:cNvPr id="0" name=""/>
        <dsp:cNvSpPr/>
      </dsp:nvSpPr>
      <dsp:spPr>
        <a:xfrm>
          <a:off x="2295489" y="0"/>
          <a:ext cx="1113967" cy="2943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ΑΝΑΓΝΩΡΗΣΗ</a:t>
          </a:r>
          <a:endParaRPr lang="en-US" sz="1100" kern="1200" dirty="0"/>
        </a:p>
      </dsp:txBody>
      <dsp:txXfrm>
        <a:off x="2295489" y="1177324"/>
        <a:ext cx="1113967" cy="1177324"/>
      </dsp:txXfrm>
    </dsp:sp>
    <dsp:sp modelId="{6AE72050-E279-4618-A9F5-B2456AB1A3C4}">
      <dsp:nvSpPr>
        <dsp:cNvPr id="0" name=""/>
        <dsp:cNvSpPr/>
      </dsp:nvSpPr>
      <dsp:spPr>
        <a:xfrm>
          <a:off x="2362411" y="176598"/>
          <a:ext cx="980122" cy="98012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F03D1-54FA-41C4-A4BC-24C4313F1B55}">
      <dsp:nvSpPr>
        <dsp:cNvPr id="0" name=""/>
        <dsp:cNvSpPr/>
      </dsp:nvSpPr>
      <dsp:spPr>
        <a:xfrm>
          <a:off x="136406" y="2354648"/>
          <a:ext cx="3137359" cy="44149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84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31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9043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77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5003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8632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49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0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4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26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79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44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7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4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6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13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9B5-69F0-424B-AEA3-EA5C9B1FA6FF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FB03FD-91C4-4D05-BDD3-E1D34AB94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2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l-GR" sz="3200" dirty="0" smtClean="0"/>
              <a:t>ΨΗΦΙΑΚΗ ΥΠΟΓΡΑΦΗ</a:t>
            </a:r>
            <a:br>
              <a:rPr lang="el-GR" sz="3200" dirty="0" smtClean="0"/>
            </a:br>
            <a:r>
              <a:rPr lang="en-US" sz="3200" dirty="0" smtClean="0"/>
              <a:t>FACE  RECOGNITION</a:t>
            </a:r>
            <a:br>
              <a:rPr lang="en-US" sz="3200" dirty="0" smtClean="0"/>
            </a:br>
            <a:r>
              <a:rPr lang="en-US" sz="3200" dirty="0" smtClean="0"/>
              <a:t>VOICE RECOGNITION</a:t>
            </a:r>
            <a:br>
              <a:rPr lang="en-US" sz="3200" dirty="0" smtClean="0"/>
            </a:br>
            <a:r>
              <a:rPr lang="en-US" sz="3200" dirty="0" smtClean="0"/>
              <a:t>FINGERPRINT</a:t>
            </a:r>
            <a:br>
              <a:rPr lang="en-US" sz="3200" dirty="0" smtClean="0"/>
            </a:br>
            <a:r>
              <a:rPr lang="en-US" sz="3200" dirty="0" smtClean="0"/>
              <a:t>IRIS</a:t>
            </a:r>
            <a:endParaRPr lang="en-US" sz="32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Ορθογώνιο 3"/>
          <p:cNvSpPr/>
          <p:nvPr/>
        </p:nvSpPr>
        <p:spPr>
          <a:xfrm>
            <a:off x="4959275" y="279699"/>
            <a:ext cx="2415092" cy="451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BIOMETRICS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Βέλος προς τα κάτω 4"/>
          <p:cNvSpPr/>
          <p:nvPr/>
        </p:nvSpPr>
        <p:spPr>
          <a:xfrm>
            <a:off x="6104965" y="833718"/>
            <a:ext cx="441063" cy="1629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2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Ορθογώνιο 3"/>
          <p:cNvSpPr/>
          <p:nvPr/>
        </p:nvSpPr>
        <p:spPr>
          <a:xfrm>
            <a:off x="1672814" y="446442"/>
            <a:ext cx="9831798" cy="1065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               ANDROID             WIN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Διάγραμμα 4"/>
          <p:cNvGraphicFramePr/>
          <p:nvPr>
            <p:extLst>
              <p:ext uri="{D42A27DB-BD31-4B8C-83A1-F6EECF244321}">
                <p14:modId xmlns:p14="http://schemas.microsoft.com/office/powerpoint/2010/main" xmlns="" val="2329133754"/>
              </p:ext>
            </p:extLst>
          </p:nvPr>
        </p:nvGraphicFramePr>
        <p:xfrm>
          <a:off x="2032000" y="2458122"/>
          <a:ext cx="8128000" cy="368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Στρογγυλεμένο ορθογώνιο 5"/>
          <p:cNvSpPr/>
          <p:nvPr/>
        </p:nvSpPr>
        <p:spPr>
          <a:xfrm>
            <a:off x="4233134" y="1737360"/>
            <a:ext cx="4333376" cy="4894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APPLICATION</a:t>
            </a:r>
            <a:endParaRPr lang="en-US" sz="4400" dirty="0"/>
          </a:p>
        </p:txBody>
      </p:sp>
      <p:sp>
        <p:nvSpPr>
          <p:cNvPr id="7" name="Βέλος προς τα κάτω 6"/>
          <p:cNvSpPr/>
          <p:nvPr/>
        </p:nvSpPr>
        <p:spPr>
          <a:xfrm>
            <a:off x="6090539" y="2271209"/>
            <a:ext cx="618565" cy="255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xmlns="" val="1015459615"/>
              </p:ext>
            </p:extLst>
          </p:nvPr>
        </p:nvGraphicFramePr>
        <p:xfrm>
          <a:off x="2032000" y="2458122"/>
          <a:ext cx="8128000" cy="368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Στρογγυλεμένο ορθογώνιο 3"/>
          <p:cNvSpPr/>
          <p:nvPr/>
        </p:nvSpPr>
        <p:spPr>
          <a:xfrm>
            <a:off x="4179346" y="376518"/>
            <a:ext cx="4333376" cy="4894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APPLICATION</a:t>
            </a:r>
            <a:endParaRPr lang="en-US" sz="4400" dirty="0"/>
          </a:p>
        </p:txBody>
      </p:sp>
      <p:sp>
        <p:nvSpPr>
          <p:cNvPr id="5" name="Βέλος προς τα κάτω 4"/>
          <p:cNvSpPr/>
          <p:nvPr/>
        </p:nvSpPr>
        <p:spPr>
          <a:xfrm>
            <a:off x="6090539" y="957431"/>
            <a:ext cx="618565" cy="1569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τρογγυλεμένο ορθογώνιο 2"/>
          <p:cNvSpPr/>
          <p:nvPr/>
        </p:nvSpPr>
        <p:spPr>
          <a:xfrm>
            <a:off x="4668819" y="548640"/>
            <a:ext cx="2969110" cy="6373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9501" y="731520"/>
            <a:ext cx="2786231" cy="60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τρογγυλεμένο ορθογώνιο 1"/>
          <p:cNvSpPr/>
          <p:nvPr/>
        </p:nvSpPr>
        <p:spPr>
          <a:xfrm>
            <a:off x="1818043" y="715384"/>
            <a:ext cx="935916" cy="2372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Διάγραμμα ροής: Απόφαση 2"/>
          <p:cNvSpPr/>
          <p:nvPr/>
        </p:nvSpPr>
        <p:spPr>
          <a:xfrm>
            <a:off x="5411096" y="1592132"/>
            <a:ext cx="1807285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Ορθογώνιο 3"/>
          <p:cNvSpPr/>
          <p:nvPr/>
        </p:nvSpPr>
        <p:spPr>
          <a:xfrm>
            <a:off x="9827111" y="925158"/>
            <a:ext cx="1968649" cy="15867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ΤΡΑΠΕΖΑ</a:t>
            </a:r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3346" y="715384"/>
            <a:ext cx="860613" cy="2372061"/>
          </a:xfrm>
          <a:prstGeom prst="rect">
            <a:avLst/>
          </a:prstGeom>
        </p:spPr>
      </p:pic>
      <p:graphicFrame>
        <p:nvGraphicFramePr>
          <p:cNvPr id="6" name="Διάγραμμα 5"/>
          <p:cNvGraphicFramePr/>
          <p:nvPr>
            <p:extLst>
              <p:ext uri="{D42A27DB-BD31-4B8C-83A1-F6EECF244321}">
                <p14:modId xmlns:p14="http://schemas.microsoft.com/office/powerpoint/2010/main" xmlns="" val="1622204980"/>
              </p:ext>
            </p:extLst>
          </p:nvPr>
        </p:nvGraphicFramePr>
        <p:xfrm>
          <a:off x="8686801" y="3291840"/>
          <a:ext cx="3410173" cy="2943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Λυγισμένο βέλος 6"/>
          <p:cNvSpPr/>
          <p:nvPr/>
        </p:nvSpPr>
        <p:spPr>
          <a:xfrm rot="16200000">
            <a:off x="4238516" y="1172583"/>
            <a:ext cx="2103120" cy="6793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Δεξιό βέλος 7"/>
          <p:cNvSpPr/>
          <p:nvPr/>
        </p:nvSpPr>
        <p:spPr>
          <a:xfrm>
            <a:off x="2823882" y="1812664"/>
            <a:ext cx="2587214" cy="46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Δεξιό βέλος 8"/>
          <p:cNvSpPr/>
          <p:nvPr/>
        </p:nvSpPr>
        <p:spPr>
          <a:xfrm>
            <a:off x="7282927" y="1984786"/>
            <a:ext cx="2544184" cy="25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Βέλος προς τα κάτω 10"/>
          <p:cNvSpPr/>
          <p:nvPr/>
        </p:nvSpPr>
        <p:spPr>
          <a:xfrm>
            <a:off x="10617798" y="2511910"/>
            <a:ext cx="274320" cy="77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7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22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ΨΗΦΙΑΚΗ ΥΠΟΓΡΑΦΗ FACE  RECOGNITION VOICE RECOGNITION FINGERPRINT IRIS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ΨΗΦΙΑΚΗ ΥΠΟΓΡΑΦΗ FACE  RECOGNITION VOICE RECOGNITION FINGERPRINT IRIS</dc:title>
  <dc:creator>ant antonis</dc:creator>
  <cp:lastModifiedBy>GI</cp:lastModifiedBy>
  <cp:revision>6</cp:revision>
  <dcterms:created xsi:type="dcterms:W3CDTF">2018-12-01T10:13:59Z</dcterms:created>
  <dcterms:modified xsi:type="dcterms:W3CDTF">2018-12-01T12:15:47Z</dcterms:modified>
</cp:coreProperties>
</file>