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0" r:id="rId6"/>
    <p:sldId id="263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8" autoAdjust="0"/>
    <p:restoredTop sz="89964" autoAdjust="0"/>
  </p:normalViewPr>
  <p:slideViewPr>
    <p:cSldViewPr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5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50F23-A7A7-407D-949E-C2B77E8498E1}" type="doc">
      <dgm:prSet loTypeId="urn:microsoft.com/office/officeart/2005/8/layout/hierarchy3" loCatId="hierarchy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l-GR"/>
        </a:p>
      </dgm:t>
    </dgm:pt>
    <dgm:pt modelId="{5ACF9542-6654-438F-8FD1-C06A72A1D62C}">
      <dgm:prSet phldrT="[Text]" custT="1"/>
      <dgm:spPr/>
      <dgm:t>
        <a:bodyPr/>
        <a:lstStyle/>
        <a:p>
          <a:r>
            <a:rPr lang="el-GR" sz="2800" dirty="0" smtClean="0"/>
            <a:t>  </a:t>
          </a:r>
          <a:r>
            <a:rPr lang="en-US" sz="2800" dirty="0" smtClean="0"/>
            <a:t>NBG Customers</a:t>
          </a:r>
          <a:endParaRPr lang="el-GR" sz="2800" dirty="0"/>
        </a:p>
      </dgm:t>
    </dgm:pt>
    <dgm:pt modelId="{8139985E-2668-4CB0-AA8C-FE794CFDBFDF}" type="parTrans" cxnId="{DAC3F08B-527A-49C4-A390-792D3D9CFBA2}">
      <dgm:prSet/>
      <dgm:spPr/>
      <dgm:t>
        <a:bodyPr/>
        <a:lstStyle/>
        <a:p>
          <a:endParaRPr lang="el-GR"/>
        </a:p>
      </dgm:t>
    </dgm:pt>
    <dgm:pt modelId="{9E5C0A29-CD9D-42D7-A927-CC27EB91897D}" type="sibTrans" cxnId="{DAC3F08B-527A-49C4-A390-792D3D9CFBA2}">
      <dgm:prSet/>
      <dgm:spPr/>
      <dgm:t>
        <a:bodyPr/>
        <a:lstStyle/>
        <a:p>
          <a:endParaRPr lang="el-GR"/>
        </a:p>
      </dgm:t>
    </dgm:pt>
    <dgm:pt modelId="{C555074A-0AC7-4EA6-B40A-39B52D35BCC2}">
      <dgm:prSet phldrT="[Text]"/>
      <dgm:spPr/>
      <dgm:t>
        <a:bodyPr/>
        <a:lstStyle/>
        <a:p>
          <a:r>
            <a:rPr lang="el-GR" dirty="0" smtClean="0"/>
            <a:t>Εγκατάσταση </a:t>
          </a:r>
          <a:r>
            <a:rPr lang="en-US" dirty="0" smtClean="0"/>
            <a:t>application</a:t>
          </a:r>
          <a:endParaRPr lang="el-GR" dirty="0"/>
        </a:p>
      </dgm:t>
    </dgm:pt>
    <dgm:pt modelId="{1600507F-32C1-46C2-A3AA-D07A768CB8E9}" type="parTrans" cxnId="{4AF80C35-5D83-48E2-ACC8-5F619314A018}">
      <dgm:prSet/>
      <dgm:spPr/>
      <dgm:t>
        <a:bodyPr/>
        <a:lstStyle/>
        <a:p>
          <a:endParaRPr lang="el-GR"/>
        </a:p>
      </dgm:t>
    </dgm:pt>
    <dgm:pt modelId="{FA2ECBDC-1AA6-4B27-A720-23C0DC1C4067}" type="sibTrans" cxnId="{4AF80C35-5D83-48E2-ACC8-5F619314A018}">
      <dgm:prSet/>
      <dgm:spPr/>
      <dgm:t>
        <a:bodyPr/>
        <a:lstStyle/>
        <a:p>
          <a:endParaRPr lang="el-GR"/>
        </a:p>
      </dgm:t>
    </dgm:pt>
    <dgm:pt modelId="{E3E18F3B-4903-4021-BFAC-4C26F99D647D}" type="pres">
      <dgm:prSet presAssocID="{19950F23-A7A7-407D-949E-C2B77E8498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CCDE725-02A4-4D34-8398-50109BBD9323}" type="pres">
      <dgm:prSet presAssocID="{5ACF9542-6654-438F-8FD1-C06A72A1D62C}" presName="root" presStyleCnt="0"/>
      <dgm:spPr/>
      <dgm:t>
        <a:bodyPr/>
        <a:lstStyle/>
        <a:p>
          <a:endParaRPr lang="el-GR"/>
        </a:p>
      </dgm:t>
    </dgm:pt>
    <dgm:pt modelId="{5052B339-14B7-4A3E-850E-6A21B163617F}" type="pres">
      <dgm:prSet presAssocID="{5ACF9542-6654-438F-8FD1-C06A72A1D62C}" presName="rootComposite" presStyleCnt="0"/>
      <dgm:spPr/>
      <dgm:t>
        <a:bodyPr/>
        <a:lstStyle/>
        <a:p>
          <a:endParaRPr lang="el-GR"/>
        </a:p>
      </dgm:t>
    </dgm:pt>
    <dgm:pt modelId="{37CDFF5C-D3C8-416F-A249-4115FC79249D}" type="pres">
      <dgm:prSet presAssocID="{5ACF9542-6654-438F-8FD1-C06A72A1D62C}" presName="rootText" presStyleLbl="node1" presStyleIdx="0" presStyleCnt="1"/>
      <dgm:spPr/>
      <dgm:t>
        <a:bodyPr/>
        <a:lstStyle/>
        <a:p>
          <a:endParaRPr lang="el-GR"/>
        </a:p>
      </dgm:t>
    </dgm:pt>
    <dgm:pt modelId="{44F659B2-85F3-468F-93F0-7E721567CF99}" type="pres">
      <dgm:prSet presAssocID="{5ACF9542-6654-438F-8FD1-C06A72A1D62C}" presName="rootConnector" presStyleLbl="node1" presStyleIdx="0" presStyleCnt="1"/>
      <dgm:spPr/>
      <dgm:t>
        <a:bodyPr/>
        <a:lstStyle/>
        <a:p>
          <a:endParaRPr lang="el-GR"/>
        </a:p>
      </dgm:t>
    </dgm:pt>
    <dgm:pt modelId="{447735E0-8B29-42D0-9A2F-2B828B1B37CC}" type="pres">
      <dgm:prSet presAssocID="{5ACF9542-6654-438F-8FD1-C06A72A1D62C}" presName="childShape" presStyleCnt="0"/>
      <dgm:spPr/>
      <dgm:t>
        <a:bodyPr/>
        <a:lstStyle/>
        <a:p>
          <a:endParaRPr lang="el-GR"/>
        </a:p>
      </dgm:t>
    </dgm:pt>
    <dgm:pt modelId="{779DF296-5230-4C00-96A3-759A9F978F53}" type="pres">
      <dgm:prSet presAssocID="{1600507F-32C1-46C2-A3AA-D07A768CB8E9}" presName="Name13" presStyleLbl="parChTrans1D2" presStyleIdx="0" presStyleCnt="1"/>
      <dgm:spPr/>
      <dgm:t>
        <a:bodyPr/>
        <a:lstStyle/>
        <a:p>
          <a:endParaRPr lang="el-GR"/>
        </a:p>
      </dgm:t>
    </dgm:pt>
    <dgm:pt modelId="{0628F94F-C05F-4096-9F1B-06C0F98C240A}" type="pres">
      <dgm:prSet presAssocID="{C555074A-0AC7-4EA6-B40A-39B52D35BCC2}" presName="childTex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41753505-3EDF-4DD0-B860-9E763A53C024}" type="presOf" srcId="{5ACF9542-6654-438F-8FD1-C06A72A1D62C}" destId="{44F659B2-85F3-468F-93F0-7E721567CF99}" srcOrd="1" destOrd="0" presId="urn:microsoft.com/office/officeart/2005/8/layout/hierarchy3"/>
    <dgm:cxn modelId="{BE6C91FE-8385-420D-BEC6-E28B70417EEB}" type="presOf" srcId="{1600507F-32C1-46C2-A3AA-D07A768CB8E9}" destId="{779DF296-5230-4C00-96A3-759A9F978F53}" srcOrd="0" destOrd="0" presId="urn:microsoft.com/office/officeart/2005/8/layout/hierarchy3"/>
    <dgm:cxn modelId="{DAC3F08B-527A-49C4-A390-792D3D9CFBA2}" srcId="{19950F23-A7A7-407D-949E-C2B77E8498E1}" destId="{5ACF9542-6654-438F-8FD1-C06A72A1D62C}" srcOrd="0" destOrd="0" parTransId="{8139985E-2668-4CB0-AA8C-FE794CFDBFDF}" sibTransId="{9E5C0A29-CD9D-42D7-A927-CC27EB91897D}"/>
    <dgm:cxn modelId="{DEDE9203-DE9D-4562-AD45-2ECC19F0750C}" type="presOf" srcId="{19950F23-A7A7-407D-949E-C2B77E8498E1}" destId="{E3E18F3B-4903-4021-BFAC-4C26F99D647D}" srcOrd="0" destOrd="0" presId="urn:microsoft.com/office/officeart/2005/8/layout/hierarchy3"/>
    <dgm:cxn modelId="{4AF80C35-5D83-48E2-ACC8-5F619314A018}" srcId="{5ACF9542-6654-438F-8FD1-C06A72A1D62C}" destId="{C555074A-0AC7-4EA6-B40A-39B52D35BCC2}" srcOrd="0" destOrd="0" parTransId="{1600507F-32C1-46C2-A3AA-D07A768CB8E9}" sibTransId="{FA2ECBDC-1AA6-4B27-A720-23C0DC1C4067}"/>
    <dgm:cxn modelId="{2A3467C9-EEFB-4FB7-80BA-378C91DE22E8}" type="presOf" srcId="{C555074A-0AC7-4EA6-B40A-39B52D35BCC2}" destId="{0628F94F-C05F-4096-9F1B-06C0F98C240A}" srcOrd="0" destOrd="0" presId="urn:microsoft.com/office/officeart/2005/8/layout/hierarchy3"/>
    <dgm:cxn modelId="{B19BCA74-611C-40DE-BA2A-A4BB4CEDACE4}" type="presOf" srcId="{5ACF9542-6654-438F-8FD1-C06A72A1D62C}" destId="{37CDFF5C-D3C8-416F-A249-4115FC79249D}" srcOrd="0" destOrd="0" presId="urn:microsoft.com/office/officeart/2005/8/layout/hierarchy3"/>
    <dgm:cxn modelId="{AE6FB719-11AE-46E2-BB19-B4FD37682A08}" type="presParOf" srcId="{E3E18F3B-4903-4021-BFAC-4C26F99D647D}" destId="{BCCDE725-02A4-4D34-8398-50109BBD9323}" srcOrd="0" destOrd="0" presId="urn:microsoft.com/office/officeart/2005/8/layout/hierarchy3"/>
    <dgm:cxn modelId="{ADB8AB54-0D31-43CD-9F88-DA2F3608BA60}" type="presParOf" srcId="{BCCDE725-02A4-4D34-8398-50109BBD9323}" destId="{5052B339-14B7-4A3E-850E-6A21B163617F}" srcOrd="0" destOrd="0" presId="urn:microsoft.com/office/officeart/2005/8/layout/hierarchy3"/>
    <dgm:cxn modelId="{3FA5DCF3-8369-48BB-A5D9-0FDAA6F9FE85}" type="presParOf" srcId="{5052B339-14B7-4A3E-850E-6A21B163617F}" destId="{37CDFF5C-D3C8-416F-A249-4115FC79249D}" srcOrd="0" destOrd="0" presId="urn:microsoft.com/office/officeart/2005/8/layout/hierarchy3"/>
    <dgm:cxn modelId="{2ED221C8-54C4-416C-B0AA-16359BB37AB4}" type="presParOf" srcId="{5052B339-14B7-4A3E-850E-6A21B163617F}" destId="{44F659B2-85F3-468F-93F0-7E721567CF99}" srcOrd="1" destOrd="0" presId="urn:microsoft.com/office/officeart/2005/8/layout/hierarchy3"/>
    <dgm:cxn modelId="{A0A5B5D5-4841-4029-A08E-E2A918B60254}" type="presParOf" srcId="{BCCDE725-02A4-4D34-8398-50109BBD9323}" destId="{447735E0-8B29-42D0-9A2F-2B828B1B37CC}" srcOrd="1" destOrd="0" presId="urn:microsoft.com/office/officeart/2005/8/layout/hierarchy3"/>
    <dgm:cxn modelId="{8CB3529C-48A6-4BE1-9A76-52B3F877BB76}" type="presParOf" srcId="{447735E0-8B29-42D0-9A2F-2B828B1B37CC}" destId="{779DF296-5230-4C00-96A3-759A9F978F53}" srcOrd="0" destOrd="0" presId="urn:microsoft.com/office/officeart/2005/8/layout/hierarchy3"/>
    <dgm:cxn modelId="{1596A1D4-9A43-4E74-9A18-650718E6203B}" type="presParOf" srcId="{447735E0-8B29-42D0-9A2F-2B828B1B37CC}" destId="{0628F94F-C05F-4096-9F1B-06C0F98C240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32CB0-0C4F-4E39-B63A-B847628C3B6D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l-GR"/>
        </a:p>
      </dgm:t>
    </dgm:pt>
    <dgm:pt modelId="{2A4D4FFB-82C3-48AC-8760-DB1795712448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l-GR" dirty="0"/>
        </a:p>
      </dgm:t>
    </dgm:pt>
    <dgm:pt modelId="{E169B0EE-4211-4EB7-9767-774F861F1243}" type="parTrans" cxnId="{231F3FC1-3E27-4FCF-BC29-A5157EEC61B6}">
      <dgm:prSet/>
      <dgm:spPr/>
      <dgm:t>
        <a:bodyPr/>
        <a:lstStyle/>
        <a:p>
          <a:endParaRPr lang="el-GR"/>
        </a:p>
      </dgm:t>
    </dgm:pt>
    <dgm:pt modelId="{F54BE7DF-29F8-4EF5-9A5D-0AC9669B29EB}" type="sibTrans" cxnId="{231F3FC1-3E27-4FCF-BC29-A5157EEC61B6}">
      <dgm:prSet/>
      <dgm:spPr/>
      <dgm:t>
        <a:bodyPr/>
        <a:lstStyle/>
        <a:p>
          <a:endParaRPr lang="el-GR"/>
        </a:p>
      </dgm:t>
    </dgm:pt>
    <dgm:pt modelId="{26461310-8C02-45E2-8A70-643E9419F713}">
      <dgm:prSet phldrT="[Text]"/>
      <dgm:spPr/>
      <dgm:t>
        <a:bodyPr/>
        <a:lstStyle/>
        <a:p>
          <a:r>
            <a:rPr lang="en-US" dirty="0" smtClean="0"/>
            <a:t>Face recognition</a:t>
          </a:r>
        </a:p>
        <a:p>
          <a:r>
            <a:rPr lang="en-US" dirty="0" smtClean="0"/>
            <a:t>(biometrics API)</a:t>
          </a:r>
          <a:endParaRPr lang="el-GR" dirty="0"/>
        </a:p>
      </dgm:t>
    </dgm:pt>
    <dgm:pt modelId="{AF41FCB3-EA72-489E-A684-2DD047731805}" type="parTrans" cxnId="{2CE11F44-1CCE-426B-BF7B-41168AAC2E22}">
      <dgm:prSet/>
      <dgm:spPr/>
      <dgm:t>
        <a:bodyPr/>
        <a:lstStyle/>
        <a:p>
          <a:endParaRPr lang="el-GR"/>
        </a:p>
      </dgm:t>
    </dgm:pt>
    <dgm:pt modelId="{C9A2AD24-6DDE-42F8-A74B-61A1D8AE5F48}" type="sibTrans" cxnId="{2CE11F44-1CCE-426B-BF7B-41168AAC2E22}">
      <dgm:prSet/>
      <dgm:spPr/>
      <dgm:t>
        <a:bodyPr/>
        <a:lstStyle/>
        <a:p>
          <a:endParaRPr lang="el-GR"/>
        </a:p>
      </dgm:t>
    </dgm:pt>
    <dgm:pt modelId="{27A371F5-2784-42FD-B19B-CE68C785FE50}">
      <dgm:prSet phldrT="[Text]"/>
      <dgm:spPr/>
      <dgm:t>
        <a:bodyPr/>
        <a:lstStyle/>
        <a:p>
          <a:r>
            <a:rPr lang="el-GR" dirty="0" smtClean="0"/>
            <a:t>Δελτίο Ταυτότητας</a:t>
          </a:r>
        </a:p>
        <a:p>
          <a:r>
            <a:rPr lang="el-GR" dirty="0" smtClean="0"/>
            <a:t>(</a:t>
          </a:r>
          <a:r>
            <a:rPr lang="en-US" dirty="0" smtClean="0"/>
            <a:t>OCR API)</a:t>
          </a:r>
          <a:endParaRPr lang="el-GR" dirty="0"/>
        </a:p>
      </dgm:t>
    </dgm:pt>
    <dgm:pt modelId="{30FA64EA-4A5B-4A13-827B-55DB44AAC3E4}" type="parTrans" cxnId="{A2DE5977-0765-459B-A485-421C763932F9}">
      <dgm:prSet/>
      <dgm:spPr/>
      <dgm:t>
        <a:bodyPr/>
        <a:lstStyle/>
        <a:p>
          <a:endParaRPr lang="el-GR"/>
        </a:p>
      </dgm:t>
    </dgm:pt>
    <dgm:pt modelId="{531FB0A1-2387-4C3A-AF7C-1FF18BBB69C7}" type="sibTrans" cxnId="{A2DE5977-0765-459B-A485-421C763932F9}">
      <dgm:prSet/>
      <dgm:spPr/>
      <dgm:t>
        <a:bodyPr/>
        <a:lstStyle/>
        <a:p>
          <a:endParaRPr lang="el-GR"/>
        </a:p>
      </dgm:t>
    </dgm:pt>
    <dgm:pt modelId="{1B52B94B-21B0-49E7-BF2A-6E5EE7B06F0D}" type="pres">
      <dgm:prSet presAssocID="{4A432CB0-0C4F-4E39-B63A-B847628C3B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A5E00EA1-D881-4A83-9AAA-B5DF2498D4BD}" type="pres">
      <dgm:prSet presAssocID="{2A4D4FFB-82C3-48AC-8760-DB1795712448}" presName="hierRoot1" presStyleCnt="0"/>
      <dgm:spPr/>
    </dgm:pt>
    <dgm:pt modelId="{9458F5FB-9AEC-4956-8CBC-614EC3B7B3E3}" type="pres">
      <dgm:prSet presAssocID="{2A4D4FFB-82C3-48AC-8760-DB1795712448}" presName="composite" presStyleCnt="0"/>
      <dgm:spPr/>
    </dgm:pt>
    <dgm:pt modelId="{9C25079B-B80A-41E8-95E1-258D055F4570}" type="pres">
      <dgm:prSet presAssocID="{2A4D4FFB-82C3-48AC-8760-DB1795712448}" presName="background" presStyleLbl="node0" presStyleIdx="0" presStyleCnt="1"/>
      <dgm:spPr/>
    </dgm:pt>
    <dgm:pt modelId="{9838B8BB-5C60-4D8D-9253-B88D50B831CD}" type="pres">
      <dgm:prSet presAssocID="{2A4D4FFB-82C3-48AC-8760-DB1795712448}" presName="text" presStyleLbl="fgAcc0" presStyleIdx="0" presStyleCnt="1" custScaleY="52491" custLinFactNeighborX="-16162" custLinFactNeighborY="-16801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50BC4905-AFE7-4ECD-B437-FFF3025B7C0D}" type="pres">
      <dgm:prSet presAssocID="{2A4D4FFB-82C3-48AC-8760-DB1795712448}" presName="hierChild2" presStyleCnt="0"/>
      <dgm:spPr/>
    </dgm:pt>
    <dgm:pt modelId="{DF9794B4-6BB1-4928-8B49-361D6225900E}" type="pres">
      <dgm:prSet presAssocID="{AF41FCB3-EA72-489E-A684-2DD047731805}" presName="Name10" presStyleLbl="parChTrans1D2" presStyleIdx="0" presStyleCnt="2"/>
      <dgm:spPr/>
      <dgm:t>
        <a:bodyPr/>
        <a:lstStyle/>
        <a:p>
          <a:endParaRPr lang="el-GR"/>
        </a:p>
      </dgm:t>
    </dgm:pt>
    <dgm:pt modelId="{979B3820-E991-4BA8-B346-9E320F997094}" type="pres">
      <dgm:prSet presAssocID="{26461310-8C02-45E2-8A70-643E9419F713}" presName="hierRoot2" presStyleCnt="0"/>
      <dgm:spPr/>
    </dgm:pt>
    <dgm:pt modelId="{3E282580-5019-412F-840D-B6C03581E939}" type="pres">
      <dgm:prSet presAssocID="{26461310-8C02-45E2-8A70-643E9419F713}" presName="composite2" presStyleCnt="0"/>
      <dgm:spPr/>
    </dgm:pt>
    <dgm:pt modelId="{BADF017B-B70C-41A5-816A-AB56F41529A4}" type="pres">
      <dgm:prSet presAssocID="{26461310-8C02-45E2-8A70-643E9419F713}" presName="background2" presStyleLbl="node2" presStyleIdx="0" presStyleCnt="2"/>
      <dgm:spPr/>
    </dgm:pt>
    <dgm:pt modelId="{B6687DEB-0C35-4A8A-AA9E-58599D36709A}" type="pres">
      <dgm:prSet presAssocID="{26461310-8C02-45E2-8A70-643E9419F713}" presName="text2" presStyleLbl="fgAcc2" presStyleIdx="0" presStyleCnt="2" custLinFactNeighborX="-26285" custLinFactNeighborY="-11509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62D36B92-E878-42F0-991E-2BF28A941F2A}" type="pres">
      <dgm:prSet presAssocID="{26461310-8C02-45E2-8A70-643E9419F713}" presName="hierChild3" presStyleCnt="0"/>
      <dgm:spPr/>
    </dgm:pt>
    <dgm:pt modelId="{D3634F35-39CB-48E0-9E98-7D8222586BCE}" type="pres">
      <dgm:prSet presAssocID="{30FA64EA-4A5B-4A13-827B-55DB44AAC3E4}" presName="Name10" presStyleLbl="parChTrans1D2" presStyleIdx="1" presStyleCnt="2"/>
      <dgm:spPr/>
      <dgm:t>
        <a:bodyPr/>
        <a:lstStyle/>
        <a:p>
          <a:endParaRPr lang="el-GR"/>
        </a:p>
      </dgm:t>
    </dgm:pt>
    <dgm:pt modelId="{86C27232-85C8-4DDB-A4EA-A34BDD575F80}" type="pres">
      <dgm:prSet presAssocID="{27A371F5-2784-42FD-B19B-CE68C785FE50}" presName="hierRoot2" presStyleCnt="0"/>
      <dgm:spPr/>
    </dgm:pt>
    <dgm:pt modelId="{82150CE3-F8CC-4D79-BC45-3ADD4E62CF99}" type="pres">
      <dgm:prSet presAssocID="{27A371F5-2784-42FD-B19B-CE68C785FE50}" presName="composite2" presStyleCnt="0"/>
      <dgm:spPr/>
    </dgm:pt>
    <dgm:pt modelId="{FF0B5B80-D2B9-4C89-8744-524B23F10A56}" type="pres">
      <dgm:prSet presAssocID="{27A371F5-2784-42FD-B19B-CE68C785FE50}" presName="background2" presStyleLbl="node2" presStyleIdx="1" presStyleCnt="2"/>
      <dgm:spPr/>
    </dgm:pt>
    <dgm:pt modelId="{C62D1CF2-2975-46AE-BD2B-478909C7C5E6}" type="pres">
      <dgm:prSet presAssocID="{27A371F5-2784-42FD-B19B-CE68C785FE50}" presName="text2" presStyleLbl="fgAcc2" presStyleIdx="1" presStyleCnt="2" custLinFactNeighborX="279" custLinFactNeighborY="-1610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0A02EF28-3CC7-4EA0-8248-70BD892A6C8E}" type="pres">
      <dgm:prSet presAssocID="{27A371F5-2784-42FD-B19B-CE68C785FE50}" presName="hierChild3" presStyleCnt="0"/>
      <dgm:spPr/>
    </dgm:pt>
  </dgm:ptLst>
  <dgm:cxnLst>
    <dgm:cxn modelId="{E24D5C3C-33EC-4BE0-9ABE-694DEF58D62D}" type="presOf" srcId="{30FA64EA-4A5B-4A13-827B-55DB44AAC3E4}" destId="{D3634F35-39CB-48E0-9E98-7D8222586BCE}" srcOrd="0" destOrd="0" presId="urn:microsoft.com/office/officeart/2005/8/layout/hierarchy1"/>
    <dgm:cxn modelId="{DDB16C68-3D00-4F44-BF57-E2CDEB4E55BE}" type="presOf" srcId="{2A4D4FFB-82C3-48AC-8760-DB1795712448}" destId="{9838B8BB-5C60-4D8D-9253-B88D50B831CD}" srcOrd="0" destOrd="0" presId="urn:microsoft.com/office/officeart/2005/8/layout/hierarchy1"/>
    <dgm:cxn modelId="{B65F113A-275F-41CD-BB3A-55CF60B33DB8}" type="presOf" srcId="{26461310-8C02-45E2-8A70-643E9419F713}" destId="{B6687DEB-0C35-4A8A-AA9E-58599D36709A}" srcOrd="0" destOrd="0" presId="urn:microsoft.com/office/officeart/2005/8/layout/hierarchy1"/>
    <dgm:cxn modelId="{69070A08-BAEF-415B-B768-1BDE8180810C}" type="presOf" srcId="{AF41FCB3-EA72-489E-A684-2DD047731805}" destId="{DF9794B4-6BB1-4928-8B49-361D6225900E}" srcOrd="0" destOrd="0" presId="urn:microsoft.com/office/officeart/2005/8/layout/hierarchy1"/>
    <dgm:cxn modelId="{2CE11F44-1CCE-426B-BF7B-41168AAC2E22}" srcId="{2A4D4FFB-82C3-48AC-8760-DB1795712448}" destId="{26461310-8C02-45E2-8A70-643E9419F713}" srcOrd="0" destOrd="0" parTransId="{AF41FCB3-EA72-489E-A684-2DD047731805}" sibTransId="{C9A2AD24-6DDE-42F8-A74B-61A1D8AE5F48}"/>
    <dgm:cxn modelId="{BA6DE07E-7DAC-4D61-8E2B-588772E724D8}" type="presOf" srcId="{4A432CB0-0C4F-4E39-B63A-B847628C3B6D}" destId="{1B52B94B-21B0-49E7-BF2A-6E5EE7B06F0D}" srcOrd="0" destOrd="0" presId="urn:microsoft.com/office/officeart/2005/8/layout/hierarchy1"/>
    <dgm:cxn modelId="{A1DAD738-F879-45DF-A102-866E07E765B9}" type="presOf" srcId="{27A371F5-2784-42FD-B19B-CE68C785FE50}" destId="{C62D1CF2-2975-46AE-BD2B-478909C7C5E6}" srcOrd="0" destOrd="0" presId="urn:microsoft.com/office/officeart/2005/8/layout/hierarchy1"/>
    <dgm:cxn modelId="{231F3FC1-3E27-4FCF-BC29-A5157EEC61B6}" srcId="{4A432CB0-0C4F-4E39-B63A-B847628C3B6D}" destId="{2A4D4FFB-82C3-48AC-8760-DB1795712448}" srcOrd="0" destOrd="0" parTransId="{E169B0EE-4211-4EB7-9767-774F861F1243}" sibTransId="{F54BE7DF-29F8-4EF5-9A5D-0AC9669B29EB}"/>
    <dgm:cxn modelId="{A2DE5977-0765-459B-A485-421C763932F9}" srcId="{2A4D4FFB-82C3-48AC-8760-DB1795712448}" destId="{27A371F5-2784-42FD-B19B-CE68C785FE50}" srcOrd="1" destOrd="0" parTransId="{30FA64EA-4A5B-4A13-827B-55DB44AAC3E4}" sibTransId="{531FB0A1-2387-4C3A-AF7C-1FF18BBB69C7}"/>
    <dgm:cxn modelId="{E7B65B5C-FD5C-447B-B95B-458848340F33}" type="presParOf" srcId="{1B52B94B-21B0-49E7-BF2A-6E5EE7B06F0D}" destId="{A5E00EA1-D881-4A83-9AAA-B5DF2498D4BD}" srcOrd="0" destOrd="0" presId="urn:microsoft.com/office/officeart/2005/8/layout/hierarchy1"/>
    <dgm:cxn modelId="{EEF27325-0495-4570-AC2D-6D3F5AD12BA9}" type="presParOf" srcId="{A5E00EA1-D881-4A83-9AAA-B5DF2498D4BD}" destId="{9458F5FB-9AEC-4956-8CBC-614EC3B7B3E3}" srcOrd="0" destOrd="0" presId="urn:microsoft.com/office/officeart/2005/8/layout/hierarchy1"/>
    <dgm:cxn modelId="{97C4BCF5-2CEF-4F23-84AA-8A49BFD65291}" type="presParOf" srcId="{9458F5FB-9AEC-4956-8CBC-614EC3B7B3E3}" destId="{9C25079B-B80A-41E8-95E1-258D055F4570}" srcOrd="0" destOrd="0" presId="urn:microsoft.com/office/officeart/2005/8/layout/hierarchy1"/>
    <dgm:cxn modelId="{144C248B-71F3-490D-8D80-AC609FE3B1D8}" type="presParOf" srcId="{9458F5FB-9AEC-4956-8CBC-614EC3B7B3E3}" destId="{9838B8BB-5C60-4D8D-9253-B88D50B831CD}" srcOrd="1" destOrd="0" presId="urn:microsoft.com/office/officeart/2005/8/layout/hierarchy1"/>
    <dgm:cxn modelId="{AD907CFE-9520-4C59-B8F7-35D09F81992F}" type="presParOf" srcId="{A5E00EA1-D881-4A83-9AAA-B5DF2498D4BD}" destId="{50BC4905-AFE7-4ECD-B437-FFF3025B7C0D}" srcOrd="1" destOrd="0" presId="urn:microsoft.com/office/officeart/2005/8/layout/hierarchy1"/>
    <dgm:cxn modelId="{C6087B6E-F54D-422E-8483-E4BA0B19B97F}" type="presParOf" srcId="{50BC4905-AFE7-4ECD-B437-FFF3025B7C0D}" destId="{DF9794B4-6BB1-4928-8B49-361D6225900E}" srcOrd="0" destOrd="0" presId="urn:microsoft.com/office/officeart/2005/8/layout/hierarchy1"/>
    <dgm:cxn modelId="{2F790AED-9198-464A-90BC-1BBCD6CA9323}" type="presParOf" srcId="{50BC4905-AFE7-4ECD-B437-FFF3025B7C0D}" destId="{979B3820-E991-4BA8-B346-9E320F997094}" srcOrd="1" destOrd="0" presId="urn:microsoft.com/office/officeart/2005/8/layout/hierarchy1"/>
    <dgm:cxn modelId="{F30A28B6-4E80-4623-B1A1-5117A1B75CE8}" type="presParOf" srcId="{979B3820-E991-4BA8-B346-9E320F997094}" destId="{3E282580-5019-412F-840D-B6C03581E939}" srcOrd="0" destOrd="0" presId="urn:microsoft.com/office/officeart/2005/8/layout/hierarchy1"/>
    <dgm:cxn modelId="{2EBE27AA-87E4-41BD-A353-C7F470762234}" type="presParOf" srcId="{3E282580-5019-412F-840D-B6C03581E939}" destId="{BADF017B-B70C-41A5-816A-AB56F41529A4}" srcOrd="0" destOrd="0" presId="urn:microsoft.com/office/officeart/2005/8/layout/hierarchy1"/>
    <dgm:cxn modelId="{485902D7-0D20-42D7-9A8C-E47DEB496AFC}" type="presParOf" srcId="{3E282580-5019-412F-840D-B6C03581E939}" destId="{B6687DEB-0C35-4A8A-AA9E-58599D36709A}" srcOrd="1" destOrd="0" presId="urn:microsoft.com/office/officeart/2005/8/layout/hierarchy1"/>
    <dgm:cxn modelId="{85A10AD6-8BFD-4565-A329-11E96AFD7FEB}" type="presParOf" srcId="{979B3820-E991-4BA8-B346-9E320F997094}" destId="{62D36B92-E878-42F0-991E-2BF28A941F2A}" srcOrd="1" destOrd="0" presId="urn:microsoft.com/office/officeart/2005/8/layout/hierarchy1"/>
    <dgm:cxn modelId="{9C9D6AD4-D291-445D-B68C-BC91AC831554}" type="presParOf" srcId="{50BC4905-AFE7-4ECD-B437-FFF3025B7C0D}" destId="{D3634F35-39CB-48E0-9E98-7D8222586BCE}" srcOrd="2" destOrd="0" presId="urn:microsoft.com/office/officeart/2005/8/layout/hierarchy1"/>
    <dgm:cxn modelId="{F987C394-7F70-487B-B183-3800B5DF3383}" type="presParOf" srcId="{50BC4905-AFE7-4ECD-B437-FFF3025B7C0D}" destId="{86C27232-85C8-4DDB-A4EA-A34BDD575F80}" srcOrd="3" destOrd="0" presId="urn:microsoft.com/office/officeart/2005/8/layout/hierarchy1"/>
    <dgm:cxn modelId="{43DABB34-4254-477F-B58F-8FE5D86FAEBD}" type="presParOf" srcId="{86C27232-85C8-4DDB-A4EA-A34BDD575F80}" destId="{82150CE3-F8CC-4D79-BC45-3ADD4E62CF99}" srcOrd="0" destOrd="0" presId="urn:microsoft.com/office/officeart/2005/8/layout/hierarchy1"/>
    <dgm:cxn modelId="{933AFDAF-0685-489C-9337-2B32674BAAB8}" type="presParOf" srcId="{82150CE3-F8CC-4D79-BC45-3ADD4E62CF99}" destId="{FF0B5B80-D2B9-4C89-8744-524B23F10A56}" srcOrd="0" destOrd="0" presId="urn:microsoft.com/office/officeart/2005/8/layout/hierarchy1"/>
    <dgm:cxn modelId="{E9E64F55-C5F9-49C0-B3E9-8F051D3B74AE}" type="presParOf" srcId="{82150CE3-F8CC-4D79-BC45-3ADD4E62CF99}" destId="{C62D1CF2-2975-46AE-BD2B-478909C7C5E6}" srcOrd="1" destOrd="0" presId="urn:microsoft.com/office/officeart/2005/8/layout/hierarchy1"/>
    <dgm:cxn modelId="{B5FF768B-3FCD-4352-B8FC-97DFD5ABFE7B}" type="presParOf" srcId="{86C27232-85C8-4DDB-A4EA-A34BDD575F80}" destId="{0A02EF28-3CC7-4EA0-8248-70BD892A6C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79D226-E86F-435E-9AB7-0962C9068DE0}" type="doc">
      <dgm:prSet loTypeId="urn:microsoft.com/office/officeart/2005/8/layout/process2" loCatId="process" qsTypeId="urn:microsoft.com/office/officeart/2005/8/quickstyle/simple4" qsCatId="simple" csTypeId="urn:microsoft.com/office/officeart/2005/8/colors/accent4_2" csCatId="accent4" phldr="1"/>
      <dgm:spPr/>
    </dgm:pt>
    <dgm:pt modelId="{5A84409A-9698-4487-AF81-E813AD06580D}">
      <dgm:prSet phldrT="[Text]"/>
      <dgm:spPr/>
      <dgm:t>
        <a:bodyPr/>
        <a:lstStyle/>
        <a:p>
          <a:r>
            <a:rPr lang="en-US" dirty="0" smtClean="0"/>
            <a:t>E-mail </a:t>
          </a:r>
          <a:r>
            <a:rPr lang="el-GR" dirty="0" smtClean="0"/>
            <a:t>έγκρισης δανείου με επισύναψη της σύμβασης</a:t>
          </a:r>
          <a:endParaRPr lang="el-GR" dirty="0"/>
        </a:p>
      </dgm:t>
    </dgm:pt>
    <dgm:pt modelId="{224789C7-8D88-4D18-B800-8CA002B3B44E}" type="parTrans" cxnId="{41D01C59-F475-4143-B00E-5AABD624147D}">
      <dgm:prSet/>
      <dgm:spPr/>
      <dgm:t>
        <a:bodyPr/>
        <a:lstStyle/>
        <a:p>
          <a:endParaRPr lang="el-GR"/>
        </a:p>
      </dgm:t>
    </dgm:pt>
    <dgm:pt modelId="{6E0017B6-AE2F-43E0-B605-81F56ED6556E}" type="sibTrans" cxnId="{41D01C59-F475-4143-B00E-5AABD624147D}">
      <dgm:prSet/>
      <dgm:spPr/>
      <dgm:t>
        <a:bodyPr/>
        <a:lstStyle/>
        <a:p>
          <a:endParaRPr lang="el-GR"/>
        </a:p>
      </dgm:t>
    </dgm:pt>
    <dgm:pt modelId="{1FB9E4C0-F8F2-4253-84AA-6FF96A237E7F}">
      <dgm:prSet phldrT="[Text]"/>
      <dgm:spPr/>
      <dgm:t>
        <a:bodyPr/>
        <a:lstStyle/>
        <a:p>
          <a:r>
            <a:rPr lang="el-GR" dirty="0" smtClean="0"/>
            <a:t>Αποδοχή της σύμβασης</a:t>
          </a:r>
          <a:r>
            <a:rPr lang="en-US" dirty="0" smtClean="0"/>
            <a:t> </a:t>
          </a:r>
        </a:p>
      </dgm:t>
    </dgm:pt>
    <dgm:pt modelId="{8771BC50-7D3B-4FB8-A5B5-7B422809EAF9}" type="parTrans" cxnId="{C254C648-22E8-43A6-9354-B588BA884862}">
      <dgm:prSet/>
      <dgm:spPr/>
      <dgm:t>
        <a:bodyPr/>
        <a:lstStyle/>
        <a:p>
          <a:endParaRPr lang="el-GR"/>
        </a:p>
      </dgm:t>
    </dgm:pt>
    <dgm:pt modelId="{A9FAE5A2-BA2D-4EF2-A9E5-86DBB5C90DB3}" type="sibTrans" cxnId="{C254C648-22E8-43A6-9354-B588BA884862}">
      <dgm:prSet/>
      <dgm:spPr/>
      <dgm:t>
        <a:bodyPr/>
        <a:lstStyle/>
        <a:p>
          <a:endParaRPr lang="el-GR"/>
        </a:p>
      </dgm:t>
    </dgm:pt>
    <dgm:pt modelId="{0A2F62DD-A069-492D-91FE-4419C23E77DE}" type="pres">
      <dgm:prSet presAssocID="{AB79D226-E86F-435E-9AB7-0962C9068DE0}" presName="linearFlow" presStyleCnt="0">
        <dgm:presLayoutVars>
          <dgm:resizeHandles val="exact"/>
        </dgm:presLayoutVars>
      </dgm:prSet>
      <dgm:spPr/>
    </dgm:pt>
    <dgm:pt modelId="{DC08E75D-5811-421F-AE63-388353F8EA9C}" type="pres">
      <dgm:prSet presAssocID="{5A84409A-9698-4487-AF81-E813AD06580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0089BC8-8FF3-4150-A39B-878D69D02034}" type="pres">
      <dgm:prSet presAssocID="{6E0017B6-AE2F-43E0-B605-81F56ED6556E}" presName="sibTrans" presStyleLbl="sibTrans2D1" presStyleIdx="0" presStyleCnt="1"/>
      <dgm:spPr/>
      <dgm:t>
        <a:bodyPr/>
        <a:lstStyle/>
        <a:p>
          <a:endParaRPr lang="el-GR"/>
        </a:p>
      </dgm:t>
    </dgm:pt>
    <dgm:pt modelId="{BB9D9AFD-7DD5-42A8-8D0D-57A8E048A865}" type="pres">
      <dgm:prSet presAssocID="{6E0017B6-AE2F-43E0-B605-81F56ED6556E}" presName="connectorText" presStyleLbl="sibTrans2D1" presStyleIdx="0" presStyleCnt="1"/>
      <dgm:spPr/>
      <dgm:t>
        <a:bodyPr/>
        <a:lstStyle/>
        <a:p>
          <a:endParaRPr lang="el-GR"/>
        </a:p>
      </dgm:t>
    </dgm:pt>
    <dgm:pt modelId="{0AD0892F-9F09-4EF4-AA11-863AB189F5FE}" type="pres">
      <dgm:prSet presAssocID="{1FB9E4C0-F8F2-4253-84AA-6FF96A237E7F}" presName="node" presStyleLbl="node1" presStyleIdx="1" presStyleCnt="2" custLinFactNeighborX="-2525" custLinFactNeighborY="279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B79A91E8-5EC8-4853-9D90-96F5849EEC85}" type="presOf" srcId="{5A84409A-9698-4487-AF81-E813AD06580D}" destId="{DC08E75D-5811-421F-AE63-388353F8EA9C}" srcOrd="0" destOrd="0" presId="urn:microsoft.com/office/officeart/2005/8/layout/process2"/>
    <dgm:cxn modelId="{7C7B94BB-41FA-493E-935F-2A0095809C5B}" type="presOf" srcId="{6E0017B6-AE2F-43E0-B605-81F56ED6556E}" destId="{BB9D9AFD-7DD5-42A8-8D0D-57A8E048A865}" srcOrd="1" destOrd="0" presId="urn:microsoft.com/office/officeart/2005/8/layout/process2"/>
    <dgm:cxn modelId="{41D01C59-F475-4143-B00E-5AABD624147D}" srcId="{AB79D226-E86F-435E-9AB7-0962C9068DE0}" destId="{5A84409A-9698-4487-AF81-E813AD06580D}" srcOrd="0" destOrd="0" parTransId="{224789C7-8D88-4D18-B800-8CA002B3B44E}" sibTransId="{6E0017B6-AE2F-43E0-B605-81F56ED6556E}"/>
    <dgm:cxn modelId="{89811A28-0A2F-4C6D-9AFD-0FCC98F2C3F5}" type="presOf" srcId="{6E0017B6-AE2F-43E0-B605-81F56ED6556E}" destId="{B0089BC8-8FF3-4150-A39B-878D69D02034}" srcOrd="0" destOrd="0" presId="urn:microsoft.com/office/officeart/2005/8/layout/process2"/>
    <dgm:cxn modelId="{C254C648-22E8-43A6-9354-B588BA884862}" srcId="{AB79D226-E86F-435E-9AB7-0962C9068DE0}" destId="{1FB9E4C0-F8F2-4253-84AA-6FF96A237E7F}" srcOrd="1" destOrd="0" parTransId="{8771BC50-7D3B-4FB8-A5B5-7B422809EAF9}" sibTransId="{A9FAE5A2-BA2D-4EF2-A9E5-86DBB5C90DB3}"/>
    <dgm:cxn modelId="{F4921718-5C1A-439D-BB9C-01E1DCB17FB7}" type="presOf" srcId="{1FB9E4C0-F8F2-4253-84AA-6FF96A237E7F}" destId="{0AD0892F-9F09-4EF4-AA11-863AB189F5FE}" srcOrd="0" destOrd="0" presId="urn:microsoft.com/office/officeart/2005/8/layout/process2"/>
    <dgm:cxn modelId="{F4601B92-6613-4D31-B893-97D31FF3A33D}" type="presOf" srcId="{AB79D226-E86F-435E-9AB7-0962C9068DE0}" destId="{0A2F62DD-A069-492D-91FE-4419C23E77DE}" srcOrd="0" destOrd="0" presId="urn:microsoft.com/office/officeart/2005/8/layout/process2"/>
    <dgm:cxn modelId="{252F80E2-80FD-4D14-8267-52B3105B13AE}" type="presParOf" srcId="{0A2F62DD-A069-492D-91FE-4419C23E77DE}" destId="{DC08E75D-5811-421F-AE63-388353F8EA9C}" srcOrd="0" destOrd="0" presId="urn:microsoft.com/office/officeart/2005/8/layout/process2"/>
    <dgm:cxn modelId="{0A2A693B-39BE-491D-BA38-EAE0D4325052}" type="presParOf" srcId="{0A2F62DD-A069-492D-91FE-4419C23E77DE}" destId="{B0089BC8-8FF3-4150-A39B-878D69D02034}" srcOrd="1" destOrd="0" presId="urn:microsoft.com/office/officeart/2005/8/layout/process2"/>
    <dgm:cxn modelId="{BAA00463-D4D2-4F60-A675-1F003AE8AEB8}" type="presParOf" srcId="{B0089BC8-8FF3-4150-A39B-878D69D02034}" destId="{BB9D9AFD-7DD5-42A8-8D0D-57A8E048A865}" srcOrd="0" destOrd="0" presId="urn:microsoft.com/office/officeart/2005/8/layout/process2"/>
    <dgm:cxn modelId="{043FD499-96EA-4181-AE63-C378E5EB8788}" type="presParOf" srcId="{0A2F62DD-A069-492D-91FE-4419C23E77DE}" destId="{0AD0892F-9F09-4EF4-AA11-863AB189F5F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CDFF5C-D3C8-416F-A249-4115FC79249D}">
      <dsp:nvSpPr>
        <dsp:cNvPr id="0" name=""/>
        <dsp:cNvSpPr/>
      </dsp:nvSpPr>
      <dsp:spPr>
        <a:xfrm>
          <a:off x="949523" y="1413"/>
          <a:ext cx="4806553" cy="240327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  </a:t>
          </a:r>
          <a:r>
            <a:rPr lang="en-US" sz="2800" kern="1200" dirty="0" smtClean="0"/>
            <a:t>NBG Customers</a:t>
          </a:r>
          <a:endParaRPr lang="el-GR" sz="2800" kern="1200" dirty="0"/>
        </a:p>
      </dsp:txBody>
      <dsp:txXfrm>
        <a:off x="949523" y="1413"/>
        <a:ext cx="4806553" cy="2403276"/>
      </dsp:txXfrm>
    </dsp:sp>
    <dsp:sp modelId="{779DF296-5230-4C00-96A3-759A9F978F53}">
      <dsp:nvSpPr>
        <dsp:cNvPr id="0" name=""/>
        <dsp:cNvSpPr/>
      </dsp:nvSpPr>
      <dsp:spPr>
        <a:xfrm>
          <a:off x="1430178" y="2404690"/>
          <a:ext cx="480655" cy="1802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457"/>
              </a:lnTo>
              <a:lnTo>
                <a:pt x="480655" y="1802457"/>
              </a:lnTo>
            </a:path>
          </a:pathLst>
        </a:custGeom>
        <a:noFill/>
        <a:ln w="1905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8F94F-C05F-4096-9F1B-06C0F98C240A}">
      <dsp:nvSpPr>
        <dsp:cNvPr id="0" name=""/>
        <dsp:cNvSpPr/>
      </dsp:nvSpPr>
      <dsp:spPr>
        <a:xfrm>
          <a:off x="1910834" y="3005509"/>
          <a:ext cx="3845242" cy="2403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500" kern="1200" dirty="0" smtClean="0"/>
            <a:t>Εγκατάσταση </a:t>
          </a:r>
          <a:r>
            <a:rPr lang="en-US" sz="4500" kern="1200" dirty="0" smtClean="0"/>
            <a:t>application</a:t>
          </a:r>
          <a:endParaRPr lang="el-GR" sz="4500" kern="1200" dirty="0"/>
        </a:p>
      </dsp:txBody>
      <dsp:txXfrm>
        <a:off x="1910834" y="3005509"/>
        <a:ext cx="3845242" cy="24032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634F35-39CB-48E0-9E98-7D8222586BCE}">
      <dsp:nvSpPr>
        <dsp:cNvPr id="0" name=""/>
        <dsp:cNvSpPr/>
      </dsp:nvSpPr>
      <dsp:spPr>
        <a:xfrm>
          <a:off x="2480751" y="981384"/>
          <a:ext cx="2019066" cy="771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247"/>
              </a:lnTo>
              <a:lnTo>
                <a:pt x="2019066" y="529247"/>
              </a:lnTo>
              <a:lnTo>
                <a:pt x="2019066" y="77121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794B4-6BB1-4928-8B49-361D6225900E}">
      <dsp:nvSpPr>
        <dsp:cNvPr id="0" name=""/>
        <dsp:cNvSpPr/>
      </dsp:nvSpPr>
      <dsp:spPr>
        <a:xfrm>
          <a:off x="1015751" y="981384"/>
          <a:ext cx="1464999" cy="847409"/>
        </a:xfrm>
        <a:custGeom>
          <a:avLst/>
          <a:gdLst/>
          <a:ahLst/>
          <a:cxnLst/>
          <a:rect l="0" t="0" r="0" b="0"/>
          <a:pathLst>
            <a:path>
              <a:moveTo>
                <a:pt x="1464999" y="0"/>
              </a:moveTo>
              <a:lnTo>
                <a:pt x="1464999" y="605442"/>
              </a:lnTo>
              <a:lnTo>
                <a:pt x="0" y="605442"/>
              </a:lnTo>
              <a:lnTo>
                <a:pt x="0" y="847409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5079B-B80A-41E8-95E1-258D055F4570}">
      <dsp:nvSpPr>
        <dsp:cNvPr id="0" name=""/>
        <dsp:cNvSpPr/>
      </dsp:nvSpPr>
      <dsp:spPr>
        <a:xfrm>
          <a:off x="1174785" y="110780"/>
          <a:ext cx="2611933" cy="870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8B8BB-5C60-4D8D-9253-B88D50B831CD}">
      <dsp:nvSpPr>
        <dsp:cNvPr id="0" name=""/>
        <dsp:cNvSpPr/>
      </dsp:nvSpPr>
      <dsp:spPr>
        <a:xfrm>
          <a:off x="1464999" y="386484"/>
          <a:ext cx="2611933" cy="87060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</a:t>
          </a:r>
          <a:endParaRPr lang="el-GR" sz="2400" kern="1200" dirty="0"/>
        </a:p>
      </dsp:txBody>
      <dsp:txXfrm>
        <a:off x="1464999" y="386484"/>
        <a:ext cx="2611933" cy="870604"/>
      </dsp:txXfrm>
    </dsp:sp>
    <dsp:sp modelId="{BADF017B-B70C-41A5-816A-AB56F41529A4}">
      <dsp:nvSpPr>
        <dsp:cNvPr id="0" name=""/>
        <dsp:cNvSpPr/>
      </dsp:nvSpPr>
      <dsp:spPr>
        <a:xfrm>
          <a:off x="-290214" y="1828794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87DEB-0C35-4A8A-AA9E-58599D36709A}">
      <dsp:nvSpPr>
        <dsp:cNvPr id="0" name=""/>
        <dsp:cNvSpPr/>
      </dsp:nvSpPr>
      <dsp:spPr>
        <a:xfrm>
          <a:off x="0" y="2104498"/>
          <a:ext cx="2611933" cy="16585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Face recognition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(biometrics API)</a:t>
          </a:r>
          <a:endParaRPr lang="el-GR" sz="2400" kern="1200" dirty="0"/>
        </a:p>
      </dsp:txBody>
      <dsp:txXfrm>
        <a:off x="0" y="2104498"/>
        <a:ext cx="2611933" cy="1658577"/>
      </dsp:txXfrm>
    </dsp:sp>
    <dsp:sp modelId="{FF0B5B80-D2B9-4C89-8744-524B23F10A56}">
      <dsp:nvSpPr>
        <dsp:cNvPr id="0" name=""/>
        <dsp:cNvSpPr/>
      </dsp:nvSpPr>
      <dsp:spPr>
        <a:xfrm>
          <a:off x="3193851" y="1752598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D1CF2-2975-46AE-BD2B-478909C7C5E6}">
      <dsp:nvSpPr>
        <dsp:cNvPr id="0" name=""/>
        <dsp:cNvSpPr/>
      </dsp:nvSpPr>
      <dsp:spPr>
        <a:xfrm>
          <a:off x="3484066" y="2028303"/>
          <a:ext cx="2611933" cy="16585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kern="1200" dirty="0" smtClean="0"/>
            <a:t>Δελτίο Ταυτότητας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kern="1200" dirty="0" smtClean="0"/>
            <a:t>(</a:t>
          </a:r>
          <a:r>
            <a:rPr lang="en-US" sz="2400" kern="1200" dirty="0" smtClean="0"/>
            <a:t>OCR API)</a:t>
          </a:r>
          <a:endParaRPr lang="el-GR" sz="2400" kern="1200" dirty="0"/>
        </a:p>
      </dsp:txBody>
      <dsp:txXfrm>
        <a:off x="3484066" y="2028303"/>
        <a:ext cx="2611933" cy="165857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08E75D-5811-421F-AE63-388353F8EA9C}">
      <dsp:nvSpPr>
        <dsp:cNvPr id="0" name=""/>
        <dsp:cNvSpPr/>
      </dsp:nvSpPr>
      <dsp:spPr>
        <a:xfrm>
          <a:off x="2558414" y="527"/>
          <a:ext cx="3112771" cy="17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E-mail </a:t>
          </a:r>
          <a:r>
            <a:rPr lang="el-GR" sz="2700" kern="1200" dirty="0" smtClean="0"/>
            <a:t>έγκρισης δανείου με επισύναψη της σύμβασης</a:t>
          </a:r>
          <a:endParaRPr lang="el-GR" sz="2700" kern="1200" dirty="0"/>
        </a:p>
      </dsp:txBody>
      <dsp:txXfrm>
        <a:off x="2558414" y="527"/>
        <a:ext cx="3112771" cy="1729317"/>
      </dsp:txXfrm>
    </dsp:sp>
    <dsp:sp modelId="{B0089BC8-8FF3-4150-A39B-878D69D02034}">
      <dsp:nvSpPr>
        <dsp:cNvPr id="0" name=""/>
        <dsp:cNvSpPr/>
      </dsp:nvSpPr>
      <dsp:spPr>
        <a:xfrm rot="5504111">
          <a:off x="3750907" y="1773342"/>
          <a:ext cx="649187" cy="778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100" kern="1200"/>
        </a:p>
      </dsp:txBody>
      <dsp:txXfrm rot="5504111">
        <a:off x="3750907" y="1773342"/>
        <a:ext cx="649187" cy="778192"/>
      </dsp:txXfrm>
    </dsp:sp>
    <dsp:sp modelId="{0AD0892F-9F09-4EF4-AA11-863AB189F5FE}">
      <dsp:nvSpPr>
        <dsp:cNvPr id="0" name=""/>
        <dsp:cNvSpPr/>
      </dsp:nvSpPr>
      <dsp:spPr>
        <a:xfrm>
          <a:off x="2479816" y="2595032"/>
          <a:ext cx="3112771" cy="17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Αποδοχή της σύμβασης</a:t>
          </a:r>
          <a:r>
            <a:rPr lang="en-US" sz="2700" kern="1200" dirty="0" smtClean="0"/>
            <a:t> </a:t>
          </a:r>
        </a:p>
      </dsp:txBody>
      <dsp:txXfrm>
        <a:off x="2479816" y="2595032"/>
        <a:ext cx="3112771" cy="172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0F28-0C85-4F3A-801C-C7C981EF1DED}" type="datetimeFigureOut">
              <a:rPr lang="el-GR" smtClean="0"/>
              <a:pPr/>
              <a:t>2/12/2018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BCB73-D6D6-4AC1-A648-90243465418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BCB73-D6D6-4AC1-A648-90243465418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loan:00</a:t>
            </a:r>
            <a:r>
              <a:rPr lang="el-GR" sz="4800" dirty="0" smtClean="0"/>
              <a:t>΄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3600" dirty="0" smtClean="0"/>
              <a:t>Biometrics</a:t>
            </a:r>
            <a:r>
              <a:rPr lang="en-US" dirty="0" smtClean="0"/>
              <a:t> </a:t>
            </a:r>
            <a:r>
              <a:rPr lang="en-US" sz="3600" dirty="0" err="1" smtClean="0"/>
              <a:t>Microlending</a:t>
            </a:r>
            <a:endParaRPr lang="el-G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8991600" cy="2958062"/>
          </a:xfrm>
        </p:spPr>
        <p:txBody>
          <a:bodyPr>
            <a:normAutofit fontScale="77500" lnSpcReduction="20000"/>
          </a:bodyPr>
          <a:lstStyle/>
          <a:p>
            <a:r>
              <a:rPr lang="el-GR" sz="3200" b="1" dirty="0" smtClean="0"/>
              <a:t>Στόχος</a:t>
            </a:r>
            <a:endParaRPr lang="el-GR" sz="3600" b="1" dirty="0" smtClean="0"/>
          </a:p>
          <a:p>
            <a:r>
              <a:rPr lang="el-GR" sz="3200" dirty="0" smtClean="0"/>
              <a:t>Βραχυπρόθεσμα προσωπικά δάνεια με</a:t>
            </a:r>
          </a:p>
          <a:p>
            <a:endParaRPr lang="el-GR" sz="3200" dirty="0" smtClean="0"/>
          </a:p>
          <a:p>
            <a:pPr>
              <a:buFont typeface="Wingdings" pitchFamily="2" charset="2"/>
              <a:buChar char="ü"/>
            </a:pPr>
            <a:r>
              <a:rPr lang="el-GR" sz="3200" dirty="0" smtClean="0"/>
              <a:t>Ταχύτητα</a:t>
            </a:r>
          </a:p>
          <a:p>
            <a:pPr>
              <a:buFont typeface="Wingdings" pitchFamily="2" charset="2"/>
              <a:buChar char="ü"/>
            </a:pPr>
            <a:endParaRPr lang="el-GR" sz="3200" dirty="0" smtClean="0"/>
          </a:p>
          <a:p>
            <a:pPr>
              <a:buFont typeface="Wingdings" pitchFamily="2" charset="2"/>
              <a:buChar char="ü"/>
            </a:pPr>
            <a:r>
              <a:rPr lang="el-GR" sz="3200" dirty="0" smtClean="0"/>
              <a:t>Ευελιξία</a:t>
            </a:r>
          </a:p>
          <a:p>
            <a:pPr>
              <a:buFont typeface="Wingdings" pitchFamily="2" charset="2"/>
              <a:buChar char="ü"/>
            </a:pPr>
            <a:endParaRPr lang="el-GR" sz="3200" dirty="0" smtClean="0"/>
          </a:p>
          <a:p>
            <a:pPr>
              <a:buFont typeface="Wingdings" pitchFamily="2" charset="2"/>
              <a:buChar char="ü"/>
            </a:pPr>
            <a:r>
              <a:rPr lang="el-GR" sz="3200" dirty="0" smtClean="0"/>
              <a:t>Ασφάλεια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ΣΑΣ ΕΥΧΑΡΙΣΤΟΥΜΕ !!!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</a:t>
            </a:r>
            <a:endParaRPr lang="el-G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Γιάννης Φίλιππας</a:t>
            </a:r>
          </a:p>
          <a:p>
            <a:pPr>
              <a:buNone/>
            </a:pPr>
            <a:r>
              <a:rPr lang="el-GR" dirty="0" smtClean="0"/>
              <a:t>Άντζελα Μερτίρη</a:t>
            </a:r>
          </a:p>
          <a:p>
            <a:pPr>
              <a:buNone/>
            </a:pPr>
            <a:r>
              <a:rPr lang="el-GR" dirty="0" smtClean="0"/>
              <a:t>Αγγελική Φωλοπούλου</a:t>
            </a:r>
          </a:p>
          <a:p>
            <a:pPr>
              <a:buNone/>
            </a:pPr>
            <a:r>
              <a:rPr lang="el-GR" dirty="0" smtClean="0"/>
              <a:t>Ρεγγίνα Κραψίτη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447800" y="838200"/>
          <a:ext cx="6705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</a:t>
            </a:r>
          </a:p>
          <a:p>
            <a:pPr>
              <a:buNone/>
            </a:pPr>
            <a:endParaRPr lang="el-GR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endParaRPr lang="el-GR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609600"/>
          <a:ext cx="6096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343400" y="43434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00600" y="4267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3810000" y="4800600"/>
            <a:ext cx="18288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Matching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τρογγυλεμένο ορθογώνιο 1"/>
          <p:cNvSpPr/>
          <p:nvPr/>
        </p:nvSpPr>
        <p:spPr>
          <a:xfrm>
            <a:off x="1363532" y="715385"/>
            <a:ext cx="701937" cy="2372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Διάγραμμα ροής: Απόφαση 2"/>
          <p:cNvSpPr/>
          <p:nvPr/>
        </p:nvSpPr>
        <p:spPr>
          <a:xfrm>
            <a:off x="4058322" y="1592132"/>
            <a:ext cx="1355464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Ορθογώνιο 3"/>
          <p:cNvSpPr/>
          <p:nvPr/>
        </p:nvSpPr>
        <p:spPr>
          <a:xfrm>
            <a:off x="7370334" y="1143000"/>
            <a:ext cx="1476487" cy="1368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NBG</a:t>
            </a: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15385"/>
            <a:ext cx="1532070" cy="2372061"/>
          </a:xfrm>
          <a:prstGeom prst="rect">
            <a:avLst/>
          </a:prstGeom>
        </p:spPr>
      </p:pic>
      <p:sp>
        <p:nvSpPr>
          <p:cNvPr id="9" name="Δεξιό βέλος 8"/>
          <p:cNvSpPr/>
          <p:nvPr/>
        </p:nvSpPr>
        <p:spPr>
          <a:xfrm>
            <a:off x="5486400" y="1905000"/>
            <a:ext cx="1908138" cy="25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Βέλος προς τα κάτω 10"/>
          <p:cNvSpPr/>
          <p:nvPr/>
        </p:nvSpPr>
        <p:spPr>
          <a:xfrm>
            <a:off x="7963348" y="2511911"/>
            <a:ext cx="205740" cy="77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Δεξιό βέλος 8"/>
          <p:cNvSpPr/>
          <p:nvPr/>
        </p:nvSpPr>
        <p:spPr>
          <a:xfrm>
            <a:off x="2133600" y="1905000"/>
            <a:ext cx="1908138" cy="252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3429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Αξιολόγηση της πιστοληπτικής ικανότητα του πελάτη.  </a:t>
            </a:r>
            <a:endParaRPr lang="el-GR" dirty="0"/>
          </a:p>
        </p:txBody>
      </p:sp>
      <p:pic>
        <p:nvPicPr>
          <p:cNvPr id="16" name="Picture 15" descr="nbg.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1" y="1371600"/>
            <a:ext cx="1448038" cy="914400"/>
          </a:xfrm>
          <a:prstGeom prst="rect">
            <a:avLst/>
          </a:prstGeom>
        </p:spPr>
      </p:pic>
      <p:sp>
        <p:nvSpPr>
          <p:cNvPr id="21" name="Δεξιό βέλος 8"/>
          <p:cNvSpPr/>
          <p:nvPr/>
        </p:nvSpPr>
        <p:spPr>
          <a:xfrm rot="5400000">
            <a:off x="7429500" y="49149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Δεξιό βέλος 8"/>
          <p:cNvSpPr/>
          <p:nvPr/>
        </p:nvSpPr>
        <p:spPr>
          <a:xfrm rot="10800000">
            <a:off x="5410200" y="5486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0400" y="5105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l-GR" dirty="0" smtClean="0"/>
              <a:t>πόφαση για χορήγηση ή μη του δανείου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9257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Έγκριση δανείου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Συναλλαγἠ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pic>
        <p:nvPicPr>
          <p:cNvPr id="21" name="Picture 20" descr="nbg.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3505200"/>
            <a:ext cx="2152650" cy="1381125"/>
          </a:xfrm>
          <a:prstGeom prst="rect">
            <a:avLst/>
          </a:prstGeom>
        </p:spPr>
      </p:pic>
      <p:pic>
        <p:nvPicPr>
          <p:cNvPr id="22" name="Picture 21" descr="creditcard.nb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524000"/>
            <a:ext cx="990599" cy="114299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1905000" y="1905000"/>
            <a:ext cx="1676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1447800"/>
            <a:ext cx="2057400" cy="990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Εμπορική Εταιρεία(</a:t>
            </a:r>
            <a:r>
              <a:rPr lang="en-US" dirty="0" smtClean="0"/>
              <a:t>POS)</a:t>
            </a:r>
            <a:endParaRPr lang="el-GR" dirty="0"/>
          </a:p>
        </p:txBody>
      </p:sp>
      <p:sp>
        <p:nvSpPr>
          <p:cNvPr id="35" name="Right Arrow 34"/>
          <p:cNvSpPr/>
          <p:nvPr/>
        </p:nvSpPr>
        <p:spPr>
          <a:xfrm rot="2078178">
            <a:off x="6088616" y="2665947"/>
            <a:ext cx="1676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ight Arrow 35"/>
          <p:cNvSpPr/>
          <p:nvPr/>
        </p:nvSpPr>
        <p:spPr>
          <a:xfrm rot="12860024">
            <a:off x="5885932" y="2887947"/>
            <a:ext cx="1676400" cy="228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TextBox 38"/>
          <p:cNvSpPr txBox="1"/>
          <p:nvPr/>
        </p:nvSpPr>
        <p:spPr>
          <a:xfrm>
            <a:off x="67056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Αίτηση Πληρωμής</a:t>
            </a:r>
            <a:endParaRPr lang="el-GR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31242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Πληρωμή</a:t>
            </a:r>
          </a:p>
          <a:p>
            <a:endParaRPr lang="el-GR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1524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26670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*Εφ όσον δεν υπάρχει πιστωτική</a:t>
            </a:r>
            <a:r>
              <a:rPr lang="en-US" dirty="0" smtClean="0"/>
              <a:t>:</a:t>
            </a:r>
            <a:r>
              <a:rPr lang="el-GR" dirty="0" smtClean="0"/>
              <a:t>  χρησιμοποιώ την υπηρεσία </a:t>
            </a:r>
            <a:r>
              <a:rPr lang="en-US" dirty="0" err="1" smtClean="0"/>
              <a:t>ibank</a:t>
            </a:r>
            <a:r>
              <a:rPr lang="en-US" dirty="0" smtClean="0"/>
              <a:t> pay </a:t>
            </a:r>
            <a:r>
              <a:rPr lang="el-GR" dirty="0" smtClean="0"/>
              <a:t>της εθνικης</a:t>
            </a:r>
            <a:endParaRPr lang="el-GR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NBG non-customers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Download application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Συμπλήρωση</a:t>
            </a:r>
            <a:r>
              <a:rPr lang="en-US" dirty="0" smtClean="0"/>
              <a:t> personal  information &amp; biometrics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Αξιολόγηση απο την </a:t>
            </a:r>
            <a:r>
              <a:rPr lang="en-US" dirty="0" smtClean="0"/>
              <a:t>NBG</a:t>
            </a:r>
          </a:p>
          <a:p>
            <a:pPr>
              <a:buFont typeface="Wingdings" pitchFamily="2" charset="2"/>
              <a:buChar char="Ø"/>
            </a:pPr>
            <a:r>
              <a:rPr lang="el-GR" dirty="0" smtClean="0"/>
              <a:t>Παροχή </a:t>
            </a:r>
            <a:r>
              <a:rPr lang="en-US" dirty="0" smtClean="0"/>
              <a:t>virtual card</a:t>
            </a:r>
            <a:r>
              <a:rPr lang="el-GR" dirty="0" smtClean="0"/>
              <a:t>(μόνο ηλεκτρονικές αγορές)</a:t>
            </a:r>
            <a:r>
              <a:rPr lang="en-US" dirty="0" smtClean="0"/>
              <a:t> </a:t>
            </a:r>
            <a:r>
              <a:rPr lang="el-GR" dirty="0" smtClean="0"/>
              <a:t>με περιορισμό στις συναλλαγές &amp; στα ποσά</a:t>
            </a:r>
            <a:r>
              <a:rPr lang="en-US" dirty="0" smtClean="0"/>
              <a:t> </a:t>
            </a:r>
            <a:r>
              <a:rPr lang="el-GR" dirty="0" smtClean="0"/>
              <a:t>για ένα συγκεκριμένο χρονικό διάστημα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plan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Συνεργασία με τράπεζες</a:t>
            </a:r>
          </a:p>
          <a:p>
            <a:r>
              <a:rPr lang="el-GR" dirty="0" smtClean="0"/>
              <a:t>Προμήθεια απο τους πελάτες</a:t>
            </a:r>
          </a:p>
          <a:p>
            <a:r>
              <a:rPr lang="el-GR" dirty="0" smtClean="0"/>
              <a:t>Έσοδα απο διαφήμιση 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Μελλοντική εξέλιξη της εφαρμογής μας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l-GR" dirty="0" smtClean="0"/>
              <a:t>Συλλογή πόντων του χρήστη και εξαργύρωση σε επόμενα δάνεια</a:t>
            </a:r>
          </a:p>
          <a:p>
            <a:pPr>
              <a:buFont typeface="Wingdings" pitchFamily="2" charset="2"/>
              <a:buChar char="§"/>
            </a:pPr>
            <a:r>
              <a:rPr lang="el-GR" dirty="0" smtClean="0"/>
              <a:t>Συνεργασία με δημόσιες και ιδιωτικές υπηρεσίες για παροχή δεδομένων, ύστερα απο τη συγκατάθεση και τις ανάγκες του χρήστη της εφαρμογής </a:t>
            </a:r>
          </a:p>
          <a:p>
            <a:pPr>
              <a:buNone/>
            </a:pPr>
            <a:r>
              <a:rPr lang="el-GR" dirty="0" smtClean="0"/>
              <a:t>    π.χ. 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</a:t>
            </a:r>
            <a:r>
              <a:rPr lang="el-GR" dirty="0" smtClean="0"/>
              <a:t>   αεροπορικες εταιριες-</a:t>
            </a:r>
            <a:r>
              <a:rPr lang="en-US" dirty="0" smtClean="0"/>
              <a:t>check in </a:t>
            </a:r>
            <a:r>
              <a:rPr lang="el-GR" dirty="0" smtClean="0"/>
              <a:t>με </a:t>
            </a:r>
            <a:r>
              <a:rPr lang="en-US" dirty="0" smtClean="0"/>
              <a:t>biometrics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</a:t>
            </a:r>
            <a:r>
              <a:rPr lang="el-GR" dirty="0" smtClean="0"/>
              <a:t>   κράτος-εκλογική ψήφος με </a:t>
            </a:r>
            <a:r>
              <a:rPr lang="en-US" dirty="0" smtClean="0"/>
              <a:t>biometrics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   στατιστικές υπηρεσίες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   εμπορικές εταιρίες για παροχή πίστωσης στους πελάτες τους</a:t>
            </a:r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674</TotalTime>
  <Words>198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loan:00΄ Biometrics Microlending</vt:lpstr>
      <vt:lpstr>   </vt:lpstr>
      <vt:lpstr>Slide 3</vt:lpstr>
      <vt:lpstr>Slide 4</vt:lpstr>
      <vt:lpstr>Έγκριση δανείου</vt:lpstr>
      <vt:lpstr>Συναλλαγἠ  </vt:lpstr>
      <vt:lpstr>NBG non-customers </vt:lpstr>
      <vt:lpstr>Business plan </vt:lpstr>
      <vt:lpstr>Μελλοντική εξέλιξη της εφαρμογής μας </vt:lpstr>
      <vt:lpstr>    ΣΑΣ ΕΥΧΑΡΙΣΤΟΥΜΕ !!!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Biometrics MicroLending</dc:title>
  <dc:creator>GI</dc:creator>
  <cp:lastModifiedBy>GI</cp:lastModifiedBy>
  <cp:revision>76</cp:revision>
  <dcterms:created xsi:type="dcterms:W3CDTF">2006-08-16T00:00:00Z</dcterms:created>
  <dcterms:modified xsi:type="dcterms:W3CDTF">2018-12-02T12:49:52Z</dcterms:modified>
</cp:coreProperties>
</file>