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A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61" y="304800"/>
            <a:ext cx="3352799" cy="1336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057400"/>
            <a:ext cx="3434931" cy="7791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0" y="1295400"/>
            <a:ext cx="665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  <a:ea typeface="Tahoma" pitchFamily="34" charset="0"/>
                <a:cs typeface="Tahoma" pitchFamily="34" charset="0"/>
              </a:rPr>
              <a:t>by</a:t>
            </a:r>
            <a:endParaRPr lang="el-GR" sz="4000" b="1" i="1" dirty="0">
              <a:solidFill>
                <a:schemeClr val="accent6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3354"/>
            <a:ext cx="9296399" cy="362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886050"/>
            <a:ext cx="9144000" cy="971950"/>
          </a:xfrm>
          <a:prstGeom prst="rect">
            <a:avLst/>
          </a:prstGeom>
          <a:solidFill>
            <a:srgbClr val="59AD9F"/>
          </a:solidFill>
          <a:ln w="38100">
            <a:solidFill>
              <a:srgbClr val="59AD9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27" y="5886050"/>
            <a:ext cx="2438400" cy="97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049268"/>
            <a:ext cx="2845633" cy="645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55196"/>
            <a:ext cx="2209800" cy="1079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65" y="95250"/>
            <a:ext cx="1435735" cy="18097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0512" y="222420"/>
            <a:ext cx="3789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59AD9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Lack of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Money</a:t>
            </a:r>
            <a:r>
              <a:rPr lang="en-US" sz="2000" b="1" dirty="0" smtClean="0">
                <a:solidFill>
                  <a:srgbClr val="59AD9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Management</a:t>
            </a:r>
            <a:endParaRPr lang="el-GR" sz="2000" b="1" dirty="0">
              <a:solidFill>
                <a:schemeClr val="accent6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265" y="819090"/>
            <a:ext cx="270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Cash</a:t>
            </a:r>
            <a:r>
              <a:rPr lang="en-US" sz="2000" b="1" dirty="0" smtClean="0">
                <a:solidFill>
                  <a:srgbClr val="59AD9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driven Society</a:t>
            </a:r>
            <a:endParaRPr lang="el-GR" sz="2000" b="1" dirty="0">
              <a:solidFill>
                <a:srgbClr val="59AD9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491" y="1428690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Offers</a:t>
            </a:r>
            <a:r>
              <a:rPr lang="en-US" sz="2000" b="1" dirty="0" smtClean="0">
                <a:solidFill>
                  <a:srgbClr val="59AD9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Win &amp; Management </a:t>
            </a:r>
          </a:p>
        </p:txBody>
      </p:sp>
      <p:cxnSp>
        <p:nvCxnSpPr>
          <p:cNvPr id="21" name="Straight Connector 20"/>
          <p:cNvCxnSpPr>
            <a:stCxn id="2" idx="3"/>
          </p:cNvCxnSpPr>
          <p:nvPr/>
        </p:nvCxnSpPr>
        <p:spPr>
          <a:xfrm>
            <a:off x="4724400" y="1000125"/>
            <a:ext cx="0" cy="4410075"/>
          </a:xfrm>
          <a:prstGeom prst="line">
            <a:avLst/>
          </a:prstGeom>
          <a:ln w="38100">
            <a:solidFill>
              <a:srgbClr val="59AD9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81500" y="1428690"/>
            <a:ext cx="342900" cy="0"/>
          </a:xfrm>
          <a:prstGeom prst="line">
            <a:avLst/>
          </a:prstGeom>
          <a:ln w="38100">
            <a:solidFill>
              <a:srgbClr val="59AD9F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24400" y="3149263"/>
            <a:ext cx="762000" cy="0"/>
          </a:xfrm>
          <a:prstGeom prst="line">
            <a:avLst/>
          </a:prstGeom>
          <a:ln w="38100">
            <a:solidFill>
              <a:srgbClr val="59AD9F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11" y="1895820"/>
            <a:ext cx="2125881" cy="84737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486400" y="2667000"/>
            <a:ext cx="3409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Expenses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management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  <a:p>
            <a:r>
              <a:rPr lang="en-US" sz="2000" b="1" dirty="0" smtClean="0">
                <a:solidFill>
                  <a:srgbClr val="59AD9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students</a:t>
            </a:r>
            <a:r>
              <a:rPr lang="en-US" sz="2000" b="1" dirty="0">
                <a:solidFill>
                  <a:srgbClr val="59AD9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59AD9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with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loyalty 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scheme</a:t>
            </a:r>
            <a:r>
              <a:rPr lang="en-US" sz="2000" b="1" dirty="0" smtClean="0">
                <a:solidFill>
                  <a:srgbClr val="59AD9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>
                <a:solidFill>
                  <a:srgbClr val="59AD9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&amp;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gamification</a:t>
            </a:r>
            <a:endParaRPr lang="el-GR" sz="2000" b="1" dirty="0">
              <a:solidFill>
                <a:schemeClr val="accent6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495800" y="3829109"/>
            <a:ext cx="461059" cy="461059"/>
          </a:xfrm>
          <a:prstGeom prst="ellipse">
            <a:avLst/>
          </a:prstGeom>
          <a:solidFill>
            <a:srgbClr val="59AD9F"/>
          </a:solidFill>
          <a:ln>
            <a:solidFill>
              <a:srgbClr val="59AD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 flipV="1">
            <a:off x="3764226" y="3295710"/>
            <a:ext cx="799095" cy="600920"/>
          </a:xfrm>
          <a:prstGeom prst="straightConnector1">
            <a:avLst/>
          </a:prstGeom>
          <a:ln w="38100">
            <a:solidFill>
              <a:srgbClr val="59AD9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58" idx="3"/>
          </p:cNvCxnSpPr>
          <p:nvPr/>
        </p:nvCxnSpPr>
        <p:spPr>
          <a:xfrm flipH="1">
            <a:off x="1879041" y="4127957"/>
            <a:ext cx="2760483" cy="920123"/>
          </a:xfrm>
          <a:prstGeom prst="straightConnector1">
            <a:avLst/>
          </a:prstGeom>
          <a:ln w="38100">
            <a:solidFill>
              <a:srgbClr val="59AD9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288665" y="4127957"/>
            <a:ext cx="1283335" cy="162211"/>
          </a:xfrm>
          <a:prstGeom prst="straightConnector1">
            <a:avLst/>
          </a:prstGeom>
          <a:ln w="38100">
            <a:solidFill>
              <a:srgbClr val="59AD9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3657600" y="3829111"/>
            <a:ext cx="1001373" cy="230527"/>
          </a:xfrm>
          <a:prstGeom prst="straightConnector1">
            <a:avLst/>
          </a:prstGeom>
          <a:ln w="38100">
            <a:solidFill>
              <a:srgbClr val="59AD9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-76200" y="2895600"/>
            <a:ext cx="4847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9AD9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Financial</a:t>
            </a:r>
            <a:r>
              <a:rPr lang="en-US" dirty="0" smtClean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goal</a:t>
            </a:r>
            <a:r>
              <a:rPr lang="en-US" dirty="0" smtClean="0"/>
              <a:t> </a:t>
            </a:r>
            <a:r>
              <a:rPr lang="en-US" sz="2000" b="1" dirty="0" smtClean="0">
                <a:solidFill>
                  <a:srgbClr val="59AD9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setting -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management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-76200" y="3505200"/>
            <a:ext cx="3648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9AD9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Personal</a:t>
            </a:r>
            <a:r>
              <a:rPr lang="en-US" dirty="0" smtClean="0"/>
              <a:t> </a:t>
            </a:r>
            <a:r>
              <a:rPr lang="en-US" sz="2000" b="1" dirty="0">
                <a:solidFill>
                  <a:srgbClr val="59AD9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financial</a:t>
            </a:r>
            <a:r>
              <a:rPr lang="en-US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analytics</a:t>
            </a:r>
            <a:endParaRPr lang="el-GR" sz="2000" b="1" dirty="0">
              <a:solidFill>
                <a:schemeClr val="accent6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26765" y="4127957"/>
            <a:ext cx="32271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amified</a:t>
            </a:r>
            <a:r>
              <a:rPr lang="en-US" dirty="0" smtClean="0"/>
              <a:t> </a:t>
            </a:r>
            <a:r>
              <a:rPr lang="en-US" sz="2000" b="1" dirty="0">
                <a:solidFill>
                  <a:srgbClr val="59AD9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points</a:t>
            </a:r>
            <a:r>
              <a:rPr lang="en-US" dirty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earning</a:t>
            </a:r>
          </a:p>
          <a:p>
            <a:r>
              <a:rPr lang="en-US" sz="1400" b="1" i="1" dirty="0" smtClean="0">
                <a:solidFill>
                  <a:srgbClr val="59AD9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400" b="1" i="1" dirty="0">
                <a:solidFill>
                  <a:srgbClr val="59AD9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individuals </a:t>
            </a:r>
            <a:r>
              <a:rPr lang="en-US" sz="1400" b="1" i="1" dirty="0" smtClean="0">
                <a:solidFill>
                  <a:srgbClr val="59AD9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community)</a:t>
            </a:r>
            <a:endParaRPr lang="el-GR" sz="1400" b="1" i="1" dirty="0">
              <a:solidFill>
                <a:srgbClr val="59AD9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0" y="4848025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Social</a:t>
            </a:r>
            <a:r>
              <a:rPr lang="en-US" dirty="0" smtClean="0"/>
              <a:t> </a:t>
            </a:r>
            <a:r>
              <a:rPr lang="en-US" sz="2000" b="1" dirty="0" smtClean="0">
                <a:solidFill>
                  <a:srgbClr val="59AD9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impact</a:t>
            </a:r>
            <a:endParaRPr lang="el-GR" sz="2000" b="1" dirty="0">
              <a:solidFill>
                <a:srgbClr val="59AD9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9799" y="4495800"/>
            <a:ext cx="42066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Βanking</a:t>
            </a:r>
            <a:r>
              <a:rPr lang="el-GR" sz="2000" b="1" dirty="0">
                <a:solidFill>
                  <a:srgbClr val="59AD9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innovation &amp; Strategy </a:t>
            </a:r>
            <a:endParaRPr lang="en-US" sz="2000" b="1" dirty="0">
              <a:solidFill>
                <a:srgbClr val="59AD9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Social</a:t>
            </a:r>
            <a:r>
              <a:rPr lang="en-US" sz="2000" b="1" dirty="0">
                <a:solidFill>
                  <a:srgbClr val="59AD9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Solidarity &amp; Social </a:t>
            </a:r>
            <a:endParaRPr lang="en-US" sz="2000" b="1" dirty="0" smtClean="0">
              <a:solidFill>
                <a:srgbClr val="59AD9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b="1" dirty="0" smtClean="0">
                <a:solidFill>
                  <a:srgbClr val="59AD9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Innovation </a:t>
            </a:r>
            <a:endParaRPr lang="el-GR" sz="2000" b="1" dirty="0">
              <a:solidFill>
                <a:srgbClr val="59AD9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1" name="Straight Connector 30"/>
          <p:cNvCxnSpPr>
            <a:endCxn id="6" idx="1"/>
          </p:cNvCxnSpPr>
          <p:nvPr/>
        </p:nvCxnSpPr>
        <p:spPr>
          <a:xfrm>
            <a:off x="4724400" y="5003632"/>
            <a:ext cx="365399" cy="0"/>
          </a:xfrm>
          <a:prstGeom prst="line">
            <a:avLst/>
          </a:prstGeom>
          <a:ln w="38100">
            <a:solidFill>
              <a:srgbClr val="59AD9F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4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33" grpId="0"/>
      <p:bldP spid="39" grpId="0" animBg="1"/>
      <p:bldP spid="53" grpId="0"/>
      <p:bldP spid="54" grpId="0"/>
      <p:bldP spid="57" grpId="0"/>
      <p:bldP spid="58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886050"/>
            <a:ext cx="9144000" cy="971950"/>
          </a:xfrm>
          <a:prstGeom prst="rect">
            <a:avLst/>
          </a:prstGeom>
          <a:solidFill>
            <a:srgbClr val="59AD9F"/>
          </a:solidFill>
          <a:ln w="38100">
            <a:solidFill>
              <a:srgbClr val="59AD9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27" y="5886050"/>
            <a:ext cx="2438400" cy="971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049268"/>
            <a:ext cx="2845633" cy="6455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55196"/>
            <a:ext cx="2209800" cy="10790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2619" y="1828800"/>
            <a:ext cx="43787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i="1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  <a:ea typeface="Tahoma" pitchFamily="34" charset="0"/>
                <a:cs typeface="Tahoma" pitchFamily="34" charset="0"/>
              </a:rPr>
              <a:t>Demo…</a:t>
            </a:r>
            <a:endParaRPr lang="el-GR" sz="9600" b="1" i="1" dirty="0">
              <a:solidFill>
                <a:schemeClr val="accent6">
                  <a:lumMod val="75000"/>
                </a:schemeClr>
              </a:solidFill>
              <a:latin typeface="Adobe Garamond Pro Bold" pitchFamily="18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8763000" cy="430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0" y="5886050"/>
            <a:ext cx="9144000" cy="971950"/>
          </a:xfrm>
          <a:prstGeom prst="rect">
            <a:avLst/>
          </a:prstGeom>
          <a:solidFill>
            <a:srgbClr val="59AD9F"/>
          </a:solidFill>
          <a:ln w="38100">
            <a:solidFill>
              <a:srgbClr val="59AD9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27" y="5886050"/>
            <a:ext cx="2438400" cy="971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049268"/>
            <a:ext cx="2845633" cy="6455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55196"/>
            <a:ext cx="2209800" cy="107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9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50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Labrini</dc:creator>
  <cp:lastModifiedBy>Labrini</cp:lastModifiedBy>
  <cp:revision>37</cp:revision>
  <dcterms:created xsi:type="dcterms:W3CDTF">2006-08-16T00:00:00Z</dcterms:created>
  <dcterms:modified xsi:type="dcterms:W3CDTF">2016-04-24T14:39:27Z</dcterms:modified>
</cp:coreProperties>
</file>