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2" r:id="rId4"/>
    <p:sldId id="258" r:id="rId5"/>
    <p:sldId id="270" r:id="rId6"/>
    <p:sldId id="273" r:id="rId7"/>
    <p:sldId id="271" r:id="rId8"/>
    <p:sldId id="261" r:id="rId9"/>
    <p:sldId id="274" r:id="rId10"/>
    <p:sldId id="257" r:id="rId11"/>
    <p:sldId id="259" r:id="rId12"/>
    <p:sldId id="26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PassItOn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the most out of your ticket</a:t>
            </a:r>
          </a:p>
        </p:txBody>
      </p:sp>
    </p:spTree>
    <p:extLst>
      <p:ext uri="{BB962C8B-B14F-4D97-AF65-F5344CB8AC3E}">
        <p14:creationId xmlns:p14="http://schemas.microsoft.com/office/powerpoint/2010/main" val="445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the </a:t>
            </a:r>
            <a:r>
              <a:rPr lang="en-US" sz="2400" dirty="0"/>
              <a:t>G</a:t>
            </a:r>
            <a:r>
              <a:rPr lang="en-US" sz="2400" dirty="0" smtClean="0"/>
              <a:t>reek public transportation network, freeloaders are very common for a variety of reasons:</a:t>
            </a:r>
          </a:p>
          <a:p>
            <a:pPr lvl="2"/>
            <a:r>
              <a:rPr lang="en-US" sz="2400" dirty="0" smtClean="0"/>
              <a:t>Security measures are lacking </a:t>
            </a:r>
          </a:p>
          <a:p>
            <a:pPr lvl="2"/>
            <a:r>
              <a:rPr lang="en-US" sz="2400" dirty="0" smtClean="0"/>
              <a:t>A lot of the commute routes are small enough so they have a small chance of getting caught even with adequate security.</a:t>
            </a:r>
          </a:p>
          <a:p>
            <a:pPr lvl="2"/>
            <a:r>
              <a:rPr lang="en-US" sz="2400" dirty="0" smtClean="0"/>
              <a:t>There is a large waiting time in queues in order to buy a ticket</a:t>
            </a:r>
          </a:p>
          <a:p>
            <a:pPr lvl="2"/>
            <a:endParaRPr lang="en-US" sz="2400" dirty="0"/>
          </a:p>
          <a:p>
            <a:r>
              <a:rPr lang="en-US" sz="2400" dirty="0" smtClean="0"/>
              <a:t>The good Samaritan problem:</a:t>
            </a:r>
          </a:p>
          <a:p>
            <a:pPr lvl="2"/>
            <a:r>
              <a:rPr lang="en-US" sz="2400" dirty="0" smtClean="0"/>
              <a:t>A lot of people leave their half used ticket in the station for other people to use before it expires.</a:t>
            </a:r>
          </a:p>
        </p:txBody>
      </p:sp>
    </p:spTree>
    <p:extLst>
      <p:ext uri="{BB962C8B-B14F-4D97-AF65-F5344CB8AC3E}">
        <p14:creationId xmlns:p14="http://schemas.microsoft.com/office/powerpoint/2010/main" val="19553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things even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 smtClean="0"/>
              <a:t>We  track the user’s current location and show a Map</a:t>
            </a:r>
          </a:p>
          <a:p>
            <a:pPr lvl="1"/>
            <a:r>
              <a:rPr lang="en-US" sz="2400" dirty="0" smtClean="0"/>
              <a:t>The user then points to the starting and ending location on the Map</a:t>
            </a:r>
          </a:p>
          <a:p>
            <a:pPr lvl="1"/>
            <a:r>
              <a:rPr lang="en-US" sz="2400" dirty="0" smtClean="0"/>
              <a:t>We compute all the compatible routes and then present them to the user</a:t>
            </a:r>
          </a:p>
          <a:p>
            <a:pPr lvl="1"/>
            <a:r>
              <a:rPr lang="en-US" sz="2400" dirty="0" smtClean="0"/>
              <a:t>We currently support three heuristics: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Minimum time spent in commute (leading also to lower cost)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Least possible change in mode of transportation (so you can read a book, or listen to your favorite music)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Least amount of walking (It is raining or freezing outside, or you are plain lazy)</a:t>
            </a:r>
          </a:p>
          <a:p>
            <a:pPr lvl="1"/>
            <a:r>
              <a:rPr lang="en-US" sz="2400" dirty="0" smtClean="0"/>
              <a:t>The user then pays for the ticket using his credit card and its done</a:t>
            </a:r>
          </a:p>
          <a:p>
            <a:pPr lvl="1"/>
            <a:r>
              <a:rPr lang="en-US" sz="2400" dirty="0" smtClean="0"/>
              <a:t>Once the remaining of the ticket gets bought from another user, he gets reimbursed with the current value of the ticket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Goods that our application could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4068" lvl="1" indent="-342900">
              <a:buFont typeface="+mj-lt"/>
              <a:buAutoNum type="alphaLcParenR"/>
            </a:pPr>
            <a:r>
              <a:rPr lang="en-US" sz="2400" dirty="0" smtClean="0"/>
              <a:t>Concert tickets and Coupons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sz="2400" dirty="0" smtClean="0"/>
              <a:t>Concert Tickets get more expensive until the day of the event so they can be viewed as a short term </a:t>
            </a:r>
            <a:r>
              <a:rPr lang="en-US" sz="2400" smtClean="0"/>
              <a:t>investment.</a:t>
            </a:r>
            <a:endParaRPr lang="en-US" sz="2400" dirty="0" smtClean="0"/>
          </a:p>
          <a:p>
            <a:pPr marL="544068" lvl="1" indent="-342900">
              <a:buFont typeface="+mj-lt"/>
              <a:buAutoNum type="alphaLcParenR"/>
            </a:pPr>
            <a:r>
              <a:rPr lang="en-US" sz="2400" dirty="0" smtClean="0"/>
              <a:t>Delivery services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sz="2400" dirty="0" smtClean="0"/>
              <a:t>Delivery services have very low utilization rate, because a lot of time is spent placing orders and managing routes. In an increasingly connected world of </a:t>
            </a:r>
            <a:r>
              <a:rPr lang="en-US" sz="2400" dirty="0" err="1" smtClean="0"/>
              <a:t>IoT</a:t>
            </a:r>
            <a:r>
              <a:rPr lang="en-US" sz="2400" dirty="0" smtClean="0"/>
              <a:t> devices, delivery services amongst diverse vendors could be fused to increase utilization</a:t>
            </a:r>
          </a:p>
          <a:p>
            <a:pPr marL="544068" lvl="1" indent="-342900">
              <a:buFont typeface="+mj-lt"/>
              <a:buAutoNum type="alphaLcParenR"/>
            </a:pPr>
            <a:r>
              <a:rPr lang="en-US" sz="2400" dirty="0" smtClean="0"/>
              <a:t>API Keys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sz="2400" dirty="0" smtClean="0"/>
              <a:t>API keys are useful for developers, but provide limited calls per hour. Sharing API calls while the key’s owner isn’t using them would increase their utilization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4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DEMO TIME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6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Marios</a:t>
            </a:r>
            <a:r>
              <a:rPr lang="en-US" sz="2800" dirty="0" smtClean="0"/>
              <a:t> </a:t>
            </a:r>
            <a:r>
              <a:rPr lang="en-US" sz="2800" dirty="0" err="1" smtClean="0"/>
              <a:t>Vodas</a:t>
            </a:r>
            <a:endParaRPr lang="en-US" sz="2800" dirty="0" smtClean="0"/>
          </a:p>
          <a:p>
            <a:r>
              <a:rPr lang="en-US" sz="2800" dirty="0" err="1" smtClean="0"/>
              <a:t>Apostolos</a:t>
            </a:r>
            <a:r>
              <a:rPr lang="en-US" sz="2800" dirty="0" smtClean="0"/>
              <a:t> </a:t>
            </a:r>
            <a:r>
              <a:rPr lang="en-US" sz="2800" dirty="0" err="1" smtClean="0"/>
              <a:t>Glenis</a:t>
            </a:r>
            <a:endParaRPr lang="en-US" sz="2800" dirty="0" smtClean="0"/>
          </a:p>
          <a:p>
            <a:r>
              <a:rPr lang="en-US" sz="2800" dirty="0" smtClean="0"/>
              <a:t>Eugenia </a:t>
            </a:r>
            <a:r>
              <a:rPr lang="en-US" sz="2800" dirty="0" err="1" smtClean="0"/>
              <a:t>Stoufi</a:t>
            </a:r>
            <a:endParaRPr lang="en-US" sz="2800" dirty="0" smtClean="0"/>
          </a:p>
          <a:p>
            <a:r>
              <a:rPr lang="en-US" sz="2800" dirty="0" smtClean="0"/>
              <a:t>Elias </a:t>
            </a:r>
            <a:r>
              <a:rPr lang="en-US" sz="2800" dirty="0" err="1" smtClean="0"/>
              <a:t>Regopoulos</a:t>
            </a:r>
            <a:endParaRPr lang="en-US" sz="2800" dirty="0" smtClean="0"/>
          </a:p>
          <a:p>
            <a:r>
              <a:rPr lang="en-US" sz="2800" dirty="0" err="1" smtClean="0"/>
              <a:t>Panagiota</a:t>
            </a:r>
            <a:r>
              <a:rPr lang="en-US" sz="2800" dirty="0" smtClean="0"/>
              <a:t> </a:t>
            </a:r>
            <a:r>
              <a:rPr lang="en-US" sz="2800" dirty="0" err="1" smtClean="0"/>
              <a:t>Thomopoulou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We are all students (PhD and </a:t>
            </a:r>
            <a:r>
              <a:rPr lang="en-US" sz="2800" dirty="0" err="1" smtClean="0"/>
              <a:t>Bsc</a:t>
            </a:r>
            <a:r>
              <a:rPr lang="en-US" sz="2800" dirty="0" smtClean="0"/>
              <a:t>) at the University of Piraeus doing all sorts of awesome things mostly centered around Geographical Information Systems and UNIX technologies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18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79" y="1737360"/>
            <a:ext cx="3156098" cy="423969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3220647" cy="402272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57" y="3838352"/>
            <a:ext cx="5136412" cy="21485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43" y="1915986"/>
            <a:ext cx="4535864" cy="17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PassItOn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Have users buy their ticket using their credit card:</a:t>
            </a:r>
          </a:p>
          <a:p>
            <a:pPr lvl="2"/>
            <a:r>
              <a:rPr lang="en-US" sz="3200" dirty="0" smtClean="0"/>
              <a:t>There is no need to wait in line anymore</a:t>
            </a:r>
          </a:p>
          <a:p>
            <a:pPr marL="384048" lvl="2" indent="0">
              <a:buNone/>
            </a:pPr>
            <a:endParaRPr lang="en-US" sz="3200" dirty="0" smtClean="0"/>
          </a:p>
          <a:p>
            <a:pPr marL="0">
              <a:buNone/>
            </a:pPr>
            <a:r>
              <a:rPr lang="en-US" sz="3200" dirty="0" smtClean="0"/>
              <a:t>We created a centralized marketplace for tickets:</a:t>
            </a:r>
          </a:p>
          <a:p>
            <a:pPr marL="544068" lvl="1" indent="-342900"/>
            <a:r>
              <a:rPr lang="en-US" sz="3200" dirty="0"/>
              <a:t>W</a:t>
            </a:r>
            <a:r>
              <a:rPr lang="en-US" sz="3200" dirty="0" smtClean="0"/>
              <a:t>e can provide them the ability to use only a part of their ticket</a:t>
            </a:r>
          </a:p>
          <a:p>
            <a:pPr marL="544068" lvl="1" indent="-342900"/>
            <a:r>
              <a:rPr lang="en-US" sz="3200" dirty="0" smtClean="0"/>
              <a:t>Sometimes people end up bending the rules because it is more convenient</a:t>
            </a:r>
          </a:p>
          <a:p>
            <a:pPr marL="544068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3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5541264" y="1920240"/>
            <a:ext cx="117043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3978315" y="2528993"/>
            <a:ext cx="4296329" cy="12323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Is there an appropriate ticket in the secondary market?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1532697" y="3618428"/>
            <a:ext cx="2149311" cy="15365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Buy the ticket and redeem the seller with the appropriate amount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8491460" y="3627401"/>
            <a:ext cx="2255096" cy="683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Buy a full ticket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8491460" y="5195730"/>
            <a:ext cx="2255096" cy="156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Once the ride is over the user can make the ticket available in secondary market or donate the </a:t>
            </a:r>
            <a:r>
              <a:rPr lang="en-US" smtClean="0">
                <a:solidFill>
                  <a:sysClr val="windowText" lastClr="000000"/>
                </a:solidFill>
              </a:rPr>
              <a:t>ticket directly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rminator 8"/>
          <p:cNvSpPr/>
          <p:nvPr/>
        </p:nvSpPr>
        <p:spPr>
          <a:xfrm>
            <a:off x="5541264" y="6004874"/>
            <a:ext cx="1368583" cy="2545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7145" y="2994479"/>
            <a:ext cx="1018095" cy="27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YES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2699" y="2980142"/>
            <a:ext cx="1272618" cy="29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NO</a:t>
            </a:r>
            <a:endParaRPr lang="en-US"/>
          </a:p>
        </p:txBody>
      </p:sp>
      <p:cxnSp>
        <p:nvCxnSpPr>
          <p:cNvPr id="13" name="Straight Arrow Connector 12"/>
          <p:cNvCxnSpPr>
            <a:stCxn id="5" idx="1"/>
            <a:endCxn id="10" idx="3"/>
          </p:cNvCxnSpPr>
          <p:nvPr/>
        </p:nvCxnSpPr>
        <p:spPr>
          <a:xfrm flipH="1" flipV="1">
            <a:off x="3115240" y="3129863"/>
            <a:ext cx="863075" cy="1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>
            <a:off x="2606193" y="3265247"/>
            <a:ext cx="1160" cy="35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36" idx="2"/>
          </p:cNvCxnSpPr>
          <p:nvPr/>
        </p:nvCxnSpPr>
        <p:spPr>
          <a:xfrm flipV="1">
            <a:off x="2607353" y="4997298"/>
            <a:ext cx="2661776" cy="15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8274644" y="3129864"/>
            <a:ext cx="708055" cy="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36" idx="0"/>
          </p:cNvCxnSpPr>
          <p:nvPr/>
        </p:nvCxnSpPr>
        <p:spPr>
          <a:xfrm flipH="1">
            <a:off x="6151632" y="4310660"/>
            <a:ext cx="3467376" cy="1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9" idx="3"/>
          </p:cNvCxnSpPr>
          <p:nvPr/>
        </p:nvCxnSpPr>
        <p:spPr>
          <a:xfrm flipH="1">
            <a:off x="6909847" y="5977468"/>
            <a:ext cx="1581613" cy="1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7" idx="0"/>
          </p:cNvCxnSpPr>
          <p:nvPr/>
        </p:nvCxnSpPr>
        <p:spPr>
          <a:xfrm>
            <a:off x="9619008" y="3279585"/>
            <a:ext cx="0" cy="34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>
            <a:off x="6126480" y="2221992"/>
            <a:ext cx="0" cy="30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69129" y="4444554"/>
            <a:ext cx="1765005" cy="110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Market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/>
          <p:cNvCxnSpPr>
            <a:stCxn id="36" idx="6"/>
            <a:endCxn id="8" idx="0"/>
          </p:cNvCxnSpPr>
          <p:nvPr/>
        </p:nvCxnSpPr>
        <p:spPr>
          <a:xfrm>
            <a:off x="7034134" y="4997298"/>
            <a:ext cx="2584874" cy="19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4"/>
          </p:cNvCxnSpPr>
          <p:nvPr/>
        </p:nvCxnSpPr>
        <p:spPr>
          <a:xfrm flipH="1">
            <a:off x="6096000" y="5550041"/>
            <a:ext cx="55632" cy="50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Google Directions API for route recommendation</a:t>
            </a:r>
          </a:p>
          <a:p>
            <a:r>
              <a:rPr lang="en-US" sz="3200" dirty="0" smtClean="0"/>
              <a:t>NBG API for payments</a:t>
            </a:r>
          </a:p>
          <a:p>
            <a:r>
              <a:rPr lang="en-US" sz="3200" dirty="0" err="1" smtClean="0"/>
              <a:t>Javascript</a:t>
            </a:r>
            <a:r>
              <a:rPr lang="en-US" sz="3200" dirty="0" smtClean="0"/>
              <a:t> with Cordova to tie it all together</a:t>
            </a:r>
          </a:p>
          <a:p>
            <a:endParaRPr lang="en-US" sz="3200" dirty="0"/>
          </a:p>
          <a:p>
            <a:r>
              <a:rPr lang="en-US" sz="3200" dirty="0" smtClean="0"/>
              <a:t>A lean stack for prototyping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98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create a strategic partnership with the public transportation network.</a:t>
            </a:r>
          </a:p>
          <a:p>
            <a:pPr lvl="1"/>
            <a:r>
              <a:rPr lang="en-US" sz="3200" dirty="0" smtClean="0"/>
              <a:t>We get added value for each ticket we sell</a:t>
            </a:r>
          </a:p>
          <a:p>
            <a:r>
              <a:rPr lang="en-US" sz="3200" dirty="0" smtClean="0"/>
              <a:t>We also have a strategic partnership with the Bank.</a:t>
            </a:r>
          </a:p>
          <a:p>
            <a:pPr lvl="1"/>
            <a:r>
              <a:rPr lang="en-US" sz="3200" dirty="0" smtClean="0"/>
              <a:t>We get a commission every time the user buys a full ticket</a:t>
            </a:r>
          </a:p>
          <a:p>
            <a:pPr lvl="1"/>
            <a:r>
              <a:rPr lang="en-US" sz="3200" dirty="0" smtClean="0"/>
              <a:t>And possibly every time the value of a </a:t>
            </a:r>
            <a:r>
              <a:rPr lang="en-US" sz="3200" dirty="0" smtClean="0"/>
              <a:t>ticket gets reimbursed, </a:t>
            </a:r>
            <a:r>
              <a:rPr lang="en-US" sz="3200" dirty="0" smtClean="0"/>
              <a:t>the money was considered lost anyways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84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limited to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users can now share any type of product or service that expires in the near future.</a:t>
            </a:r>
          </a:p>
          <a:p>
            <a:r>
              <a:rPr lang="en-US" sz="2400" dirty="0" smtClean="0"/>
              <a:t>The original idea was about a marketplace but sharing goods does not always have a fixed equilibrium</a:t>
            </a:r>
          </a:p>
          <a:p>
            <a:pPr lvl="2"/>
            <a:endParaRPr lang="en-US" sz="2400" dirty="0"/>
          </a:p>
          <a:p>
            <a:r>
              <a:rPr lang="en-US" sz="2400" dirty="0" smtClean="0"/>
              <a:t>There is a niche market here for goods that are not available to other marketplaces</a:t>
            </a:r>
          </a:p>
          <a:p>
            <a:r>
              <a:rPr lang="en-US" sz="2400" dirty="0" smtClean="0"/>
              <a:t>Also there is a chance to enhance social welfare through direct transfer of resources, </a:t>
            </a:r>
            <a:r>
              <a:rPr lang="en-US" sz="2400" dirty="0" err="1" smtClean="0"/>
              <a:t>ie</a:t>
            </a:r>
            <a:r>
              <a:rPr lang="en-US" sz="2400" dirty="0" smtClean="0"/>
              <a:t> the users might choose to use the system as a donation platform</a:t>
            </a:r>
          </a:p>
          <a:p>
            <a:pPr marL="544068" lvl="1" indent="-342900">
              <a:buFont typeface="+mj-lt"/>
              <a:buAutoNum type="alphaLcParenR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</TotalTime>
  <Words>658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PassItOn</vt:lpstr>
      <vt:lpstr>The Team</vt:lpstr>
      <vt:lpstr>Problem statement</vt:lpstr>
      <vt:lpstr>Enter PassItOn</vt:lpstr>
      <vt:lpstr>Flowchart</vt:lpstr>
      <vt:lpstr>How did we do it</vt:lpstr>
      <vt:lpstr>Revenue Model</vt:lpstr>
      <vt:lpstr>Not limited to tickets</vt:lpstr>
      <vt:lpstr>The end</vt:lpstr>
      <vt:lpstr>Problem Statement</vt:lpstr>
      <vt:lpstr>Making things even easier</vt:lpstr>
      <vt:lpstr>Goods that our application could target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Rush</dc:title>
  <dc:creator>Microsoft Office User</dc:creator>
  <cp:lastModifiedBy>Marios Vodas</cp:lastModifiedBy>
  <cp:revision>58</cp:revision>
  <dcterms:created xsi:type="dcterms:W3CDTF">2016-04-23T16:33:41Z</dcterms:created>
  <dcterms:modified xsi:type="dcterms:W3CDTF">2016-04-24T14:57:46Z</dcterms:modified>
</cp:coreProperties>
</file>