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4" r:id="rId4"/>
    <p:sldId id="259" r:id="rId5"/>
    <p:sldId id="260" r:id="rId6"/>
    <p:sldId id="265" r:id="rId7"/>
    <p:sldId id="266" r:id="rId8"/>
    <p:sldId id="269" r:id="rId9"/>
    <p:sldId id="261" r:id="rId10"/>
    <p:sldId id="262" r:id="rId11"/>
    <p:sldId id="267" r:id="rId12"/>
    <p:sldId id="27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F427-BA87-420A-81C5-28880862196E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4EFA-1FD5-49D6-9E30-BB774429B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08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F427-BA87-420A-81C5-28880862196E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4EFA-1FD5-49D6-9E30-BB774429B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72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F427-BA87-420A-81C5-28880862196E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4EFA-1FD5-49D6-9E30-BB774429BCD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9618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F427-BA87-420A-81C5-28880862196E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4EFA-1FD5-49D6-9E30-BB774429B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974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F427-BA87-420A-81C5-28880862196E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4EFA-1FD5-49D6-9E30-BB774429BCD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50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F427-BA87-420A-81C5-28880862196E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4EFA-1FD5-49D6-9E30-BB774429B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187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F427-BA87-420A-81C5-28880862196E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4EFA-1FD5-49D6-9E30-BB774429B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715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F427-BA87-420A-81C5-28880862196E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4EFA-1FD5-49D6-9E30-BB774429B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5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F427-BA87-420A-81C5-28880862196E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4EFA-1FD5-49D6-9E30-BB774429B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68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F427-BA87-420A-81C5-28880862196E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4EFA-1FD5-49D6-9E30-BB774429B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91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F427-BA87-420A-81C5-28880862196E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4EFA-1FD5-49D6-9E30-BB774429B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34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F427-BA87-420A-81C5-28880862196E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4EFA-1FD5-49D6-9E30-BB774429B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6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F427-BA87-420A-81C5-28880862196E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4EFA-1FD5-49D6-9E30-BB774429B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54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F427-BA87-420A-81C5-28880862196E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4EFA-1FD5-49D6-9E30-BB774429B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8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F427-BA87-420A-81C5-28880862196E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4EFA-1FD5-49D6-9E30-BB774429B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21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F427-BA87-420A-81C5-28880862196E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4EFA-1FD5-49D6-9E30-BB774429B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80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F427-BA87-420A-81C5-28880862196E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504EFA-1FD5-49D6-9E30-BB774429B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2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E2234-600D-415C-AA00-11C6EB1A7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IN" b="1" dirty="0"/>
              <a:t>The Mobile Store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E7B7D7-FBEA-4263-8003-49517AABB520}"/>
              </a:ext>
            </a:extLst>
          </p:cNvPr>
          <p:cNvSpPr txBox="1">
            <a:spLocks/>
          </p:cNvSpPr>
          <p:nvPr/>
        </p:nvSpPr>
        <p:spPr>
          <a:xfrm>
            <a:off x="1114839" y="1040294"/>
            <a:ext cx="9962322" cy="174928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13900" b="1" dirty="0"/>
          </a:p>
        </p:txBody>
      </p:sp>
    </p:spTree>
    <p:extLst>
      <p:ext uri="{BB962C8B-B14F-4D97-AF65-F5344CB8AC3E}">
        <p14:creationId xmlns:p14="http://schemas.microsoft.com/office/powerpoint/2010/main" val="353182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6CE3-297D-42E0-84D1-346FA956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057357" cy="577410"/>
          </a:xfrm>
        </p:spPr>
        <p:txBody>
          <a:bodyPr>
            <a:normAutofit fontScale="90000"/>
          </a:bodyPr>
          <a:lstStyle/>
          <a:p>
            <a:r>
              <a:rPr lang="en-IN" dirty="0"/>
              <a:t>Site Blueprint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A3B6218-0235-4EE2-BF06-88EE4DAC6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09" y="1167618"/>
            <a:ext cx="5966381" cy="5325256"/>
          </a:xfrm>
        </p:spPr>
      </p:pic>
    </p:spTree>
    <p:extLst>
      <p:ext uri="{BB962C8B-B14F-4D97-AF65-F5344CB8AC3E}">
        <p14:creationId xmlns:p14="http://schemas.microsoft.com/office/powerpoint/2010/main" val="64655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A8E5-A150-453C-91E9-8405193F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16" y="2878465"/>
            <a:ext cx="5076422" cy="890416"/>
          </a:xfrm>
        </p:spPr>
        <p:txBody>
          <a:bodyPr>
            <a:normAutofit/>
          </a:bodyPr>
          <a:lstStyle/>
          <a:p>
            <a:r>
              <a:rPr lang="en-IN" dirty="0"/>
              <a:t>E-R Diagram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33038FE-4127-4CF4-BBCE-6D29823FB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131" y="213534"/>
            <a:ext cx="5593257" cy="6457069"/>
          </a:xfrm>
        </p:spPr>
      </p:pic>
    </p:spTree>
    <p:extLst>
      <p:ext uri="{BB962C8B-B14F-4D97-AF65-F5344CB8AC3E}">
        <p14:creationId xmlns:p14="http://schemas.microsoft.com/office/powerpoint/2010/main" val="422380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991E-8DCC-4CBD-86BE-D9CB1C18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EB8D4-DF61-4872-8DD8-A3F344530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5" y="1862621"/>
            <a:ext cx="11248290" cy="2781952"/>
          </a:xfrm>
        </p:spPr>
      </p:pic>
    </p:spTree>
    <p:extLst>
      <p:ext uri="{BB962C8B-B14F-4D97-AF65-F5344CB8AC3E}">
        <p14:creationId xmlns:p14="http://schemas.microsoft.com/office/powerpoint/2010/main" val="121356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6BDC-FEDB-43F9-9E5B-635D6EC1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154" y="2766218"/>
            <a:ext cx="3781445" cy="1519179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5031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58D2C-1DAF-4C54-BEAF-4CA7856D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A50A7-68D2-414D-8B21-8EEF9AC93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Vicky Desai : Front End (HTML/CSS)</a:t>
            </a:r>
          </a:p>
          <a:p>
            <a:pPr marL="0" indent="0">
              <a:buNone/>
            </a:pPr>
            <a:endParaRPr lang="en-IN" sz="2400" b="1" dirty="0"/>
          </a:p>
          <a:p>
            <a:r>
              <a:rPr lang="en-IN" sz="2400" b="1" dirty="0"/>
              <a:t>Suraj Shah : Front End (HTML/PHOTOSHOP)</a:t>
            </a:r>
          </a:p>
          <a:p>
            <a:endParaRPr lang="en-IN" sz="2400" b="1" dirty="0"/>
          </a:p>
          <a:p>
            <a:r>
              <a:rPr lang="en-IN" sz="2400" b="1" dirty="0"/>
              <a:t>Bhavik Shah : Back End (PHP/MySQL)</a:t>
            </a:r>
          </a:p>
        </p:txBody>
      </p:sp>
    </p:spTree>
    <p:extLst>
      <p:ext uri="{BB962C8B-B14F-4D97-AF65-F5344CB8AC3E}">
        <p14:creationId xmlns:p14="http://schemas.microsoft.com/office/powerpoint/2010/main" val="288030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49CB-0005-4769-80D4-DBDEA03E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FBEF-6DB6-4B4B-BB5B-42BB0F296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690688"/>
            <a:ext cx="10233800" cy="4351338"/>
          </a:xfrm>
        </p:spPr>
        <p:txBody>
          <a:bodyPr/>
          <a:lstStyle/>
          <a:p>
            <a:r>
              <a:rPr lang="en-IN" sz="2400" b="1" u="sng" dirty="0"/>
              <a:t>Goal :</a:t>
            </a:r>
          </a:p>
          <a:p>
            <a:pPr marL="0" indent="0">
              <a:buNone/>
            </a:pPr>
            <a:r>
              <a:rPr lang="en-IN" sz="2400" dirty="0"/>
              <a:t>	The main goal of this project is to develop a user friendly, responsive and dynamic website, where user can buy mobile phone from different range of mobile brands.</a:t>
            </a:r>
          </a:p>
          <a:p>
            <a:endParaRPr lang="en-IN" sz="2400" dirty="0"/>
          </a:p>
          <a:p>
            <a:r>
              <a:rPr lang="en-IN" sz="2400" b="1" u="sng" dirty="0"/>
              <a:t>Objectives :</a:t>
            </a:r>
          </a:p>
          <a:p>
            <a:pPr marL="0" indent="0">
              <a:buNone/>
            </a:pPr>
            <a:r>
              <a:rPr lang="en-IN" sz="2400" dirty="0"/>
              <a:t>	The core objective of this website is to provide an online platform from where user can choose and buy a variety of mobile phones.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7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CEF3-00AA-4383-B697-B012C728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IN" dirty="0"/>
              <a:t>Target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41C75-4669-4B7A-91B2-0D3A08122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University students to senior citizens – age group of 18 to 60 years.</a:t>
            </a:r>
          </a:p>
          <a:p>
            <a:r>
              <a:rPr lang="en-IN" sz="2400" dirty="0"/>
              <a:t>Age : 18+</a:t>
            </a:r>
          </a:p>
          <a:p>
            <a:r>
              <a:rPr lang="en-IN" sz="2400" dirty="0"/>
              <a:t>Gender : All</a:t>
            </a:r>
          </a:p>
          <a:p>
            <a:r>
              <a:rPr lang="en-IN" sz="2400" dirty="0"/>
              <a:t>Education :  No specific education requires. Anyone who has knowledge of how to use internet is ideal user for us.</a:t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715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208F-4D4B-40EF-8830-5ABD3E9D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D38B-F675-456F-A6F8-2378B443D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600" dirty="0"/>
              <a:t>User can buy diverse range of mobile phones which is  categorized by widely known brands.</a:t>
            </a:r>
          </a:p>
          <a:p>
            <a:r>
              <a:rPr lang="en-IN" sz="2600" dirty="0"/>
              <a:t>All mobile phone will be categorised with respective to their brand.</a:t>
            </a:r>
          </a:p>
          <a:p>
            <a:r>
              <a:rPr lang="en-IN" sz="2600" dirty="0"/>
              <a:t>User can read the description, features as well as specification of mobile phones.</a:t>
            </a:r>
          </a:p>
          <a:p>
            <a:r>
              <a:rPr lang="en-IN" sz="2600" dirty="0"/>
              <a:t>User can view different pictures of the mobile phones.</a:t>
            </a:r>
          </a:p>
          <a:p>
            <a:r>
              <a:rPr lang="en-IN" sz="2600" dirty="0"/>
              <a:t>First time users can easily register themselves just by providing basic details. E.g. name, phone number, residential address and email address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21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208F-4D4B-40EF-8830-5ABD3E9D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D38B-F675-456F-A6F8-2378B443D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N" sz="2400" dirty="0"/>
              <a:t>User can search mobile phones based on their interest.</a:t>
            </a:r>
          </a:p>
          <a:p>
            <a:pPr>
              <a:lnSpc>
                <a:spcPct val="90000"/>
              </a:lnSpc>
            </a:pPr>
            <a:r>
              <a:rPr lang="en-IN" sz="2400" dirty="0"/>
              <a:t>User can see and manipulate products added to the cart.</a:t>
            </a:r>
          </a:p>
          <a:p>
            <a:pPr>
              <a:lnSpc>
                <a:spcPct val="90000"/>
              </a:lnSpc>
            </a:pPr>
            <a:r>
              <a:rPr lang="en-IN" sz="2400" dirty="0"/>
              <a:t>Login for existing users and signup for new users.</a:t>
            </a:r>
          </a:p>
          <a:p>
            <a:pPr>
              <a:lnSpc>
                <a:spcPct val="90000"/>
              </a:lnSpc>
            </a:pPr>
            <a:r>
              <a:rPr lang="en-IN" sz="2400" dirty="0"/>
              <a:t>Social media account links.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39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B279E8-1E3E-44E0-9BA1-35FA33A8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spc="-300" dirty="0">
                <a:solidFill>
                  <a:schemeClr val="accent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rPr>
              <a:t>Home page</a:t>
            </a:r>
            <a:br>
              <a:rPr lang="en-US" sz="5400" kern="1200" spc="-300" dirty="0">
                <a:solidFill>
                  <a:schemeClr val="accent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5400" kern="1200" spc="-300" dirty="0">
                <a:solidFill>
                  <a:schemeClr val="accent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rPr>
              <a:t>Visual representation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96BC31-9F00-46F1-A63F-A84222B07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094" y="166963"/>
            <a:ext cx="4670546" cy="658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1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B279E8-1E3E-44E0-9BA1-35FA33A8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spc="-300" dirty="0">
                <a:solidFill>
                  <a:schemeClr val="accent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rPr>
              <a:t>LogIn page</a:t>
            </a:r>
            <a:br>
              <a:rPr lang="en-US" sz="5400" kern="1200" spc="-300" dirty="0">
                <a:solidFill>
                  <a:schemeClr val="accent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5400" kern="1200" spc="-300" dirty="0">
                <a:solidFill>
                  <a:schemeClr val="accent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rPr>
              <a:t>Visual representation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CE6B93-04A0-40BE-8DC5-CE95340C3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22"/>
          <a:stretch/>
        </p:blipFill>
        <p:spPr>
          <a:xfrm>
            <a:off x="6127759" y="170530"/>
            <a:ext cx="5764934" cy="652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33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7692-C9E7-452C-8792-0B342C82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E2E9C-9E07-4B04-8C54-3E63B46AD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400" dirty="0"/>
              <a:t>Front End : HTML, CSS, JavaScript, Jquery, Bootstrap</a:t>
            </a:r>
          </a:p>
          <a:p>
            <a:pPr>
              <a:lnSpc>
                <a:spcPct val="90000"/>
              </a:lnSpc>
            </a:pPr>
            <a:endParaRPr lang="en-IN" sz="2400" dirty="0"/>
          </a:p>
          <a:p>
            <a:pPr>
              <a:lnSpc>
                <a:spcPct val="90000"/>
              </a:lnSpc>
            </a:pPr>
            <a:r>
              <a:rPr lang="en-IN" sz="2400" dirty="0"/>
              <a:t>Back End – PHP, MySQL, JSON/XML</a:t>
            </a:r>
          </a:p>
          <a:p>
            <a:pPr>
              <a:lnSpc>
                <a:spcPct val="90000"/>
              </a:lnSpc>
            </a:pPr>
            <a:endParaRPr lang="en-IN" sz="2400" dirty="0"/>
          </a:p>
          <a:p>
            <a:pPr>
              <a:lnSpc>
                <a:spcPct val="90000"/>
              </a:lnSpc>
            </a:pPr>
            <a:r>
              <a:rPr lang="en-IN" sz="2400" dirty="0"/>
              <a:t>Tool :Dreamweaver, sublime (Front End), XAMPP (Back End)</a:t>
            </a:r>
          </a:p>
        </p:txBody>
      </p:sp>
    </p:spTree>
    <p:extLst>
      <p:ext uri="{BB962C8B-B14F-4D97-AF65-F5344CB8AC3E}">
        <p14:creationId xmlns:p14="http://schemas.microsoft.com/office/powerpoint/2010/main" val="30739549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251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The Mobile Store</vt:lpstr>
      <vt:lpstr>Team</vt:lpstr>
      <vt:lpstr>Goal and Objective</vt:lpstr>
      <vt:lpstr>Target Users</vt:lpstr>
      <vt:lpstr>Features</vt:lpstr>
      <vt:lpstr>Features</vt:lpstr>
      <vt:lpstr>Home page Visual representation</vt:lpstr>
      <vt:lpstr>LogIn page Visual representation</vt:lpstr>
      <vt:lpstr>Technologies</vt:lpstr>
      <vt:lpstr>Site Blueprint</vt:lpstr>
      <vt:lpstr>E-R Diagram</vt:lpstr>
      <vt:lpstr>Gantt Chart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Mobile Store</dc:title>
  <dc:creator>Vicky Bhadreshkumar Desai</dc:creator>
  <cp:lastModifiedBy>Vicky Bhadreshkumar Desai</cp:lastModifiedBy>
  <cp:revision>10</cp:revision>
  <dcterms:created xsi:type="dcterms:W3CDTF">2018-12-05T00:28:33Z</dcterms:created>
  <dcterms:modified xsi:type="dcterms:W3CDTF">2018-12-05T01:33:15Z</dcterms:modified>
</cp:coreProperties>
</file>