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405"/>
  </p:normalViewPr>
  <p:slideViewPr>
    <p:cSldViewPr snapToGrid="0">
      <p:cViewPr>
        <p:scale>
          <a:sx n="84" d="100"/>
          <a:sy n="84" d="100"/>
        </p:scale>
        <p:origin x="164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0ECB-F955-6B1F-0E6B-0A17DCEC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FBACD-B4DE-0260-07EA-8D4105C7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1AA88-B545-667C-DC51-910FDDA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5E29D-45C7-4B4D-F5FC-517701C0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B161A-0272-3B4B-ABAD-3101AF1C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A0C19-21DD-5AA1-E3E2-C202BF67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377812-B1EB-5E4C-2847-1F717C6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0581A-68FC-88B1-41CC-2CF7BEC3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471DE-AB30-9AB6-A003-FD4077C3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FB004-8441-B725-EEFD-39DA7325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294F75-0405-ABD5-1F4A-D05A47D90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81A640-4701-C8A7-5D53-D679A4858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1FC53-14B9-0E5D-81E6-B161DA08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19596-CC6F-BF9C-A0D2-019E7AF1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F0F7B-47EE-55B4-B1F6-8C925D67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79BF7-E7DA-25A7-8ABB-85FABC1E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79D4C-A795-C2AA-7638-BB8DD1C7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D7127-892F-97FC-491B-A95D5DF8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EB620-2E0D-4C99-B45C-6223C0C3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2BABE-99FD-9CAB-4744-1589DE25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B50D2-A416-37C3-2FAA-5BE14BE9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8B68F-9A80-90D5-0DD1-69F46582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32BEFF-1113-6725-9949-2F9F2255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FAEA7-5A4D-E6F8-1DF0-8FC6ECBF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F295C-0436-F72B-F805-5D9B37D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87110-DA23-9752-6228-801DBC27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50A05-36B5-3BAB-9516-311BB306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26C-34E3-EC3B-97BF-B69066E0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175C56-589F-6AD6-12AD-1BC9AA4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16398-B75C-D9A3-FEF7-1F9859EF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0BC4CA-56C9-AC93-8894-4435238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7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D2809-4421-3114-FA6B-CC073546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D7B17-90A4-5002-0E0E-CE3CC7C8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1FE426-3455-5507-9206-49D2E8C2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C379BD-13F0-2004-7CA2-B7CA5C3D5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F0AF5-448B-3FEB-7451-1FD1F670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5815B9-7785-4849-E297-63918A43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BBEAC-08EB-F0D3-7FBC-3CE6B0D5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2D2679-7D2D-9A08-E62B-33291D6D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BF5-CE48-935F-A92E-1C761B2B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B47104-306D-9352-8F62-6008A322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AED140-BEE8-B9EF-A62F-D304B047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DD089-0AF7-F439-F8DE-35ED631D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1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266973-4F3E-66F6-71C1-0BC6AE0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4B7D43-B7F8-A48A-0B74-8616BFB9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A54B3-6752-B575-6DF2-87B951F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721A7-DA04-3BEA-E086-1276FA5D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D5497-9227-93EE-AB18-2CE9FBC9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18889F-1830-FFE8-1049-B82BB388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E9B800-EA65-0E97-1B73-A5C65778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B27D37-A012-3673-98B4-0409865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026A0-FB28-39FB-E3D8-5588C060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7F343-4374-5295-E513-AB26A890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CED5A6-7BA4-BE34-4B9A-83935D56F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6E77EB-8A96-4F2D-1231-25A67A9D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29DAA-869A-AFA7-A9F6-50401C4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014DF-8846-CE65-22A8-C687176E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FB9FAA-8839-E641-68C4-A37ED18D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7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C30D50-1810-8685-1121-74D5571D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55CD4-57D5-54DA-1B7E-0C69F4FB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46AA7-1B8A-4E3E-9DAD-D6AE6DC17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5FD1-2D5A-5B42-AB42-E5164F16560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4FDE8-D59A-EAA6-81B2-053D1C57A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82301-B1C2-2AB4-74DD-995CB2909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4753-2AC3-2A40-B887-03C3F6ADFF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D53486-38AD-CE2F-6B19-3EC91587BD7F}"/>
              </a:ext>
            </a:extLst>
          </p:cNvPr>
          <p:cNvSpPr/>
          <p:nvPr/>
        </p:nvSpPr>
        <p:spPr>
          <a:xfrm>
            <a:off x="3412930" y="2032211"/>
            <a:ext cx="205808" cy="114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026EC-41A7-88C0-3764-C5EEDBCFD248}"/>
              </a:ext>
            </a:extLst>
          </p:cNvPr>
          <p:cNvSpPr/>
          <p:nvPr/>
        </p:nvSpPr>
        <p:spPr>
          <a:xfrm>
            <a:off x="4161608" y="2041016"/>
            <a:ext cx="126653" cy="114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5C7FD-7D9D-BD51-5B3C-60A7196A7D67}"/>
              </a:ext>
            </a:extLst>
          </p:cNvPr>
          <p:cNvSpPr/>
          <p:nvPr/>
        </p:nvSpPr>
        <p:spPr>
          <a:xfrm>
            <a:off x="1307151" y="2041213"/>
            <a:ext cx="160398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30FAB-1DBF-6772-15EA-9034C9253ED5}"/>
              </a:ext>
            </a:extLst>
          </p:cNvPr>
          <p:cNvSpPr/>
          <p:nvPr/>
        </p:nvSpPr>
        <p:spPr>
          <a:xfrm>
            <a:off x="2863048" y="2038834"/>
            <a:ext cx="140524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4AC17785-5F40-924B-F72B-94DA21735FA0}"/>
              </a:ext>
            </a:extLst>
          </p:cNvPr>
          <p:cNvSpPr txBox="1"/>
          <p:nvPr/>
        </p:nvSpPr>
        <p:spPr>
          <a:xfrm>
            <a:off x="-8537" y="1940674"/>
            <a:ext cx="139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Annotation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0F91D-C911-FEA3-BDDF-EC81ECCE72E6}"/>
              </a:ext>
            </a:extLst>
          </p:cNvPr>
          <p:cNvSpPr/>
          <p:nvPr/>
        </p:nvSpPr>
        <p:spPr>
          <a:xfrm>
            <a:off x="1466521" y="2070142"/>
            <a:ext cx="1396528" cy="56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7A1DBA-6C4A-89C0-5851-BB775E3CEEEE}"/>
              </a:ext>
            </a:extLst>
          </p:cNvPr>
          <p:cNvSpPr/>
          <p:nvPr/>
        </p:nvSpPr>
        <p:spPr>
          <a:xfrm>
            <a:off x="2030669" y="2038834"/>
            <a:ext cx="225221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53D02-D373-B843-2CCB-77B1A43ABA90}"/>
              </a:ext>
            </a:extLst>
          </p:cNvPr>
          <p:cNvSpPr/>
          <p:nvPr/>
        </p:nvSpPr>
        <p:spPr>
          <a:xfrm>
            <a:off x="3618737" y="2066943"/>
            <a:ext cx="542871" cy="482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279A28-1825-5F37-7C94-A8220BFD2D1A}"/>
              </a:ext>
            </a:extLst>
          </p:cNvPr>
          <p:cNvSpPr/>
          <p:nvPr/>
        </p:nvSpPr>
        <p:spPr>
          <a:xfrm>
            <a:off x="3003572" y="2068184"/>
            <a:ext cx="81338" cy="68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B519F027-E05B-10ED-C186-C3997D0F16D3}"/>
              </a:ext>
            </a:extLst>
          </p:cNvPr>
          <p:cNvSpPr txBox="1"/>
          <p:nvPr/>
        </p:nvSpPr>
        <p:spPr>
          <a:xfrm>
            <a:off x="-3179" y="2576889"/>
            <a:ext cx="158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Annotation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F08A4-00A9-D15D-54DF-147B13888B39}"/>
              </a:ext>
            </a:extLst>
          </p:cNvPr>
          <p:cNvSpPr/>
          <p:nvPr/>
        </p:nvSpPr>
        <p:spPr>
          <a:xfrm>
            <a:off x="4962085" y="2732599"/>
            <a:ext cx="104025" cy="114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CF6ED-9113-A125-5901-544E34B13A84}"/>
              </a:ext>
            </a:extLst>
          </p:cNvPr>
          <p:cNvSpPr/>
          <p:nvPr/>
        </p:nvSpPr>
        <p:spPr>
          <a:xfrm>
            <a:off x="4555226" y="2761288"/>
            <a:ext cx="406859" cy="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4DF5F0-D35B-6F3F-9954-513C5EA2FEF5}"/>
              </a:ext>
            </a:extLst>
          </p:cNvPr>
          <p:cNvSpPr/>
          <p:nvPr/>
        </p:nvSpPr>
        <p:spPr>
          <a:xfrm>
            <a:off x="1298087" y="2715831"/>
            <a:ext cx="160398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FF943E-63DE-9AD9-8325-C6F15B2AB130}"/>
              </a:ext>
            </a:extLst>
          </p:cNvPr>
          <p:cNvSpPr/>
          <p:nvPr/>
        </p:nvSpPr>
        <p:spPr>
          <a:xfrm>
            <a:off x="2853984" y="2721072"/>
            <a:ext cx="140524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AD998E-6DC3-5F0A-9737-5DC50BC340FF}"/>
              </a:ext>
            </a:extLst>
          </p:cNvPr>
          <p:cNvSpPr/>
          <p:nvPr/>
        </p:nvSpPr>
        <p:spPr>
          <a:xfrm>
            <a:off x="1459514" y="2743573"/>
            <a:ext cx="1396528" cy="56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640A5A-135F-3233-2FA2-139CE73A1504}"/>
              </a:ext>
            </a:extLst>
          </p:cNvPr>
          <p:cNvSpPr/>
          <p:nvPr/>
        </p:nvSpPr>
        <p:spPr>
          <a:xfrm>
            <a:off x="1630646" y="2715831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6D955-804D-95CC-C0BA-6688343A4805}"/>
              </a:ext>
            </a:extLst>
          </p:cNvPr>
          <p:cNvSpPr/>
          <p:nvPr/>
        </p:nvSpPr>
        <p:spPr>
          <a:xfrm>
            <a:off x="2022634" y="2723451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456AEE-903C-9202-ADD2-9544A2BDD169}"/>
              </a:ext>
            </a:extLst>
          </p:cNvPr>
          <p:cNvSpPr/>
          <p:nvPr/>
        </p:nvSpPr>
        <p:spPr>
          <a:xfrm>
            <a:off x="2995537" y="2744353"/>
            <a:ext cx="81338" cy="6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AB56-1A59-9BDD-E1C3-CA8DEFE1CC32}"/>
              </a:ext>
            </a:extLst>
          </p:cNvPr>
          <p:cNvSpPr/>
          <p:nvPr/>
        </p:nvSpPr>
        <p:spPr>
          <a:xfrm>
            <a:off x="4657394" y="2732598"/>
            <a:ext cx="104025" cy="1041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F8A1C1-5312-744E-A660-54E14B4ADABD}"/>
              </a:ext>
            </a:extLst>
          </p:cNvPr>
          <p:cNvSpPr/>
          <p:nvPr/>
        </p:nvSpPr>
        <p:spPr>
          <a:xfrm>
            <a:off x="4503213" y="2732598"/>
            <a:ext cx="104025" cy="1041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102B6-C138-1634-CFF1-0D403D5C14B2}"/>
              </a:ext>
            </a:extLst>
          </p:cNvPr>
          <p:cNvSpPr/>
          <p:nvPr/>
        </p:nvSpPr>
        <p:spPr>
          <a:xfrm>
            <a:off x="3415112" y="3673499"/>
            <a:ext cx="205808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F82B0-36B8-02EB-F2F4-2EFDB7DC2A7E}"/>
              </a:ext>
            </a:extLst>
          </p:cNvPr>
          <p:cNvSpPr/>
          <p:nvPr/>
        </p:nvSpPr>
        <p:spPr>
          <a:xfrm>
            <a:off x="4163790" y="3682304"/>
            <a:ext cx="126653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6C1C0-4A17-9935-9964-1A3D73A1934B}"/>
              </a:ext>
            </a:extLst>
          </p:cNvPr>
          <p:cNvSpPr/>
          <p:nvPr/>
        </p:nvSpPr>
        <p:spPr>
          <a:xfrm>
            <a:off x="3620919" y="3708231"/>
            <a:ext cx="542871" cy="48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462248-8C8C-1DD5-85D0-99ADF751AF08}"/>
              </a:ext>
            </a:extLst>
          </p:cNvPr>
          <p:cNvSpPr/>
          <p:nvPr/>
        </p:nvSpPr>
        <p:spPr>
          <a:xfrm>
            <a:off x="1305805" y="3682860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0AF4C0-2249-D3F7-9F71-4B668D6AE98B}"/>
              </a:ext>
            </a:extLst>
          </p:cNvPr>
          <p:cNvSpPr/>
          <p:nvPr/>
        </p:nvSpPr>
        <p:spPr>
          <a:xfrm>
            <a:off x="2861702" y="3680481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D4F6EE-0A12-05A9-BC73-03A7D248001B}"/>
              </a:ext>
            </a:extLst>
          </p:cNvPr>
          <p:cNvSpPr/>
          <p:nvPr/>
        </p:nvSpPr>
        <p:spPr>
          <a:xfrm>
            <a:off x="1465175" y="3711789"/>
            <a:ext cx="1396528" cy="56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C7725B-0FCE-4674-0298-EF96D6C7E3FB}"/>
              </a:ext>
            </a:extLst>
          </p:cNvPr>
          <p:cNvSpPr/>
          <p:nvPr/>
        </p:nvSpPr>
        <p:spPr>
          <a:xfrm>
            <a:off x="2029323" y="368048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FA002-1BDA-D603-1A62-19F1F9D8F015}"/>
              </a:ext>
            </a:extLst>
          </p:cNvPr>
          <p:cNvSpPr/>
          <p:nvPr/>
        </p:nvSpPr>
        <p:spPr>
          <a:xfrm>
            <a:off x="3002226" y="3709831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A39CF-2ACA-AEDD-7273-39FC84FA8D01}"/>
              </a:ext>
            </a:extLst>
          </p:cNvPr>
          <p:cNvSpPr/>
          <p:nvPr/>
        </p:nvSpPr>
        <p:spPr>
          <a:xfrm>
            <a:off x="4967470" y="3687102"/>
            <a:ext cx="104025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02FA32-895B-C813-7EF3-74DBAFEDC30F}"/>
              </a:ext>
            </a:extLst>
          </p:cNvPr>
          <p:cNvSpPr/>
          <p:nvPr/>
        </p:nvSpPr>
        <p:spPr>
          <a:xfrm>
            <a:off x="4560611" y="3715791"/>
            <a:ext cx="406859" cy="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9D3B6D-FEEE-40B2-F132-F3B1BEA6D249}"/>
              </a:ext>
            </a:extLst>
          </p:cNvPr>
          <p:cNvSpPr/>
          <p:nvPr/>
        </p:nvSpPr>
        <p:spPr>
          <a:xfrm>
            <a:off x="4662779" y="3687101"/>
            <a:ext cx="104025" cy="104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D0B02-B384-A564-5B08-0AD076BE8481}"/>
              </a:ext>
            </a:extLst>
          </p:cNvPr>
          <p:cNvSpPr/>
          <p:nvPr/>
        </p:nvSpPr>
        <p:spPr>
          <a:xfrm>
            <a:off x="4508598" y="3687101"/>
            <a:ext cx="104025" cy="104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104">
            <a:extLst>
              <a:ext uri="{FF2B5EF4-FFF2-40B4-BE49-F238E27FC236}">
                <a16:creationId xmlns:a16="http://schemas.microsoft.com/office/drawing/2014/main" id="{565036B6-46F9-1F47-7EDA-BF9595752B82}"/>
              </a:ext>
            </a:extLst>
          </p:cNvPr>
          <p:cNvSpPr txBox="1"/>
          <p:nvPr/>
        </p:nvSpPr>
        <p:spPr>
          <a:xfrm>
            <a:off x="38467" y="3634364"/>
            <a:ext cx="156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=&gt; </a:t>
            </a:r>
            <a:r>
              <a:rPr lang="en-US" sz="1600" dirty="0" err="1"/>
              <a:t>resultA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AAF37F-EB3F-F3D3-291D-9C223764789D}"/>
              </a:ext>
            </a:extLst>
          </p:cNvPr>
          <p:cNvSpPr/>
          <p:nvPr/>
        </p:nvSpPr>
        <p:spPr>
          <a:xfrm>
            <a:off x="5292136" y="2075198"/>
            <a:ext cx="160398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1BE64E-3395-6407-9484-535DC2ED9A0C}"/>
              </a:ext>
            </a:extLst>
          </p:cNvPr>
          <p:cNvSpPr/>
          <p:nvPr/>
        </p:nvSpPr>
        <p:spPr>
          <a:xfrm>
            <a:off x="6848033" y="2072819"/>
            <a:ext cx="140524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C6B1D5-2743-E061-910A-4B3A3B5F742B}"/>
              </a:ext>
            </a:extLst>
          </p:cNvPr>
          <p:cNvSpPr/>
          <p:nvPr/>
        </p:nvSpPr>
        <p:spPr>
          <a:xfrm>
            <a:off x="5451506" y="2104127"/>
            <a:ext cx="1396528" cy="56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65837-9EFD-5228-678B-D7DED02AA943}"/>
              </a:ext>
            </a:extLst>
          </p:cNvPr>
          <p:cNvSpPr/>
          <p:nvPr/>
        </p:nvSpPr>
        <p:spPr>
          <a:xfrm>
            <a:off x="6015654" y="2072819"/>
            <a:ext cx="225221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EF706B-3BAA-3D73-9B70-1C7832CB4077}"/>
              </a:ext>
            </a:extLst>
          </p:cNvPr>
          <p:cNvSpPr/>
          <p:nvPr/>
        </p:nvSpPr>
        <p:spPr>
          <a:xfrm>
            <a:off x="6988557" y="2102169"/>
            <a:ext cx="81338" cy="68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32E145-A2C8-F243-8D81-5C077ECE5082}"/>
              </a:ext>
            </a:extLst>
          </p:cNvPr>
          <p:cNvSpPr/>
          <p:nvPr/>
        </p:nvSpPr>
        <p:spPr>
          <a:xfrm>
            <a:off x="5730494" y="2755452"/>
            <a:ext cx="160398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62141F-F099-EF21-5EBD-A1201C5D6A73}"/>
              </a:ext>
            </a:extLst>
          </p:cNvPr>
          <p:cNvSpPr/>
          <p:nvPr/>
        </p:nvSpPr>
        <p:spPr>
          <a:xfrm>
            <a:off x="7070802" y="2742721"/>
            <a:ext cx="140524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9A3F47-192D-4AE9-7F8E-1C5F217FC7AD}"/>
              </a:ext>
            </a:extLst>
          </p:cNvPr>
          <p:cNvSpPr/>
          <p:nvPr/>
        </p:nvSpPr>
        <p:spPr>
          <a:xfrm>
            <a:off x="5891921" y="2775575"/>
            <a:ext cx="1182162" cy="58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0B4454-F929-2955-98F4-30A7FC1E8E1B}"/>
              </a:ext>
            </a:extLst>
          </p:cNvPr>
          <p:cNvSpPr/>
          <p:nvPr/>
        </p:nvSpPr>
        <p:spPr>
          <a:xfrm>
            <a:off x="6025982" y="2755452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4A5E65-FB86-4BD2-DE3C-7E701CCC85EC}"/>
              </a:ext>
            </a:extLst>
          </p:cNvPr>
          <p:cNvSpPr/>
          <p:nvPr/>
        </p:nvSpPr>
        <p:spPr>
          <a:xfrm>
            <a:off x="6455041" y="2755452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687AE9-1DE6-2497-C341-D3610E7EF8A9}"/>
              </a:ext>
            </a:extLst>
          </p:cNvPr>
          <p:cNvSpPr/>
          <p:nvPr/>
        </p:nvSpPr>
        <p:spPr>
          <a:xfrm>
            <a:off x="5645618" y="2783268"/>
            <a:ext cx="81338" cy="6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1A0749-D520-D7EC-1EB5-C696D43ABE90}"/>
              </a:ext>
            </a:extLst>
          </p:cNvPr>
          <p:cNvSpPr/>
          <p:nvPr/>
        </p:nvSpPr>
        <p:spPr>
          <a:xfrm>
            <a:off x="9278343" y="2037317"/>
            <a:ext cx="160398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6F6EED-CE69-FA00-7CB0-EDC006A16621}"/>
              </a:ext>
            </a:extLst>
          </p:cNvPr>
          <p:cNvSpPr/>
          <p:nvPr/>
        </p:nvSpPr>
        <p:spPr>
          <a:xfrm>
            <a:off x="10613579" y="2035980"/>
            <a:ext cx="140524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79472F-4C96-8475-45E3-966E81065BAD}"/>
              </a:ext>
            </a:extLst>
          </p:cNvPr>
          <p:cNvSpPr/>
          <p:nvPr/>
        </p:nvSpPr>
        <p:spPr>
          <a:xfrm>
            <a:off x="9439880" y="2078018"/>
            <a:ext cx="117370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F9ACF0-EE78-6829-51F6-0FA2E802E5BB}"/>
              </a:ext>
            </a:extLst>
          </p:cNvPr>
          <p:cNvSpPr/>
          <p:nvPr/>
        </p:nvSpPr>
        <p:spPr>
          <a:xfrm>
            <a:off x="9781200" y="2035980"/>
            <a:ext cx="225221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741C43-43E5-B0BF-85A8-8B9441CDC1D9}"/>
              </a:ext>
            </a:extLst>
          </p:cNvPr>
          <p:cNvSpPr/>
          <p:nvPr/>
        </p:nvSpPr>
        <p:spPr>
          <a:xfrm>
            <a:off x="9192438" y="2066246"/>
            <a:ext cx="81338" cy="68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E7D7DC-2CAC-E5DE-9150-BAE507794798}"/>
              </a:ext>
            </a:extLst>
          </p:cNvPr>
          <p:cNvSpPr/>
          <p:nvPr/>
        </p:nvSpPr>
        <p:spPr>
          <a:xfrm>
            <a:off x="10754103" y="2065330"/>
            <a:ext cx="81338" cy="68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55A494-37E7-C4A0-BC52-FD996BF4CB8C}"/>
              </a:ext>
            </a:extLst>
          </p:cNvPr>
          <p:cNvSpPr/>
          <p:nvPr/>
        </p:nvSpPr>
        <p:spPr>
          <a:xfrm>
            <a:off x="10220587" y="2708452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5EAB61BC-1364-8399-9E62-0F683F9C4784}"/>
              </a:ext>
            </a:extLst>
          </p:cNvPr>
          <p:cNvSpPr/>
          <p:nvPr/>
        </p:nvSpPr>
        <p:spPr>
          <a:xfrm rot="5400000">
            <a:off x="3115749" y="2034346"/>
            <a:ext cx="71754" cy="13699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163D651B-CF25-32A2-96A9-4979BD34910A}"/>
              </a:ext>
            </a:extLst>
          </p:cNvPr>
          <p:cNvSpPr/>
          <p:nvPr/>
        </p:nvSpPr>
        <p:spPr>
          <a:xfrm rot="5400000">
            <a:off x="4298978" y="2027338"/>
            <a:ext cx="114302" cy="14052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7C08E070-851D-3B0A-05CA-901FF0657AE7}"/>
              </a:ext>
            </a:extLst>
          </p:cNvPr>
          <p:cNvSpPr/>
          <p:nvPr/>
        </p:nvSpPr>
        <p:spPr>
          <a:xfrm rot="5400000">
            <a:off x="7101935" y="2066990"/>
            <a:ext cx="71754" cy="13699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0DE015D9-188A-E15B-01DB-F7B7A0283FCE}"/>
              </a:ext>
            </a:extLst>
          </p:cNvPr>
          <p:cNvSpPr/>
          <p:nvPr/>
        </p:nvSpPr>
        <p:spPr>
          <a:xfrm rot="5400000">
            <a:off x="10866172" y="2030956"/>
            <a:ext cx="71754" cy="13699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3ACBFE30-792F-C478-AD86-EEE215925742}"/>
              </a:ext>
            </a:extLst>
          </p:cNvPr>
          <p:cNvSpPr/>
          <p:nvPr/>
        </p:nvSpPr>
        <p:spPr>
          <a:xfrm rot="5400000">
            <a:off x="10556579" y="2697382"/>
            <a:ext cx="71754" cy="13699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8E280F3D-E2BB-96C7-4A0B-0CD6B8A1B7BF}"/>
              </a:ext>
            </a:extLst>
          </p:cNvPr>
          <p:cNvSpPr/>
          <p:nvPr/>
        </p:nvSpPr>
        <p:spPr>
          <a:xfrm rot="16200000">
            <a:off x="5541357" y="2746363"/>
            <a:ext cx="71754" cy="13699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F77B2140-C065-EB82-6260-0D0997C4186C}"/>
              </a:ext>
            </a:extLst>
          </p:cNvPr>
          <p:cNvSpPr/>
          <p:nvPr/>
        </p:nvSpPr>
        <p:spPr>
          <a:xfrm rot="5400000">
            <a:off x="3106685" y="2709444"/>
            <a:ext cx="71754" cy="13699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A18E24F6-E644-EB31-A4A8-6F0048600DF6}"/>
              </a:ext>
            </a:extLst>
          </p:cNvPr>
          <p:cNvSpPr/>
          <p:nvPr/>
        </p:nvSpPr>
        <p:spPr>
          <a:xfrm rot="5400000">
            <a:off x="5075581" y="2714388"/>
            <a:ext cx="114302" cy="140524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CF83F75C-00D8-A511-FEEA-6757C74FDD8D}"/>
              </a:ext>
            </a:extLst>
          </p:cNvPr>
          <p:cNvSpPr/>
          <p:nvPr/>
        </p:nvSpPr>
        <p:spPr>
          <a:xfrm rot="5400000">
            <a:off x="3112345" y="3677209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65DB0B94-EF0E-175C-ECF7-EB15CC4C838E}"/>
              </a:ext>
            </a:extLst>
          </p:cNvPr>
          <p:cNvSpPr/>
          <p:nvPr/>
        </p:nvSpPr>
        <p:spPr>
          <a:xfrm rot="5400000">
            <a:off x="4299417" y="3669062"/>
            <a:ext cx="111645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F2B43926-1C69-A0F5-C14C-FF203EF6EC9D}"/>
              </a:ext>
            </a:extLst>
          </p:cNvPr>
          <p:cNvSpPr/>
          <p:nvPr/>
        </p:nvSpPr>
        <p:spPr>
          <a:xfrm rot="5400000">
            <a:off x="5080918" y="3674503"/>
            <a:ext cx="111645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3F2214-9098-BE97-16D2-8033A4B06F90}"/>
              </a:ext>
            </a:extLst>
          </p:cNvPr>
          <p:cNvSpPr/>
          <p:nvPr/>
        </p:nvSpPr>
        <p:spPr>
          <a:xfrm>
            <a:off x="5292008" y="3696209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B297E4-5A80-AE4F-F683-17C6FE5C49FA}"/>
              </a:ext>
            </a:extLst>
          </p:cNvPr>
          <p:cNvSpPr/>
          <p:nvPr/>
        </p:nvSpPr>
        <p:spPr>
          <a:xfrm>
            <a:off x="6847905" y="3693830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548AA9-B257-E532-10F8-F48E57762DC1}"/>
              </a:ext>
            </a:extLst>
          </p:cNvPr>
          <p:cNvSpPr/>
          <p:nvPr/>
        </p:nvSpPr>
        <p:spPr>
          <a:xfrm>
            <a:off x="5451378" y="3725138"/>
            <a:ext cx="1396528" cy="56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80D24F2-8BEB-CB5D-A91D-4C782B018B8F}"/>
              </a:ext>
            </a:extLst>
          </p:cNvPr>
          <p:cNvSpPr/>
          <p:nvPr/>
        </p:nvSpPr>
        <p:spPr>
          <a:xfrm>
            <a:off x="6015526" y="3693830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2CAE44-3098-D24F-50B6-99C8DF8C6714}"/>
              </a:ext>
            </a:extLst>
          </p:cNvPr>
          <p:cNvSpPr/>
          <p:nvPr/>
        </p:nvSpPr>
        <p:spPr>
          <a:xfrm>
            <a:off x="6988429" y="3723180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D4CA8B1-32BD-5B27-65EC-4A67492ACC7D}"/>
              </a:ext>
            </a:extLst>
          </p:cNvPr>
          <p:cNvSpPr/>
          <p:nvPr/>
        </p:nvSpPr>
        <p:spPr>
          <a:xfrm>
            <a:off x="5727406" y="3945741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AE76B4-CA71-6A02-28B8-E32B1D3B2D9B}"/>
              </a:ext>
            </a:extLst>
          </p:cNvPr>
          <p:cNvSpPr/>
          <p:nvPr/>
        </p:nvSpPr>
        <p:spPr>
          <a:xfrm>
            <a:off x="7076134" y="3937419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07C989-63A2-5A0C-784C-7AB120B6B200}"/>
              </a:ext>
            </a:extLst>
          </p:cNvPr>
          <p:cNvSpPr/>
          <p:nvPr/>
        </p:nvSpPr>
        <p:spPr>
          <a:xfrm>
            <a:off x="5888833" y="3965863"/>
            <a:ext cx="1185250" cy="48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C1E3985-AA6F-4293-CBA1-634C066DAD8F}"/>
              </a:ext>
            </a:extLst>
          </p:cNvPr>
          <p:cNvSpPr/>
          <p:nvPr/>
        </p:nvSpPr>
        <p:spPr>
          <a:xfrm>
            <a:off x="6022894" y="394574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21BF16B-32B8-22EB-16EE-6D7D5EAEFAB9}"/>
              </a:ext>
            </a:extLst>
          </p:cNvPr>
          <p:cNvSpPr/>
          <p:nvPr/>
        </p:nvSpPr>
        <p:spPr>
          <a:xfrm>
            <a:off x="6451953" y="394574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9FFB85C-C9F7-B17E-E0B2-37533E191E5C}"/>
              </a:ext>
            </a:extLst>
          </p:cNvPr>
          <p:cNvSpPr/>
          <p:nvPr/>
        </p:nvSpPr>
        <p:spPr>
          <a:xfrm>
            <a:off x="5642530" y="3973557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EC4A30-307E-D52F-3FA1-433D0874E898}"/>
              </a:ext>
            </a:extLst>
          </p:cNvPr>
          <p:cNvSpPr/>
          <p:nvPr/>
        </p:nvSpPr>
        <p:spPr>
          <a:xfrm>
            <a:off x="9278215" y="3658328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93C73EA-DDD3-2806-26BB-A7F8C3C8D380}"/>
              </a:ext>
            </a:extLst>
          </p:cNvPr>
          <p:cNvSpPr/>
          <p:nvPr/>
        </p:nvSpPr>
        <p:spPr>
          <a:xfrm>
            <a:off x="10613451" y="3656991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AF59B4-4373-9AFE-3802-D0D884FF63F6}"/>
              </a:ext>
            </a:extLst>
          </p:cNvPr>
          <p:cNvSpPr/>
          <p:nvPr/>
        </p:nvSpPr>
        <p:spPr>
          <a:xfrm>
            <a:off x="9439752" y="3699029"/>
            <a:ext cx="11737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B7B749-9B91-51AD-D9E6-A61C0BA01F5D}"/>
              </a:ext>
            </a:extLst>
          </p:cNvPr>
          <p:cNvSpPr/>
          <p:nvPr/>
        </p:nvSpPr>
        <p:spPr>
          <a:xfrm>
            <a:off x="9781072" y="365699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6E71CE-80CF-F115-AC6D-4A157B603627}"/>
              </a:ext>
            </a:extLst>
          </p:cNvPr>
          <p:cNvSpPr/>
          <p:nvPr/>
        </p:nvSpPr>
        <p:spPr>
          <a:xfrm>
            <a:off x="9192310" y="3687257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ECC15C-F9E5-C856-2458-71F4FD9C4157}"/>
              </a:ext>
            </a:extLst>
          </p:cNvPr>
          <p:cNvSpPr/>
          <p:nvPr/>
        </p:nvSpPr>
        <p:spPr>
          <a:xfrm>
            <a:off x="10753975" y="3686341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DABD2CEA-C3C5-A3C5-C419-26F39EF3CF64}"/>
              </a:ext>
            </a:extLst>
          </p:cNvPr>
          <p:cNvSpPr/>
          <p:nvPr/>
        </p:nvSpPr>
        <p:spPr>
          <a:xfrm rot="5400000">
            <a:off x="7101807" y="3688001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A5C020FA-3378-9F39-65D3-A3FF8814A8FF}"/>
              </a:ext>
            </a:extLst>
          </p:cNvPr>
          <p:cNvSpPr/>
          <p:nvPr/>
        </p:nvSpPr>
        <p:spPr>
          <a:xfrm rot="5400000">
            <a:off x="10866044" y="3651967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1CFA96B8-9B6B-1878-FAC3-C70C81630B45}"/>
              </a:ext>
            </a:extLst>
          </p:cNvPr>
          <p:cNvSpPr/>
          <p:nvPr/>
        </p:nvSpPr>
        <p:spPr>
          <a:xfrm rot="16200000">
            <a:off x="5538269" y="3936652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E021699-25F0-7B54-C1B2-7870776F6CD2}"/>
              </a:ext>
            </a:extLst>
          </p:cNvPr>
          <p:cNvSpPr txBox="1"/>
          <p:nvPr/>
        </p:nvSpPr>
        <p:spPr>
          <a:xfrm>
            <a:off x="2216392" y="1759546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763AF4F-306F-DE7D-0F62-96EA18223284}"/>
              </a:ext>
            </a:extLst>
          </p:cNvPr>
          <p:cNvSpPr txBox="1"/>
          <p:nvPr/>
        </p:nvSpPr>
        <p:spPr>
          <a:xfrm>
            <a:off x="3547494" y="1751800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a1.g2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6DB7A475-4F52-5493-8F38-E355ED386B06}"/>
              </a:ext>
            </a:extLst>
          </p:cNvPr>
          <p:cNvSpPr txBox="1"/>
          <p:nvPr/>
        </p:nvSpPr>
        <p:spPr>
          <a:xfrm>
            <a:off x="6196540" y="1792978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a1.g3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01F02B7-2062-4C2E-2B8F-0D55F8330B2C}"/>
              </a:ext>
            </a:extLst>
          </p:cNvPr>
          <p:cNvSpPr txBox="1"/>
          <p:nvPr/>
        </p:nvSpPr>
        <p:spPr>
          <a:xfrm>
            <a:off x="9962086" y="1754341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B324D95A-D339-086C-EBBB-B2957CE97ADC}"/>
              </a:ext>
            </a:extLst>
          </p:cNvPr>
          <p:cNvSpPr txBox="1"/>
          <p:nvPr/>
        </p:nvSpPr>
        <p:spPr>
          <a:xfrm>
            <a:off x="2230380" y="2436057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a2.g1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57DDFF6-EE3A-F1E6-09A6-B6E3AFCA47AE}"/>
              </a:ext>
            </a:extLst>
          </p:cNvPr>
          <p:cNvSpPr txBox="1"/>
          <p:nvPr/>
        </p:nvSpPr>
        <p:spPr>
          <a:xfrm>
            <a:off x="4461586" y="2416185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a2.g2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9E292BF-35C8-30E5-7D94-BCFA924A7C44}"/>
              </a:ext>
            </a:extLst>
          </p:cNvPr>
          <p:cNvSpPr txBox="1"/>
          <p:nvPr/>
        </p:nvSpPr>
        <p:spPr>
          <a:xfrm>
            <a:off x="6064593" y="2419602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a2.g3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B4A78D52-2B0E-135C-74E9-DAF9F705B09E}"/>
              </a:ext>
            </a:extLst>
          </p:cNvPr>
          <p:cNvSpPr txBox="1"/>
          <p:nvPr/>
        </p:nvSpPr>
        <p:spPr>
          <a:xfrm>
            <a:off x="10013811" y="2395471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a2.g4</a:t>
            </a:r>
          </a:p>
        </p:txBody>
      </p:sp>
      <p:sp>
        <p:nvSpPr>
          <p:cNvPr id="139" name="TextBox 20">
            <a:extLst>
              <a:ext uri="{FF2B5EF4-FFF2-40B4-BE49-F238E27FC236}">
                <a16:creationId xmlns:a16="http://schemas.microsoft.com/office/drawing/2014/main" id="{F79257E2-8621-A497-EA3A-1A3C82FC099A}"/>
              </a:ext>
            </a:extLst>
          </p:cNvPr>
          <p:cNvSpPr txBox="1"/>
          <p:nvPr/>
        </p:nvSpPr>
        <p:spPr>
          <a:xfrm>
            <a:off x="10891342" y="1805117"/>
            <a:ext cx="142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 genes</a:t>
            </a:r>
          </a:p>
          <a:p>
            <a:r>
              <a:rPr lang="en-US" sz="1600" dirty="0"/>
              <a:t>7 transcripts</a:t>
            </a:r>
          </a:p>
        </p:txBody>
      </p:sp>
      <p:sp>
        <p:nvSpPr>
          <p:cNvPr id="140" name="TextBox 20">
            <a:extLst>
              <a:ext uri="{FF2B5EF4-FFF2-40B4-BE49-F238E27FC236}">
                <a16:creationId xmlns:a16="http://schemas.microsoft.com/office/drawing/2014/main" id="{51FF73A6-46E5-E798-F256-03156DFED3DD}"/>
              </a:ext>
            </a:extLst>
          </p:cNvPr>
          <p:cNvSpPr txBox="1"/>
          <p:nvPr/>
        </p:nvSpPr>
        <p:spPr>
          <a:xfrm>
            <a:off x="10873545" y="2531464"/>
            <a:ext cx="146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 genes</a:t>
            </a:r>
          </a:p>
          <a:p>
            <a:r>
              <a:rPr lang="en-US" sz="1600" dirty="0"/>
              <a:t>7 transcripts</a:t>
            </a:r>
          </a:p>
        </p:txBody>
      </p:sp>
      <p:sp>
        <p:nvSpPr>
          <p:cNvPr id="141" name="TextBox 20">
            <a:extLst>
              <a:ext uri="{FF2B5EF4-FFF2-40B4-BE49-F238E27FC236}">
                <a16:creationId xmlns:a16="http://schemas.microsoft.com/office/drawing/2014/main" id="{AB469CA9-374F-FD52-970E-AB3F871243F3}"/>
              </a:ext>
            </a:extLst>
          </p:cNvPr>
          <p:cNvSpPr txBox="1"/>
          <p:nvPr/>
        </p:nvSpPr>
        <p:spPr>
          <a:xfrm>
            <a:off x="10895550" y="3462977"/>
            <a:ext cx="142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genes</a:t>
            </a:r>
          </a:p>
          <a:p>
            <a:r>
              <a:rPr lang="en-US" sz="1600" dirty="0"/>
              <a:t>10 transcripts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7ADBAE07-E93E-9DB2-6CFD-3010AB77D33A}"/>
              </a:ext>
            </a:extLst>
          </p:cNvPr>
          <p:cNvSpPr txBox="1"/>
          <p:nvPr/>
        </p:nvSpPr>
        <p:spPr>
          <a:xfrm>
            <a:off x="2441014" y="3749955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a1.g1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89DD41BA-131D-E8C4-B9D6-D8E8AC993FC7}"/>
              </a:ext>
            </a:extLst>
          </p:cNvPr>
          <p:cNvSpPr txBox="1"/>
          <p:nvPr/>
        </p:nvSpPr>
        <p:spPr>
          <a:xfrm>
            <a:off x="3542391" y="3785171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a1.g2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55F343E-BD57-297B-B106-DACEEDB26460}"/>
              </a:ext>
            </a:extLst>
          </p:cNvPr>
          <p:cNvSpPr txBox="1"/>
          <p:nvPr/>
        </p:nvSpPr>
        <p:spPr>
          <a:xfrm>
            <a:off x="4468632" y="3820600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a2.g2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9EAF1425-53A0-02F5-2B6B-9948F9725CAA}"/>
              </a:ext>
            </a:extLst>
          </p:cNvPr>
          <p:cNvSpPr txBox="1"/>
          <p:nvPr/>
        </p:nvSpPr>
        <p:spPr>
          <a:xfrm>
            <a:off x="6556288" y="3961009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a2.g3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26891FF7-866D-E59C-2C64-EF1620F55234}"/>
              </a:ext>
            </a:extLst>
          </p:cNvPr>
          <p:cNvSpPr txBox="1"/>
          <p:nvPr/>
        </p:nvSpPr>
        <p:spPr>
          <a:xfrm>
            <a:off x="6221966" y="3411210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2F19D9F-3D55-D75E-D5A7-8AA92AEC3817}"/>
              </a:ext>
            </a:extLst>
          </p:cNvPr>
          <p:cNvSpPr txBox="1"/>
          <p:nvPr/>
        </p:nvSpPr>
        <p:spPr>
          <a:xfrm>
            <a:off x="9934349" y="3348704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a1.g4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07BF7F5B-60E7-07AA-E532-DB0890FC9C8B}"/>
              </a:ext>
            </a:extLst>
          </p:cNvPr>
          <p:cNvSpPr txBox="1"/>
          <p:nvPr/>
        </p:nvSpPr>
        <p:spPr>
          <a:xfrm>
            <a:off x="10005513" y="4002938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35FF3D4-C0A6-2074-6DCD-D21C90A425A0}"/>
              </a:ext>
            </a:extLst>
          </p:cNvPr>
          <p:cNvSpPr/>
          <p:nvPr/>
        </p:nvSpPr>
        <p:spPr>
          <a:xfrm>
            <a:off x="10442720" y="2734000"/>
            <a:ext cx="81338" cy="6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5AAEA7-AE9F-60AB-6896-ECD056D3D41C}"/>
              </a:ext>
            </a:extLst>
          </p:cNvPr>
          <p:cNvSpPr/>
          <p:nvPr/>
        </p:nvSpPr>
        <p:spPr>
          <a:xfrm>
            <a:off x="10217225" y="3876885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3" name="Triangle 152">
            <a:extLst>
              <a:ext uri="{FF2B5EF4-FFF2-40B4-BE49-F238E27FC236}">
                <a16:creationId xmlns:a16="http://schemas.microsoft.com/office/drawing/2014/main" id="{8C1D3DD0-93E0-2E24-2C61-4F6C355C79AE}"/>
              </a:ext>
            </a:extLst>
          </p:cNvPr>
          <p:cNvSpPr/>
          <p:nvPr/>
        </p:nvSpPr>
        <p:spPr>
          <a:xfrm rot="5400000">
            <a:off x="10553217" y="3865815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BB664C-C4BD-BFFC-4ACF-D4D96BC8517F}"/>
              </a:ext>
            </a:extLst>
          </p:cNvPr>
          <p:cNvSpPr/>
          <p:nvPr/>
        </p:nvSpPr>
        <p:spPr>
          <a:xfrm>
            <a:off x="10439358" y="3902433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9A4CCFCB-33AD-6F03-EEB1-8889AECD6B03}"/>
              </a:ext>
            </a:extLst>
          </p:cNvPr>
          <p:cNvSpPr txBox="1"/>
          <p:nvPr/>
        </p:nvSpPr>
        <p:spPr>
          <a:xfrm>
            <a:off x="-9558" y="3133231"/>
            <a:ext cx="334205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i="0" u="none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agat_sp_complement_annotations.pl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62AF15-1545-344B-C99A-3C2DA44B6310}"/>
              </a:ext>
            </a:extLst>
          </p:cNvPr>
          <p:cNvSpPr/>
          <p:nvPr/>
        </p:nvSpPr>
        <p:spPr>
          <a:xfrm>
            <a:off x="1293024" y="5439291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F570950-09F5-E9F7-DD22-42DE17260CE9}"/>
              </a:ext>
            </a:extLst>
          </p:cNvPr>
          <p:cNvSpPr/>
          <p:nvPr/>
        </p:nvSpPr>
        <p:spPr>
          <a:xfrm>
            <a:off x="2848921" y="5436912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D89EDE-DA68-B916-AFD1-5E627CFA75FD}"/>
              </a:ext>
            </a:extLst>
          </p:cNvPr>
          <p:cNvSpPr/>
          <p:nvPr/>
        </p:nvSpPr>
        <p:spPr>
          <a:xfrm>
            <a:off x="1454451" y="5459413"/>
            <a:ext cx="1396528" cy="56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0EEEA50-4D18-CED1-F82F-2499A2B43CA6}"/>
              </a:ext>
            </a:extLst>
          </p:cNvPr>
          <p:cNvSpPr/>
          <p:nvPr/>
        </p:nvSpPr>
        <p:spPr>
          <a:xfrm>
            <a:off x="1625583" y="543929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022B5C7-BFD4-85D9-28F4-FB01F0514967}"/>
              </a:ext>
            </a:extLst>
          </p:cNvPr>
          <p:cNvSpPr/>
          <p:nvPr/>
        </p:nvSpPr>
        <p:spPr>
          <a:xfrm>
            <a:off x="2017571" y="5439291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C23BD38-91D4-819D-DA53-FF95874E73DE}"/>
              </a:ext>
            </a:extLst>
          </p:cNvPr>
          <p:cNvSpPr/>
          <p:nvPr/>
        </p:nvSpPr>
        <p:spPr>
          <a:xfrm>
            <a:off x="2990474" y="5460193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4DE7D5E-B600-5B5F-456D-0E8C89EA8BCA}"/>
              </a:ext>
            </a:extLst>
          </p:cNvPr>
          <p:cNvSpPr/>
          <p:nvPr/>
        </p:nvSpPr>
        <p:spPr>
          <a:xfrm>
            <a:off x="3409844" y="5009524"/>
            <a:ext cx="205808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A682C4-2BB1-4DFB-0F2D-CC5FCFA3FC01}"/>
              </a:ext>
            </a:extLst>
          </p:cNvPr>
          <p:cNvSpPr/>
          <p:nvPr/>
        </p:nvSpPr>
        <p:spPr>
          <a:xfrm>
            <a:off x="4158522" y="5018329"/>
            <a:ext cx="126653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6D462C-558E-70FA-FDA4-BA660284A9C0}"/>
              </a:ext>
            </a:extLst>
          </p:cNvPr>
          <p:cNvSpPr/>
          <p:nvPr/>
        </p:nvSpPr>
        <p:spPr>
          <a:xfrm>
            <a:off x="3615651" y="5044256"/>
            <a:ext cx="542871" cy="48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ABE6283-9071-ED74-DB56-E9FCA70024E5}"/>
              </a:ext>
            </a:extLst>
          </p:cNvPr>
          <p:cNvSpPr/>
          <p:nvPr/>
        </p:nvSpPr>
        <p:spPr>
          <a:xfrm>
            <a:off x="1303228" y="4995435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44822F0-884F-715D-C563-C43DD31E8607}"/>
              </a:ext>
            </a:extLst>
          </p:cNvPr>
          <p:cNvSpPr/>
          <p:nvPr/>
        </p:nvSpPr>
        <p:spPr>
          <a:xfrm>
            <a:off x="2859125" y="4993056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A777A40-21C8-31EB-E082-7BC7FA94F20E}"/>
              </a:ext>
            </a:extLst>
          </p:cNvPr>
          <p:cNvSpPr/>
          <p:nvPr/>
        </p:nvSpPr>
        <p:spPr>
          <a:xfrm>
            <a:off x="1462598" y="5024364"/>
            <a:ext cx="1396528" cy="56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580B0C2-35D7-C21F-0D92-2A36514BB67C}"/>
              </a:ext>
            </a:extLst>
          </p:cNvPr>
          <p:cNvSpPr/>
          <p:nvPr/>
        </p:nvSpPr>
        <p:spPr>
          <a:xfrm>
            <a:off x="2026746" y="4993056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28159D7-5DE5-B993-7575-275584EE920E}"/>
              </a:ext>
            </a:extLst>
          </p:cNvPr>
          <p:cNvSpPr/>
          <p:nvPr/>
        </p:nvSpPr>
        <p:spPr>
          <a:xfrm>
            <a:off x="2999649" y="5022406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D09E364-8126-F3AD-9262-A5C52DEB1C57}"/>
              </a:ext>
            </a:extLst>
          </p:cNvPr>
          <p:cNvSpPr/>
          <p:nvPr/>
        </p:nvSpPr>
        <p:spPr>
          <a:xfrm>
            <a:off x="4962202" y="5033637"/>
            <a:ext cx="104025" cy="114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D51888-BC2F-BF83-88C2-35AE8B8DE519}"/>
              </a:ext>
            </a:extLst>
          </p:cNvPr>
          <p:cNvSpPr/>
          <p:nvPr/>
        </p:nvSpPr>
        <p:spPr>
          <a:xfrm>
            <a:off x="4555343" y="5062326"/>
            <a:ext cx="406859" cy="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91E1FAB-891C-74DD-6C3E-3037E3752051}"/>
              </a:ext>
            </a:extLst>
          </p:cNvPr>
          <p:cNvSpPr/>
          <p:nvPr/>
        </p:nvSpPr>
        <p:spPr>
          <a:xfrm>
            <a:off x="4657511" y="5033636"/>
            <a:ext cx="104025" cy="104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635BAE9-1ED1-35CB-7997-B3D5735E4519}"/>
              </a:ext>
            </a:extLst>
          </p:cNvPr>
          <p:cNvSpPr/>
          <p:nvPr/>
        </p:nvSpPr>
        <p:spPr>
          <a:xfrm>
            <a:off x="4503330" y="5033636"/>
            <a:ext cx="104025" cy="104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5" name="TextBox 104">
            <a:extLst>
              <a:ext uri="{FF2B5EF4-FFF2-40B4-BE49-F238E27FC236}">
                <a16:creationId xmlns:a16="http://schemas.microsoft.com/office/drawing/2014/main" id="{9B4101AE-2721-FE38-C24D-679CAECA2B53}"/>
              </a:ext>
            </a:extLst>
          </p:cNvPr>
          <p:cNvSpPr txBox="1"/>
          <p:nvPr/>
        </p:nvSpPr>
        <p:spPr>
          <a:xfrm>
            <a:off x="72439" y="5069528"/>
            <a:ext cx="156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=&gt; </a:t>
            </a:r>
            <a:r>
              <a:rPr lang="en-US" sz="1600" dirty="0" err="1"/>
              <a:t>resultB</a:t>
            </a:r>
            <a:endParaRPr lang="en-US" sz="1600" dirty="0"/>
          </a:p>
        </p:txBody>
      </p:sp>
      <p:sp>
        <p:nvSpPr>
          <p:cNvPr id="176" name="Triangle 175">
            <a:extLst>
              <a:ext uri="{FF2B5EF4-FFF2-40B4-BE49-F238E27FC236}">
                <a16:creationId xmlns:a16="http://schemas.microsoft.com/office/drawing/2014/main" id="{C61DF880-87B6-0054-C32E-C161CC7506C9}"/>
              </a:ext>
            </a:extLst>
          </p:cNvPr>
          <p:cNvSpPr/>
          <p:nvPr/>
        </p:nvSpPr>
        <p:spPr>
          <a:xfrm rot="5400000">
            <a:off x="3109768" y="4989784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riangle 176">
            <a:extLst>
              <a:ext uri="{FF2B5EF4-FFF2-40B4-BE49-F238E27FC236}">
                <a16:creationId xmlns:a16="http://schemas.microsoft.com/office/drawing/2014/main" id="{D61B5BC3-A14A-DF9A-0148-3D1521B69082}"/>
              </a:ext>
            </a:extLst>
          </p:cNvPr>
          <p:cNvSpPr/>
          <p:nvPr/>
        </p:nvSpPr>
        <p:spPr>
          <a:xfrm rot="5400000">
            <a:off x="3102649" y="5426791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riangle 177">
            <a:extLst>
              <a:ext uri="{FF2B5EF4-FFF2-40B4-BE49-F238E27FC236}">
                <a16:creationId xmlns:a16="http://schemas.microsoft.com/office/drawing/2014/main" id="{5CD52B6B-D94C-05A8-3177-B6986DD9CBDD}"/>
              </a:ext>
            </a:extLst>
          </p:cNvPr>
          <p:cNvSpPr/>
          <p:nvPr/>
        </p:nvSpPr>
        <p:spPr>
          <a:xfrm rot="5400000">
            <a:off x="4294149" y="5005087"/>
            <a:ext cx="111645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riangle 178">
            <a:extLst>
              <a:ext uri="{FF2B5EF4-FFF2-40B4-BE49-F238E27FC236}">
                <a16:creationId xmlns:a16="http://schemas.microsoft.com/office/drawing/2014/main" id="{D7FAE6A2-57C9-85A3-5F6D-50A19BE2A78C}"/>
              </a:ext>
            </a:extLst>
          </p:cNvPr>
          <p:cNvSpPr/>
          <p:nvPr/>
        </p:nvSpPr>
        <p:spPr>
          <a:xfrm rot="5400000">
            <a:off x="5075650" y="5021038"/>
            <a:ext cx="111645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04DF308-A1B0-1FFA-EE25-7B0E902D7A4A}"/>
              </a:ext>
            </a:extLst>
          </p:cNvPr>
          <p:cNvSpPr/>
          <p:nvPr/>
        </p:nvSpPr>
        <p:spPr>
          <a:xfrm>
            <a:off x="5297150" y="5043893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94BFBC7-DD82-3B52-210F-22727E9C0B36}"/>
              </a:ext>
            </a:extLst>
          </p:cNvPr>
          <p:cNvSpPr/>
          <p:nvPr/>
        </p:nvSpPr>
        <p:spPr>
          <a:xfrm>
            <a:off x="6853047" y="5041514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7AC92C2-2AAC-BCBC-7D93-DBBDDFF20876}"/>
              </a:ext>
            </a:extLst>
          </p:cNvPr>
          <p:cNvSpPr/>
          <p:nvPr/>
        </p:nvSpPr>
        <p:spPr>
          <a:xfrm>
            <a:off x="5456520" y="5072822"/>
            <a:ext cx="1396528" cy="56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444E41C-4104-3648-C19C-F5482AF1AA37}"/>
              </a:ext>
            </a:extLst>
          </p:cNvPr>
          <p:cNvSpPr/>
          <p:nvPr/>
        </p:nvSpPr>
        <p:spPr>
          <a:xfrm>
            <a:off x="6020668" y="5041514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48BB4F4-09A2-0E9A-08F6-B0FBAC509686}"/>
              </a:ext>
            </a:extLst>
          </p:cNvPr>
          <p:cNvSpPr/>
          <p:nvPr/>
        </p:nvSpPr>
        <p:spPr>
          <a:xfrm>
            <a:off x="6993571" y="5070864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D4CB9DB-FBC9-8E82-6912-5D299A951500}"/>
              </a:ext>
            </a:extLst>
          </p:cNvPr>
          <p:cNvSpPr/>
          <p:nvPr/>
        </p:nvSpPr>
        <p:spPr>
          <a:xfrm>
            <a:off x="5732548" y="5293425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DEEC92D-B282-4546-3F7E-2C6489CE7D3D}"/>
              </a:ext>
            </a:extLst>
          </p:cNvPr>
          <p:cNvSpPr/>
          <p:nvPr/>
        </p:nvSpPr>
        <p:spPr>
          <a:xfrm>
            <a:off x="7074083" y="5288266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CDB9ACE-A2C9-7C0A-FB70-E1039B5A8A3F}"/>
              </a:ext>
            </a:extLst>
          </p:cNvPr>
          <p:cNvSpPr/>
          <p:nvPr/>
        </p:nvSpPr>
        <p:spPr>
          <a:xfrm>
            <a:off x="5893975" y="5313547"/>
            <a:ext cx="118010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BD89B1-178A-2F1D-2486-5BEF35452C40}"/>
              </a:ext>
            </a:extLst>
          </p:cNvPr>
          <p:cNvSpPr/>
          <p:nvPr/>
        </p:nvSpPr>
        <p:spPr>
          <a:xfrm>
            <a:off x="6028036" y="5293425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329F021-FD81-20EB-6B38-4A1E3818356E}"/>
              </a:ext>
            </a:extLst>
          </p:cNvPr>
          <p:cNvSpPr/>
          <p:nvPr/>
        </p:nvSpPr>
        <p:spPr>
          <a:xfrm>
            <a:off x="6457095" y="5293425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1003A24-DB01-D219-27AB-C7B440BCF331}"/>
              </a:ext>
            </a:extLst>
          </p:cNvPr>
          <p:cNvSpPr/>
          <p:nvPr/>
        </p:nvSpPr>
        <p:spPr>
          <a:xfrm>
            <a:off x="5647672" y="5321241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E0E479-B740-5FAD-F693-B050CB40F09A}"/>
              </a:ext>
            </a:extLst>
          </p:cNvPr>
          <p:cNvSpPr/>
          <p:nvPr/>
        </p:nvSpPr>
        <p:spPr>
          <a:xfrm>
            <a:off x="9283357" y="5006012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13C4FE7-0FD0-96F7-1331-D5822B06C6D9}"/>
              </a:ext>
            </a:extLst>
          </p:cNvPr>
          <p:cNvSpPr/>
          <p:nvPr/>
        </p:nvSpPr>
        <p:spPr>
          <a:xfrm>
            <a:off x="10618593" y="5004675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2C0A9A3-5D6B-62FB-8999-71C156925F56}"/>
              </a:ext>
            </a:extLst>
          </p:cNvPr>
          <p:cNvSpPr/>
          <p:nvPr/>
        </p:nvSpPr>
        <p:spPr>
          <a:xfrm>
            <a:off x="9444894" y="5046713"/>
            <a:ext cx="11737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931BEFC-46F2-E851-2950-EBFCBEA92FAF}"/>
              </a:ext>
            </a:extLst>
          </p:cNvPr>
          <p:cNvSpPr/>
          <p:nvPr/>
        </p:nvSpPr>
        <p:spPr>
          <a:xfrm>
            <a:off x="9786214" y="5004675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7959031-8D0E-6FC7-1DD5-04AC11D53F97}"/>
              </a:ext>
            </a:extLst>
          </p:cNvPr>
          <p:cNvSpPr/>
          <p:nvPr/>
        </p:nvSpPr>
        <p:spPr>
          <a:xfrm>
            <a:off x="9197452" y="5034941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B88A95A-3F53-9C07-F45F-B04A4C29598D}"/>
              </a:ext>
            </a:extLst>
          </p:cNvPr>
          <p:cNvSpPr/>
          <p:nvPr/>
        </p:nvSpPr>
        <p:spPr>
          <a:xfrm>
            <a:off x="10759117" y="5034025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199" name="Triangle 198">
            <a:extLst>
              <a:ext uri="{FF2B5EF4-FFF2-40B4-BE49-F238E27FC236}">
                <a16:creationId xmlns:a16="http://schemas.microsoft.com/office/drawing/2014/main" id="{D29CF5D2-6108-E1E5-4F02-A167DD806CB1}"/>
              </a:ext>
            </a:extLst>
          </p:cNvPr>
          <p:cNvSpPr/>
          <p:nvPr/>
        </p:nvSpPr>
        <p:spPr>
          <a:xfrm rot="5400000">
            <a:off x="7106949" y="5035685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Triangle 199">
            <a:extLst>
              <a:ext uri="{FF2B5EF4-FFF2-40B4-BE49-F238E27FC236}">
                <a16:creationId xmlns:a16="http://schemas.microsoft.com/office/drawing/2014/main" id="{8ED0CC2E-FCAB-37CC-C850-F7A0E252F515}"/>
              </a:ext>
            </a:extLst>
          </p:cNvPr>
          <p:cNvSpPr/>
          <p:nvPr/>
        </p:nvSpPr>
        <p:spPr>
          <a:xfrm rot="5400000">
            <a:off x="10871186" y="4999651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riangle 200">
            <a:extLst>
              <a:ext uri="{FF2B5EF4-FFF2-40B4-BE49-F238E27FC236}">
                <a16:creationId xmlns:a16="http://schemas.microsoft.com/office/drawing/2014/main" id="{60A74032-47B4-2413-3E43-AFA6E8EA76B6}"/>
              </a:ext>
            </a:extLst>
          </p:cNvPr>
          <p:cNvSpPr/>
          <p:nvPr/>
        </p:nvSpPr>
        <p:spPr>
          <a:xfrm rot="16200000">
            <a:off x="5543411" y="5284336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">
            <a:extLst>
              <a:ext uri="{FF2B5EF4-FFF2-40B4-BE49-F238E27FC236}">
                <a16:creationId xmlns:a16="http://schemas.microsoft.com/office/drawing/2014/main" id="{5D06D6C1-DCAF-7F45-4CA5-47EFF11F11C4}"/>
              </a:ext>
            </a:extLst>
          </p:cNvPr>
          <p:cNvSpPr txBox="1"/>
          <p:nvPr/>
        </p:nvSpPr>
        <p:spPr>
          <a:xfrm>
            <a:off x="10913027" y="4770188"/>
            <a:ext cx="1426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genes</a:t>
            </a:r>
          </a:p>
          <a:p>
            <a:r>
              <a:rPr lang="en-US" sz="1600" dirty="0"/>
              <a:t>12 transcripts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6BC80DFA-B7B4-CAAC-29BA-DE0FF0516846}"/>
              </a:ext>
            </a:extLst>
          </p:cNvPr>
          <p:cNvSpPr txBox="1"/>
          <p:nvPr/>
        </p:nvSpPr>
        <p:spPr>
          <a:xfrm>
            <a:off x="2207704" y="5737698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a1.g1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8E35AC5E-8FC6-2675-11B5-B8473B63E254}"/>
              </a:ext>
            </a:extLst>
          </p:cNvPr>
          <p:cNvSpPr txBox="1"/>
          <p:nvPr/>
        </p:nvSpPr>
        <p:spPr>
          <a:xfrm>
            <a:off x="3537123" y="5121196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a1.g2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7C9FDE87-9E7E-5CF9-83B9-9DE20B811B3B}"/>
              </a:ext>
            </a:extLst>
          </p:cNvPr>
          <p:cNvSpPr txBox="1"/>
          <p:nvPr/>
        </p:nvSpPr>
        <p:spPr>
          <a:xfrm>
            <a:off x="4466331" y="5174049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3048F45-50B0-AD52-8613-2E5A31BE703B}"/>
              </a:ext>
            </a:extLst>
          </p:cNvPr>
          <p:cNvSpPr/>
          <p:nvPr/>
        </p:nvSpPr>
        <p:spPr>
          <a:xfrm>
            <a:off x="10222367" y="5224569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Triangle 211">
            <a:extLst>
              <a:ext uri="{FF2B5EF4-FFF2-40B4-BE49-F238E27FC236}">
                <a16:creationId xmlns:a16="http://schemas.microsoft.com/office/drawing/2014/main" id="{AB572806-2E3A-C942-2382-63A646822F5C}"/>
              </a:ext>
            </a:extLst>
          </p:cNvPr>
          <p:cNvSpPr/>
          <p:nvPr/>
        </p:nvSpPr>
        <p:spPr>
          <a:xfrm rot="5400000">
            <a:off x="10558359" y="5213499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4269A8B-16BE-5AA6-EBEF-9EC092EA3C06}"/>
              </a:ext>
            </a:extLst>
          </p:cNvPr>
          <p:cNvSpPr/>
          <p:nvPr/>
        </p:nvSpPr>
        <p:spPr>
          <a:xfrm>
            <a:off x="10444500" y="5250117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DF07DD45-1A9E-CE59-60F1-09F9C5A9E6B6}"/>
              </a:ext>
            </a:extLst>
          </p:cNvPr>
          <p:cNvSpPr txBox="1"/>
          <p:nvPr/>
        </p:nvSpPr>
        <p:spPr>
          <a:xfrm>
            <a:off x="8628" y="4398207"/>
            <a:ext cx="284329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i="0" u="none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agat_sp_</a:t>
            </a:r>
            <a:r>
              <a:rPr lang="fr-F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merge</a:t>
            </a:r>
            <a:r>
              <a:rPr lang="fr-FR" sz="1600" i="0" u="none" strike="noStrik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_annotations.pl</a:t>
            </a:r>
            <a:endParaRPr lang="en-GB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6DF3854F-8D36-1FBA-F151-C1C523F71A95}"/>
              </a:ext>
            </a:extLst>
          </p:cNvPr>
          <p:cNvSpPr txBox="1"/>
          <p:nvPr/>
        </p:nvSpPr>
        <p:spPr>
          <a:xfrm>
            <a:off x="1330844" y="1016094"/>
            <a:ext cx="167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CDS overlap</a:t>
            </a:r>
          </a:p>
          <a:p>
            <a:r>
              <a:rPr lang="en-GB" sz="1600" dirty="0"/>
              <a:t>Same strand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DA00185E-A177-FA23-5E59-F0EE7486E260}"/>
              </a:ext>
            </a:extLst>
          </p:cNvPr>
          <p:cNvSpPr txBox="1"/>
          <p:nvPr/>
        </p:nvSpPr>
        <p:spPr>
          <a:xfrm>
            <a:off x="5514014" y="1061173"/>
            <a:ext cx="1839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CDS overlap </a:t>
            </a:r>
          </a:p>
          <a:p>
            <a:r>
              <a:rPr lang="en-GB" sz="1600" dirty="0"/>
              <a:t>Different strand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8BE919E3-6D9C-5E24-9741-9F9268C184C3}"/>
              </a:ext>
            </a:extLst>
          </p:cNvPr>
          <p:cNvSpPr txBox="1"/>
          <p:nvPr/>
        </p:nvSpPr>
        <p:spPr>
          <a:xfrm>
            <a:off x="9518609" y="1100771"/>
            <a:ext cx="167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CDS do not overlap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0DCC706-A1E7-9E71-477B-4D5DBED32344}"/>
              </a:ext>
            </a:extLst>
          </p:cNvPr>
          <p:cNvSpPr/>
          <p:nvPr/>
        </p:nvSpPr>
        <p:spPr>
          <a:xfrm>
            <a:off x="2851926" y="2923572"/>
            <a:ext cx="140524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D72922-17FC-FED5-C87B-76AC7E2E0E2D}"/>
              </a:ext>
            </a:extLst>
          </p:cNvPr>
          <p:cNvSpPr/>
          <p:nvPr/>
        </p:nvSpPr>
        <p:spPr>
          <a:xfrm>
            <a:off x="2020576" y="2946073"/>
            <a:ext cx="833408" cy="67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A08C5D0-989F-0B3A-57D6-964A17F57B31}"/>
              </a:ext>
            </a:extLst>
          </p:cNvPr>
          <p:cNvSpPr/>
          <p:nvPr/>
        </p:nvSpPr>
        <p:spPr>
          <a:xfrm>
            <a:off x="2020576" y="2925951"/>
            <a:ext cx="225221" cy="1190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27CA740-6BA2-B111-8C8A-33FD3F1F8102}"/>
              </a:ext>
            </a:extLst>
          </p:cNvPr>
          <p:cNvSpPr/>
          <p:nvPr/>
        </p:nvSpPr>
        <p:spPr>
          <a:xfrm>
            <a:off x="2993479" y="2946853"/>
            <a:ext cx="81338" cy="6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224" name="Triangle 223">
            <a:extLst>
              <a:ext uri="{FF2B5EF4-FFF2-40B4-BE49-F238E27FC236}">
                <a16:creationId xmlns:a16="http://schemas.microsoft.com/office/drawing/2014/main" id="{A7DED290-E9D6-D262-66B5-548460EF90B7}"/>
              </a:ext>
            </a:extLst>
          </p:cNvPr>
          <p:cNvSpPr/>
          <p:nvPr/>
        </p:nvSpPr>
        <p:spPr>
          <a:xfrm rot="5400000">
            <a:off x="3104627" y="2911944"/>
            <a:ext cx="71754" cy="13699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C8446EE-470F-E5A0-8DDB-9C14040EEC7E}"/>
              </a:ext>
            </a:extLst>
          </p:cNvPr>
          <p:cNvSpPr/>
          <p:nvPr/>
        </p:nvSpPr>
        <p:spPr>
          <a:xfrm>
            <a:off x="1938209" y="2955162"/>
            <a:ext cx="81338" cy="68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240D918-1EE2-5999-DB0C-B2D554ACCB4A}"/>
              </a:ext>
            </a:extLst>
          </p:cNvPr>
          <p:cNvSpPr/>
          <p:nvPr/>
        </p:nvSpPr>
        <p:spPr>
          <a:xfrm>
            <a:off x="2844809" y="5688420"/>
            <a:ext cx="140524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2AF7150-3CBC-8646-B44D-F5A9B15D68F5}"/>
              </a:ext>
            </a:extLst>
          </p:cNvPr>
          <p:cNvSpPr/>
          <p:nvPr/>
        </p:nvSpPr>
        <p:spPr>
          <a:xfrm>
            <a:off x="2011585" y="5710922"/>
            <a:ext cx="835281" cy="53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B659D04-2134-2E44-35E0-FDD0CED75F04}"/>
              </a:ext>
            </a:extLst>
          </p:cNvPr>
          <p:cNvSpPr/>
          <p:nvPr/>
        </p:nvSpPr>
        <p:spPr>
          <a:xfrm>
            <a:off x="2013459" y="5690799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5DB6B80-FA0B-C7BF-C179-D216C8776F34}"/>
              </a:ext>
            </a:extLst>
          </p:cNvPr>
          <p:cNvSpPr/>
          <p:nvPr/>
        </p:nvSpPr>
        <p:spPr>
          <a:xfrm>
            <a:off x="2986362" y="5711701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232" name="Triangle 231">
            <a:extLst>
              <a:ext uri="{FF2B5EF4-FFF2-40B4-BE49-F238E27FC236}">
                <a16:creationId xmlns:a16="http://schemas.microsoft.com/office/drawing/2014/main" id="{39590614-BE28-60C2-3A69-E55700B944BC}"/>
              </a:ext>
            </a:extLst>
          </p:cNvPr>
          <p:cNvSpPr/>
          <p:nvPr/>
        </p:nvSpPr>
        <p:spPr>
          <a:xfrm rot="5400000">
            <a:off x="3098537" y="5678299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854F3C3-AE78-26D1-89F2-122B28F2F379}"/>
              </a:ext>
            </a:extLst>
          </p:cNvPr>
          <p:cNvSpPr/>
          <p:nvPr/>
        </p:nvSpPr>
        <p:spPr>
          <a:xfrm>
            <a:off x="1936831" y="5716345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cxnSp>
        <p:nvCxnSpPr>
          <p:cNvPr id="235" name="Connecteur droit 234">
            <a:extLst>
              <a:ext uri="{FF2B5EF4-FFF2-40B4-BE49-F238E27FC236}">
                <a16:creationId xmlns:a16="http://schemas.microsoft.com/office/drawing/2014/main" id="{34847CDE-3CDA-FBC4-7286-FA3828D0BD25}"/>
              </a:ext>
            </a:extLst>
          </p:cNvPr>
          <p:cNvCxnSpPr/>
          <p:nvPr/>
        </p:nvCxnSpPr>
        <p:spPr>
          <a:xfrm>
            <a:off x="347321" y="4355499"/>
            <a:ext cx="11480800" cy="149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6" name="Connecteur droit 235">
            <a:extLst>
              <a:ext uri="{FF2B5EF4-FFF2-40B4-BE49-F238E27FC236}">
                <a16:creationId xmlns:a16="http://schemas.microsoft.com/office/drawing/2014/main" id="{37F5C7BA-CCA7-0EC5-96CC-D66684F3C9FE}"/>
              </a:ext>
            </a:extLst>
          </p:cNvPr>
          <p:cNvCxnSpPr/>
          <p:nvPr/>
        </p:nvCxnSpPr>
        <p:spPr>
          <a:xfrm>
            <a:off x="279599" y="3087937"/>
            <a:ext cx="11480800" cy="149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D0E5299-5D25-47CF-A335-39E02915E0CC}"/>
              </a:ext>
            </a:extLst>
          </p:cNvPr>
          <p:cNvSpPr/>
          <p:nvPr/>
        </p:nvSpPr>
        <p:spPr>
          <a:xfrm>
            <a:off x="1306827" y="2207156"/>
            <a:ext cx="160398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accent2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07F4DAA-B55F-DECB-3EA1-AF3166F40ED5}"/>
              </a:ext>
            </a:extLst>
          </p:cNvPr>
          <p:cNvSpPr/>
          <p:nvPr/>
        </p:nvSpPr>
        <p:spPr>
          <a:xfrm>
            <a:off x="1466197" y="2236085"/>
            <a:ext cx="788665" cy="52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D01DF92-D9F9-8072-38A3-0311D2AB85B9}"/>
              </a:ext>
            </a:extLst>
          </p:cNvPr>
          <p:cNvSpPr/>
          <p:nvPr/>
        </p:nvSpPr>
        <p:spPr>
          <a:xfrm>
            <a:off x="2030345" y="2204777"/>
            <a:ext cx="225221" cy="1190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D3F960B-3357-F307-D20B-9C65A75383E3}"/>
              </a:ext>
            </a:extLst>
          </p:cNvPr>
          <p:cNvSpPr/>
          <p:nvPr/>
        </p:nvSpPr>
        <p:spPr>
          <a:xfrm>
            <a:off x="2248764" y="2227310"/>
            <a:ext cx="81338" cy="682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241" name="Triangle 240">
            <a:extLst>
              <a:ext uri="{FF2B5EF4-FFF2-40B4-BE49-F238E27FC236}">
                <a16:creationId xmlns:a16="http://schemas.microsoft.com/office/drawing/2014/main" id="{411ECE11-DB55-B234-23AD-9B5F9498E84C}"/>
              </a:ext>
            </a:extLst>
          </p:cNvPr>
          <p:cNvSpPr/>
          <p:nvPr/>
        </p:nvSpPr>
        <p:spPr>
          <a:xfrm rot="5400000">
            <a:off x="2360941" y="2193472"/>
            <a:ext cx="71754" cy="13699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55793C9-F076-A841-9426-106DF2E05AA4}"/>
              </a:ext>
            </a:extLst>
          </p:cNvPr>
          <p:cNvSpPr/>
          <p:nvPr/>
        </p:nvSpPr>
        <p:spPr>
          <a:xfrm>
            <a:off x="1305805" y="3877405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accent2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A2E02DA-09B5-3EA1-DFB4-82DC21BE66A3}"/>
              </a:ext>
            </a:extLst>
          </p:cNvPr>
          <p:cNvSpPr/>
          <p:nvPr/>
        </p:nvSpPr>
        <p:spPr>
          <a:xfrm>
            <a:off x="1465175" y="3906334"/>
            <a:ext cx="788665" cy="52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0C31DDA-2CAA-6DA6-EC4A-35C5C9A0E058}"/>
              </a:ext>
            </a:extLst>
          </p:cNvPr>
          <p:cNvSpPr/>
          <p:nvPr/>
        </p:nvSpPr>
        <p:spPr>
          <a:xfrm>
            <a:off x="2029323" y="3875026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9BCBCB7-2CFB-F5DF-5B25-CA4FD3EBB1C2}"/>
              </a:ext>
            </a:extLst>
          </p:cNvPr>
          <p:cNvSpPr/>
          <p:nvPr/>
        </p:nvSpPr>
        <p:spPr>
          <a:xfrm>
            <a:off x="2247742" y="3897559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246" name="Triangle 245">
            <a:extLst>
              <a:ext uri="{FF2B5EF4-FFF2-40B4-BE49-F238E27FC236}">
                <a16:creationId xmlns:a16="http://schemas.microsoft.com/office/drawing/2014/main" id="{A7B710D9-B506-A68D-5185-568E727342AB}"/>
              </a:ext>
            </a:extLst>
          </p:cNvPr>
          <p:cNvSpPr/>
          <p:nvPr/>
        </p:nvSpPr>
        <p:spPr>
          <a:xfrm rot="5400000">
            <a:off x="2359919" y="3863721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62A3EEE-99C9-04AA-4B8B-45A5C95807ED}"/>
              </a:ext>
            </a:extLst>
          </p:cNvPr>
          <p:cNvSpPr/>
          <p:nvPr/>
        </p:nvSpPr>
        <p:spPr>
          <a:xfrm>
            <a:off x="1297352" y="5209876"/>
            <a:ext cx="160398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solidFill>
                <a:schemeClr val="accent2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75642F1-AB92-CF21-E1CF-700E21B584E2}"/>
              </a:ext>
            </a:extLst>
          </p:cNvPr>
          <p:cNvSpPr/>
          <p:nvPr/>
        </p:nvSpPr>
        <p:spPr>
          <a:xfrm>
            <a:off x="1456722" y="5238805"/>
            <a:ext cx="788665" cy="52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D4A8714-70D4-04E1-65E8-DDECA3E52337}"/>
              </a:ext>
            </a:extLst>
          </p:cNvPr>
          <p:cNvSpPr/>
          <p:nvPr/>
        </p:nvSpPr>
        <p:spPr>
          <a:xfrm>
            <a:off x="2020870" y="5207497"/>
            <a:ext cx="225221" cy="119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2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C10707F-616F-297C-2BB5-9495FB36B0A6}"/>
              </a:ext>
            </a:extLst>
          </p:cNvPr>
          <p:cNvSpPr/>
          <p:nvPr/>
        </p:nvSpPr>
        <p:spPr>
          <a:xfrm>
            <a:off x="2239289" y="5230030"/>
            <a:ext cx="81338" cy="682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251" name="Triangle 250">
            <a:extLst>
              <a:ext uri="{FF2B5EF4-FFF2-40B4-BE49-F238E27FC236}">
                <a16:creationId xmlns:a16="http://schemas.microsoft.com/office/drawing/2014/main" id="{D1108753-F0A0-F1C8-72F6-7FDAF0927E58}"/>
              </a:ext>
            </a:extLst>
          </p:cNvPr>
          <p:cNvSpPr/>
          <p:nvPr/>
        </p:nvSpPr>
        <p:spPr>
          <a:xfrm rot="5400000">
            <a:off x="2351466" y="5196192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4F091E2A-B76A-797B-DE65-2DCA7BE05801}"/>
              </a:ext>
            </a:extLst>
          </p:cNvPr>
          <p:cNvCxnSpPr>
            <a:cxnSpLocks/>
          </p:cNvCxnSpPr>
          <p:nvPr/>
        </p:nvCxnSpPr>
        <p:spPr>
          <a:xfrm flipV="1">
            <a:off x="3332493" y="1100937"/>
            <a:ext cx="0" cy="46712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8BC224EB-7A72-E38E-17B8-6E430BFD5E5C}"/>
              </a:ext>
            </a:extLst>
          </p:cNvPr>
          <p:cNvCxnSpPr>
            <a:cxnSpLocks/>
          </p:cNvCxnSpPr>
          <p:nvPr/>
        </p:nvCxnSpPr>
        <p:spPr>
          <a:xfrm flipV="1">
            <a:off x="4447358" y="1089411"/>
            <a:ext cx="0" cy="46712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Connecteur droit 255">
            <a:extLst>
              <a:ext uri="{FF2B5EF4-FFF2-40B4-BE49-F238E27FC236}">
                <a16:creationId xmlns:a16="http://schemas.microsoft.com/office/drawing/2014/main" id="{8DAD9B30-F5A1-E587-7219-875E61368758}"/>
              </a:ext>
            </a:extLst>
          </p:cNvPr>
          <p:cNvCxnSpPr>
            <a:cxnSpLocks/>
          </p:cNvCxnSpPr>
          <p:nvPr/>
        </p:nvCxnSpPr>
        <p:spPr>
          <a:xfrm flipV="1">
            <a:off x="5237711" y="1113575"/>
            <a:ext cx="0" cy="46712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Connecteur droit 256">
            <a:extLst>
              <a:ext uri="{FF2B5EF4-FFF2-40B4-BE49-F238E27FC236}">
                <a16:creationId xmlns:a16="http://schemas.microsoft.com/office/drawing/2014/main" id="{767D7782-13CB-7073-F7C3-02C5BEB9D55E}"/>
              </a:ext>
            </a:extLst>
          </p:cNvPr>
          <p:cNvCxnSpPr>
            <a:cxnSpLocks/>
          </p:cNvCxnSpPr>
          <p:nvPr/>
        </p:nvCxnSpPr>
        <p:spPr>
          <a:xfrm flipV="1">
            <a:off x="9139047" y="1137054"/>
            <a:ext cx="0" cy="46712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300F0B97-EBD0-4D7C-C44F-664010CE23D2}"/>
              </a:ext>
            </a:extLst>
          </p:cNvPr>
          <p:cNvSpPr txBox="1"/>
          <p:nvPr/>
        </p:nvSpPr>
        <p:spPr>
          <a:xfrm>
            <a:off x="3430653" y="1030766"/>
            <a:ext cx="12216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 </a:t>
            </a:r>
          </a:p>
          <a:p>
            <a:r>
              <a:rPr lang="en-GB" sz="1600" dirty="0"/>
              <a:t>overlap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676DF506-F0EC-956E-65B5-3BD72FC9CB7E}"/>
              </a:ext>
            </a:extLst>
          </p:cNvPr>
          <p:cNvSpPr txBox="1"/>
          <p:nvPr/>
        </p:nvSpPr>
        <p:spPr>
          <a:xfrm>
            <a:off x="4409097" y="1039931"/>
            <a:ext cx="12216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 </a:t>
            </a:r>
          </a:p>
          <a:p>
            <a:r>
              <a:rPr lang="en-GB" sz="1600" dirty="0"/>
              <a:t>overlap</a:t>
            </a: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110A92FB-5B32-EFB1-90C2-159FDD308CFF}"/>
              </a:ext>
            </a:extLst>
          </p:cNvPr>
          <p:cNvSpPr txBox="1"/>
          <p:nvPr/>
        </p:nvSpPr>
        <p:spPr>
          <a:xfrm>
            <a:off x="3726774" y="272326"/>
            <a:ext cx="42920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1" dirty="0"/>
              <a:t>Aggregate two annotations with AGAT</a:t>
            </a:r>
          </a:p>
        </p:txBody>
      </p: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77992FC2-0550-B81E-07E4-46D7E60E2680}"/>
              </a:ext>
            </a:extLst>
          </p:cNvPr>
          <p:cNvCxnSpPr>
            <a:cxnSpLocks/>
          </p:cNvCxnSpPr>
          <p:nvPr/>
        </p:nvCxnSpPr>
        <p:spPr>
          <a:xfrm flipV="1">
            <a:off x="1294046" y="1718904"/>
            <a:ext cx="10419277" cy="7636"/>
          </a:xfrm>
          <a:prstGeom prst="line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C6214C24-23F1-1282-13C6-6D42C8AB6479}"/>
              </a:ext>
            </a:extLst>
          </p:cNvPr>
          <p:cNvSpPr txBox="1"/>
          <p:nvPr/>
        </p:nvSpPr>
        <p:spPr>
          <a:xfrm>
            <a:off x="-7835" y="1527271"/>
            <a:ext cx="697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DNA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F8A7BE-6774-E23A-8DA8-DF276B762C4D}"/>
              </a:ext>
            </a:extLst>
          </p:cNvPr>
          <p:cNvSpPr txBox="1"/>
          <p:nvPr/>
        </p:nvSpPr>
        <p:spPr>
          <a:xfrm>
            <a:off x="6556903" y="5334061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8C3D58-C957-85E2-1AE2-7A8279C0D2D5}"/>
              </a:ext>
            </a:extLst>
          </p:cNvPr>
          <p:cNvSpPr txBox="1"/>
          <p:nvPr/>
        </p:nvSpPr>
        <p:spPr>
          <a:xfrm>
            <a:off x="6248754" y="4762093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CDA9A3-F575-7FBB-1F4C-8EB1AC7F026F}"/>
              </a:ext>
            </a:extLst>
          </p:cNvPr>
          <p:cNvSpPr txBox="1"/>
          <p:nvPr/>
        </p:nvSpPr>
        <p:spPr>
          <a:xfrm>
            <a:off x="9961137" y="4699587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a1.g4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489120-A033-901E-12DF-80310032122E}"/>
              </a:ext>
            </a:extLst>
          </p:cNvPr>
          <p:cNvSpPr txBox="1"/>
          <p:nvPr/>
        </p:nvSpPr>
        <p:spPr>
          <a:xfrm>
            <a:off x="10032301" y="5353821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a2.g4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0AB067A-891B-F4A0-AC24-2D2DBFE0A1A3}"/>
              </a:ext>
            </a:extLst>
          </p:cNvPr>
          <p:cNvCxnSpPr>
            <a:cxnSpLocks/>
          </p:cNvCxnSpPr>
          <p:nvPr/>
        </p:nvCxnSpPr>
        <p:spPr>
          <a:xfrm flipV="1">
            <a:off x="1303228" y="2445194"/>
            <a:ext cx="10533172" cy="20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88E1346D-1D56-F028-C488-C00915E92A1D}"/>
              </a:ext>
            </a:extLst>
          </p:cNvPr>
          <p:cNvSpPr txBox="1"/>
          <p:nvPr/>
        </p:nvSpPr>
        <p:spPr>
          <a:xfrm>
            <a:off x="29204" y="3427348"/>
            <a:ext cx="261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(Annotation 1 used as reference)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B33A5DA-C848-77F8-48C1-023D41D9DA43}"/>
              </a:ext>
            </a:extLst>
          </p:cNvPr>
          <p:cNvCxnSpPr>
            <a:cxnSpLocks/>
          </p:cNvCxnSpPr>
          <p:nvPr/>
        </p:nvCxnSpPr>
        <p:spPr>
          <a:xfrm flipV="1">
            <a:off x="7453644" y="1186630"/>
            <a:ext cx="0" cy="46712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riangle 21">
            <a:extLst>
              <a:ext uri="{FF2B5EF4-FFF2-40B4-BE49-F238E27FC236}">
                <a16:creationId xmlns:a16="http://schemas.microsoft.com/office/drawing/2014/main" id="{9FE214D9-082E-1994-933D-521CB28FE4DB}"/>
              </a:ext>
            </a:extLst>
          </p:cNvPr>
          <p:cNvSpPr/>
          <p:nvPr/>
        </p:nvSpPr>
        <p:spPr>
          <a:xfrm rot="5400000">
            <a:off x="8353070" y="2727214"/>
            <a:ext cx="71754" cy="136999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38508-0861-807E-2317-31F3D2AC847C}"/>
              </a:ext>
            </a:extLst>
          </p:cNvPr>
          <p:cNvSpPr/>
          <p:nvPr/>
        </p:nvSpPr>
        <p:spPr>
          <a:xfrm>
            <a:off x="8099362" y="2758397"/>
            <a:ext cx="223998" cy="748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8BBE3F1-3E63-27A7-B6D1-214CFBA3FCE2}"/>
              </a:ext>
            </a:extLst>
          </p:cNvPr>
          <p:cNvSpPr txBox="1"/>
          <p:nvPr/>
        </p:nvSpPr>
        <p:spPr>
          <a:xfrm>
            <a:off x="7664586" y="1747142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tRNA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9EB1838-0E34-ABC5-00CE-EC097A17C76C}"/>
              </a:ext>
            </a:extLst>
          </p:cNvPr>
          <p:cNvSpPr txBox="1"/>
          <p:nvPr/>
        </p:nvSpPr>
        <p:spPr>
          <a:xfrm>
            <a:off x="7841089" y="2456072"/>
            <a:ext cx="102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miRNA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E217440-AE11-7167-AB99-82D5FEFEB538}"/>
              </a:ext>
            </a:extLst>
          </p:cNvPr>
          <p:cNvSpPr txBox="1"/>
          <p:nvPr/>
        </p:nvSpPr>
        <p:spPr>
          <a:xfrm>
            <a:off x="7518646" y="909582"/>
            <a:ext cx="1740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Exon overlap but different parental features (level2)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179D1E-CDBE-90AD-413E-B6B0E9ED576D}"/>
              </a:ext>
            </a:extLst>
          </p:cNvPr>
          <p:cNvSpPr/>
          <p:nvPr/>
        </p:nvSpPr>
        <p:spPr>
          <a:xfrm>
            <a:off x="7774213" y="2049682"/>
            <a:ext cx="375767" cy="682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30A5066E-08A2-B3D7-29FD-B78FDBD90FC2}"/>
              </a:ext>
            </a:extLst>
          </p:cNvPr>
          <p:cNvSpPr/>
          <p:nvPr/>
        </p:nvSpPr>
        <p:spPr>
          <a:xfrm rot="5400000">
            <a:off x="8182020" y="2014503"/>
            <a:ext cx="71754" cy="13699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74F3F1C2-DE64-1A20-6969-CAE75FF37E8C}"/>
              </a:ext>
            </a:extLst>
          </p:cNvPr>
          <p:cNvSpPr/>
          <p:nvPr/>
        </p:nvSpPr>
        <p:spPr>
          <a:xfrm rot="5400000">
            <a:off x="8489453" y="3964753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60280B-A480-DC2B-A02F-8DE37D3CC71D}"/>
              </a:ext>
            </a:extLst>
          </p:cNvPr>
          <p:cNvSpPr/>
          <p:nvPr/>
        </p:nvSpPr>
        <p:spPr>
          <a:xfrm>
            <a:off x="8235745" y="3995936"/>
            <a:ext cx="223998" cy="748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AE38A9C-546C-1957-6545-F7B8ECE6EC6C}"/>
              </a:ext>
            </a:extLst>
          </p:cNvPr>
          <p:cNvSpPr txBox="1"/>
          <p:nvPr/>
        </p:nvSpPr>
        <p:spPr>
          <a:xfrm>
            <a:off x="7977472" y="3693611"/>
            <a:ext cx="102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miRNA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0200DA-A26B-2F85-3275-CE82A63B1897}"/>
              </a:ext>
            </a:extLst>
          </p:cNvPr>
          <p:cNvSpPr/>
          <p:nvPr/>
        </p:nvSpPr>
        <p:spPr>
          <a:xfrm>
            <a:off x="7901210" y="3676578"/>
            <a:ext cx="375767" cy="68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82476AE7-437A-33D3-8529-41D673630E50}"/>
              </a:ext>
            </a:extLst>
          </p:cNvPr>
          <p:cNvSpPr/>
          <p:nvPr/>
        </p:nvSpPr>
        <p:spPr>
          <a:xfrm rot="5400000">
            <a:off x="8309017" y="3641399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2601C8A-24CF-CBD1-D3F1-F0101D6D2041}"/>
              </a:ext>
            </a:extLst>
          </p:cNvPr>
          <p:cNvSpPr txBox="1"/>
          <p:nvPr/>
        </p:nvSpPr>
        <p:spPr>
          <a:xfrm>
            <a:off x="7775309" y="3321722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tRNA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615BD401-0A6C-4CD8-05C5-A8FFA0236183}"/>
              </a:ext>
            </a:extLst>
          </p:cNvPr>
          <p:cNvSpPr/>
          <p:nvPr/>
        </p:nvSpPr>
        <p:spPr>
          <a:xfrm rot="5400000">
            <a:off x="8575281" y="5320214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2CFD6B5-5682-E5CA-48F6-B3C165A1B09E}"/>
              </a:ext>
            </a:extLst>
          </p:cNvPr>
          <p:cNvSpPr/>
          <p:nvPr/>
        </p:nvSpPr>
        <p:spPr>
          <a:xfrm>
            <a:off x="8321573" y="5351397"/>
            <a:ext cx="223998" cy="748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DEE2D1-F063-0BC0-4A7A-4FDDFD9C5AB4}"/>
              </a:ext>
            </a:extLst>
          </p:cNvPr>
          <p:cNvSpPr/>
          <p:nvPr/>
        </p:nvSpPr>
        <p:spPr>
          <a:xfrm>
            <a:off x="7987038" y="5032039"/>
            <a:ext cx="375767" cy="68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accent2"/>
              </a:solidFill>
            </a:endParaRP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CA56580-FC6B-7EB8-F519-9157F4679D6E}"/>
              </a:ext>
            </a:extLst>
          </p:cNvPr>
          <p:cNvSpPr/>
          <p:nvPr/>
        </p:nvSpPr>
        <p:spPr>
          <a:xfrm rot="5400000">
            <a:off x="8394845" y="4996860"/>
            <a:ext cx="71754" cy="136999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F160652-8203-A51E-AA38-599440D69060}"/>
              </a:ext>
            </a:extLst>
          </p:cNvPr>
          <p:cNvSpPr txBox="1"/>
          <p:nvPr/>
        </p:nvSpPr>
        <p:spPr>
          <a:xfrm>
            <a:off x="7861137" y="4677183"/>
            <a:ext cx="8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tRNA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5622800-97B2-2BFC-4CBD-F872F47BB43C}"/>
              </a:ext>
            </a:extLst>
          </p:cNvPr>
          <p:cNvSpPr txBox="1"/>
          <p:nvPr/>
        </p:nvSpPr>
        <p:spPr>
          <a:xfrm>
            <a:off x="8010485" y="5047954"/>
            <a:ext cx="102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miRNA</a:t>
            </a:r>
          </a:p>
        </p:txBody>
      </p:sp>
    </p:spTree>
    <p:extLst>
      <p:ext uri="{BB962C8B-B14F-4D97-AF65-F5344CB8AC3E}">
        <p14:creationId xmlns:p14="http://schemas.microsoft.com/office/powerpoint/2010/main" val="40772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7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227" grpId="0" animBg="1"/>
      <p:bldP spid="228" grpId="0" animBg="1"/>
      <p:bldP spid="230" grpId="0" animBg="1"/>
      <p:bldP spid="231" grpId="0" animBg="1"/>
      <p:bldP spid="23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152</Words>
  <Application>Microsoft Macintosh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DAINAT</dc:creator>
  <cp:lastModifiedBy>Jacques DAINAT</cp:lastModifiedBy>
  <cp:revision>12</cp:revision>
  <dcterms:created xsi:type="dcterms:W3CDTF">2024-03-19T10:23:56Z</dcterms:created>
  <dcterms:modified xsi:type="dcterms:W3CDTF">2024-03-19T14:26:28Z</dcterms:modified>
</cp:coreProperties>
</file>