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2"/>
  </p:normalViewPr>
  <p:slideViewPr>
    <p:cSldViewPr snapToGrid="0" snapToObjects="1">
      <p:cViewPr>
        <p:scale>
          <a:sx n="98" d="100"/>
          <a:sy n="98" d="100"/>
        </p:scale>
        <p:origin x="15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6C64-7A96-3946-B1D1-76A51CC63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D424E-12D4-A846-9705-91E382CC7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869CA-160F-7B4F-805C-D8C8F36B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9F3B-B25B-7147-82EB-141B62EF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50A44-7236-1542-B4CF-BA7E28BD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7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48E1-D688-9E4F-9358-1115AE8B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B032E-7D3D-D145-8C65-08BCD369A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C52CA-412C-9147-813D-D832638C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EF442-1861-9B42-A4E4-6563A3B7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D9062-4155-5040-B97C-B6ECADC8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498E8-2D90-5841-84E9-3513A5AE1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7CC00-11ED-CA48-BDB0-C32661B85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63AE8-2FE5-6141-95AC-D1463ADC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0CD6C-A9B0-7444-88C1-7D46BDB0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B927D-D01C-DE4B-9664-F3645893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6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EEA1-D409-8845-92C1-6A13E788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04C02-CAF2-F34F-AB42-72E67607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D00E6-CF1C-C04D-BC64-114DF84E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8682C-ACF7-F24F-A44B-68571A00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DC8B1-459B-A449-B11E-0B56A4CF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2D32-2119-2040-ACBD-7166D8AC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709BD-ABF1-6F40-BAAA-6CF6CD38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A73A4-B978-4C4A-815E-0E376736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24D83-086E-F44C-A68B-1A2E94D8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DC0BF-F6A9-3C41-A9E5-5C8BF69D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8AF1-568F-1E45-B546-E0925AC6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B79B-D9A1-D94B-AE49-5C7EA143E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8E11D-8429-1244-AFAC-941339D86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32CF4-DB97-944C-A189-2D01335C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F5B4F-CE79-0F45-833A-99B9BC82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25BC5-6BE1-A44D-AFBA-05FE58A0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8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55C0-75DB-6344-B074-D787D758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D7B47-8400-3349-ADBD-B98E4CD47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35B5C-C8B4-3740-BB43-410ACFB0E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07C88-3A01-B24C-8D8B-D8B715277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C0515-2668-2C47-9C70-D7624CD94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16B8E-B8E7-EE47-B462-44589489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E8243-2F0B-B14F-B4A8-56294DD4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888B-B46C-A643-AC95-A546B521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6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B25F-DF74-B14F-989B-19A8A313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C97C7-05B9-6549-B568-5B6C2339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662EA-1CB2-3F44-A53C-983B81D5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B7409-5ABC-6147-852E-8AC115E6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6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65ED4-5E9B-EB43-BD89-DFF79E9D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E349B-0608-1347-B29C-08D2A0C9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67B16-E83F-9348-8CC6-936E28BA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5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B8BD-9F3D-9048-BB86-BE585BB5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F1B0-3212-3042-AB55-529E498B2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8F83E-F055-2249-A3BE-471EABC09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17880-C853-E540-9B0C-956BE9A4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BB318-02AF-CD41-A300-099CDA51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E820E-17FE-8B4B-B47D-C9316C5E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9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B29D-BDF5-AD4A-99A6-2234E251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4C0D6-3444-DD49-AE6B-59965C732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7C1C3-0FAF-4D4E-A3DF-1C3066FDD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9A60E-A347-B843-B62E-7F92C7E9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4B2FF-D80E-E54D-AD4E-E7C569DC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6847F-F684-DB40-8766-7D74D153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8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504CF-54DE-754C-9730-33E467D5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E80A5-695D-634D-B334-E7B98B375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4E52E-D9A2-4143-8AB0-0C970B429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67642-9159-9142-A041-CE6F4E84A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EC45E-369D-C148-9634-24AFFAC1C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1EA58022-1597-0349-8271-DE720733D36B}"/>
              </a:ext>
            </a:extLst>
          </p:cNvPr>
          <p:cNvSpPr/>
          <p:nvPr/>
        </p:nvSpPr>
        <p:spPr>
          <a:xfrm>
            <a:off x="1672046" y="780313"/>
            <a:ext cx="7850777" cy="1897573"/>
          </a:xfrm>
          <a:prstGeom prst="roundRect">
            <a:avLst>
              <a:gd name="adj" fmla="val 122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9591D33-D57E-9849-9094-5E3AD3CACEA9}"/>
              </a:ext>
            </a:extLst>
          </p:cNvPr>
          <p:cNvSpPr/>
          <p:nvPr/>
        </p:nvSpPr>
        <p:spPr>
          <a:xfrm>
            <a:off x="1776548" y="1083723"/>
            <a:ext cx="1672046" cy="1479049"/>
          </a:xfrm>
          <a:prstGeom prst="roundRect">
            <a:avLst>
              <a:gd name="adj" fmla="val 1225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6CD5E5BF-0F2A-B345-84E4-BA0937BD7504}"/>
              </a:ext>
            </a:extLst>
          </p:cNvPr>
          <p:cNvSpPr/>
          <p:nvPr/>
        </p:nvSpPr>
        <p:spPr>
          <a:xfrm>
            <a:off x="3525613" y="1081494"/>
            <a:ext cx="1672046" cy="1479049"/>
          </a:xfrm>
          <a:prstGeom prst="roundRect">
            <a:avLst>
              <a:gd name="adj" fmla="val 12251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6B0CD87A-2A8D-0945-95EE-97E37898DDA5}"/>
              </a:ext>
            </a:extLst>
          </p:cNvPr>
          <p:cNvSpPr/>
          <p:nvPr/>
        </p:nvSpPr>
        <p:spPr>
          <a:xfrm>
            <a:off x="5274678" y="1098985"/>
            <a:ext cx="1672046" cy="1479049"/>
          </a:xfrm>
          <a:prstGeom prst="roundRect">
            <a:avLst>
              <a:gd name="adj" fmla="val 1136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406AA6-9FD7-8749-9993-B9FAFD66F30F}"/>
              </a:ext>
            </a:extLst>
          </p:cNvPr>
          <p:cNvSpPr/>
          <p:nvPr/>
        </p:nvSpPr>
        <p:spPr>
          <a:xfrm>
            <a:off x="2041682" y="3980334"/>
            <a:ext cx="6331610" cy="11618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6979F93-FF08-3748-BE3B-1147418A4F6D}"/>
              </a:ext>
            </a:extLst>
          </p:cNvPr>
          <p:cNvSpPr/>
          <p:nvPr/>
        </p:nvSpPr>
        <p:spPr>
          <a:xfrm>
            <a:off x="3309513" y="4148861"/>
            <a:ext cx="3103581" cy="3765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RNA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9008ED-F919-4C4C-9D1F-C67A3F51EAA5}"/>
              </a:ext>
            </a:extLst>
          </p:cNvPr>
          <p:cNvSpPr/>
          <p:nvPr/>
        </p:nvSpPr>
        <p:spPr>
          <a:xfrm>
            <a:off x="3309513" y="4574683"/>
            <a:ext cx="1034527" cy="3765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2C2AE-6FA5-924B-A9E0-239D9309BC64}"/>
              </a:ext>
            </a:extLst>
          </p:cNvPr>
          <p:cNvSpPr txBox="1"/>
          <p:nvPr/>
        </p:nvSpPr>
        <p:spPr>
          <a:xfrm>
            <a:off x="2041681" y="3624432"/>
            <a:ext cx="148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Seurat Object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2622A7A-535C-014E-9A9B-40C6DE06E421}"/>
              </a:ext>
            </a:extLst>
          </p:cNvPr>
          <p:cNvSpPr/>
          <p:nvPr/>
        </p:nvSpPr>
        <p:spPr>
          <a:xfrm>
            <a:off x="4344040" y="4574683"/>
            <a:ext cx="1034527" cy="3765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4F9486-F9D8-A748-B1B8-208BF4BB71ED}"/>
              </a:ext>
            </a:extLst>
          </p:cNvPr>
          <p:cNvSpPr/>
          <p:nvPr/>
        </p:nvSpPr>
        <p:spPr>
          <a:xfrm>
            <a:off x="5378567" y="4574683"/>
            <a:ext cx="1034527" cy="3765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896B34-15D6-914A-9D68-EC72783B1ECA}"/>
              </a:ext>
            </a:extLst>
          </p:cNvPr>
          <p:cNvSpPr txBox="1"/>
          <p:nvPr/>
        </p:nvSpPr>
        <p:spPr>
          <a:xfrm>
            <a:off x="2199110" y="4156046"/>
            <a:ext cx="11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assay slot: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7E4960-7B0E-D049-B3FD-B8264DB532BC}"/>
              </a:ext>
            </a:extLst>
          </p:cNvPr>
          <p:cNvSpPr txBox="1"/>
          <p:nvPr/>
        </p:nvSpPr>
        <p:spPr>
          <a:xfrm>
            <a:off x="2236042" y="4563030"/>
            <a:ext cx="110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datasets :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733A5911-48CE-B744-A732-A86068142A4D}"/>
              </a:ext>
            </a:extLst>
          </p:cNvPr>
          <p:cNvSpPr/>
          <p:nvPr/>
        </p:nvSpPr>
        <p:spPr>
          <a:xfrm>
            <a:off x="1866327" y="1640935"/>
            <a:ext cx="1483932" cy="376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counts.csv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0C5C98D-79EB-7E4D-A417-F82CC4133ACC}"/>
              </a:ext>
            </a:extLst>
          </p:cNvPr>
          <p:cNvSpPr/>
          <p:nvPr/>
        </p:nvSpPr>
        <p:spPr>
          <a:xfrm>
            <a:off x="3614117" y="1640935"/>
            <a:ext cx="1483932" cy="376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counts.h5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F2A651A9-00E7-924C-99FA-4F133D66795B}"/>
              </a:ext>
            </a:extLst>
          </p:cNvPr>
          <p:cNvSpPr/>
          <p:nvPr/>
        </p:nvSpPr>
        <p:spPr>
          <a:xfrm>
            <a:off x="5373014" y="1221833"/>
            <a:ext cx="1483932" cy="376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genes.tsv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94F4B1C-DF5B-2D46-9D75-6891E2B9A302}"/>
              </a:ext>
            </a:extLst>
          </p:cNvPr>
          <p:cNvSpPr/>
          <p:nvPr/>
        </p:nvSpPr>
        <p:spPr>
          <a:xfrm>
            <a:off x="5373014" y="1640935"/>
            <a:ext cx="1483932" cy="376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barcodes.tsv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0BBE1E00-AA46-BA45-BD94-81A32DD38610}"/>
              </a:ext>
            </a:extLst>
          </p:cNvPr>
          <p:cNvSpPr/>
          <p:nvPr/>
        </p:nvSpPr>
        <p:spPr>
          <a:xfrm>
            <a:off x="5373014" y="2062175"/>
            <a:ext cx="1483932" cy="376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matrix.mtx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3D8FF67-3767-EB46-8BDE-75D21617F91D}"/>
              </a:ext>
            </a:extLst>
          </p:cNvPr>
          <p:cNvSpPr txBox="1"/>
          <p:nvPr/>
        </p:nvSpPr>
        <p:spPr>
          <a:xfrm>
            <a:off x="1744526" y="466941"/>
            <a:ext cx="123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folder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5C0C1C6-1569-6940-B5E1-F6BAD941D117}"/>
              </a:ext>
            </a:extLst>
          </p:cNvPr>
          <p:cNvSpPr txBox="1"/>
          <p:nvPr/>
        </p:nvSpPr>
        <p:spPr>
          <a:xfrm>
            <a:off x="1821627" y="787730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dataset1 folder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CDCA2C-3CCA-FF42-98E0-217BCF3E2E5D}"/>
              </a:ext>
            </a:extLst>
          </p:cNvPr>
          <p:cNvSpPr txBox="1"/>
          <p:nvPr/>
        </p:nvSpPr>
        <p:spPr>
          <a:xfrm>
            <a:off x="3579532" y="780313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dataset2 folder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D463091-E83B-9E4D-9361-23CC29F2E230}"/>
              </a:ext>
            </a:extLst>
          </p:cNvPr>
          <p:cNvSpPr txBox="1"/>
          <p:nvPr/>
        </p:nvSpPr>
        <p:spPr>
          <a:xfrm>
            <a:off x="5338399" y="780312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dataset3 folder</a:t>
            </a:r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903912BD-CD81-A643-8638-1CEDC332E93C}"/>
              </a:ext>
            </a:extLst>
          </p:cNvPr>
          <p:cNvSpPr/>
          <p:nvPr/>
        </p:nvSpPr>
        <p:spPr>
          <a:xfrm rot="5400000">
            <a:off x="4157366" y="193495"/>
            <a:ext cx="376518" cy="5202198"/>
          </a:xfrm>
          <a:prstGeom prst="rightBrace">
            <a:avLst>
              <a:gd name="adj1" fmla="val 48333"/>
              <a:gd name="adj2" fmla="val 4975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D01FE410-B5E1-9142-B61E-3BCB6A85F8EB}"/>
              </a:ext>
            </a:extLst>
          </p:cNvPr>
          <p:cNvCxnSpPr>
            <a:cxnSpLocks/>
            <a:stCxn id="83" idx="1"/>
            <a:endCxn id="5" idx="0"/>
          </p:cNvCxnSpPr>
          <p:nvPr/>
        </p:nvCxnSpPr>
        <p:spPr>
          <a:xfrm rot="16200000" flipH="1">
            <a:off x="4026937" y="3314494"/>
            <a:ext cx="1166008" cy="502726"/>
          </a:xfrm>
          <a:prstGeom prst="bentConnector3">
            <a:avLst>
              <a:gd name="adj1" fmla="val 716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2A078B2-9F8C-024C-B78C-A5CC4E406609}"/>
              </a:ext>
            </a:extLst>
          </p:cNvPr>
          <p:cNvSpPr txBox="1"/>
          <p:nvPr/>
        </p:nvSpPr>
        <p:spPr>
          <a:xfrm>
            <a:off x="4391815" y="3439766"/>
            <a:ext cx="293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 into “RNA” assay slot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E92E67D7-58EC-8F46-B409-E47B090838B7}"/>
              </a:ext>
            </a:extLst>
          </p:cNvPr>
          <p:cNvSpPr/>
          <p:nvPr/>
        </p:nvSpPr>
        <p:spPr>
          <a:xfrm>
            <a:off x="7687695" y="1574472"/>
            <a:ext cx="1483932" cy="376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metadata.csv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C92FD09-E135-124B-9F0C-E03C1330F393}"/>
              </a:ext>
            </a:extLst>
          </p:cNvPr>
          <p:cNvSpPr/>
          <p:nvPr/>
        </p:nvSpPr>
        <p:spPr>
          <a:xfrm>
            <a:off x="7010984" y="4165000"/>
            <a:ext cx="1210364" cy="3765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metadata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9CA5BA26-4230-1F41-934C-693B8486AC11}"/>
              </a:ext>
            </a:extLst>
          </p:cNvPr>
          <p:cNvCxnSpPr>
            <a:cxnSpLocks/>
            <a:endCxn id="93" idx="0"/>
          </p:cNvCxnSpPr>
          <p:nvPr/>
        </p:nvCxnSpPr>
        <p:spPr>
          <a:xfrm rot="5400000">
            <a:off x="6904343" y="2662813"/>
            <a:ext cx="2214011" cy="790363"/>
          </a:xfrm>
          <a:prstGeom prst="bentConnector3">
            <a:avLst>
              <a:gd name="adj1" fmla="val 836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79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406AA6-9FD7-8749-9993-B9FAFD66F30F}"/>
              </a:ext>
            </a:extLst>
          </p:cNvPr>
          <p:cNvSpPr/>
          <p:nvPr/>
        </p:nvSpPr>
        <p:spPr>
          <a:xfrm>
            <a:off x="905214" y="1420012"/>
            <a:ext cx="5764528" cy="11618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6979F93-FF08-3748-BE3B-1147418A4F6D}"/>
              </a:ext>
            </a:extLst>
          </p:cNvPr>
          <p:cNvSpPr/>
          <p:nvPr/>
        </p:nvSpPr>
        <p:spPr>
          <a:xfrm>
            <a:off x="2173045" y="1588539"/>
            <a:ext cx="3103581" cy="3765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RNA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9008ED-F919-4C4C-9D1F-C67A3F51EAA5}"/>
              </a:ext>
            </a:extLst>
          </p:cNvPr>
          <p:cNvSpPr/>
          <p:nvPr/>
        </p:nvSpPr>
        <p:spPr>
          <a:xfrm>
            <a:off x="2173045" y="2014361"/>
            <a:ext cx="1034527" cy="3765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2C2AE-6FA5-924B-A9E0-239D9309BC64}"/>
              </a:ext>
            </a:extLst>
          </p:cNvPr>
          <p:cNvSpPr txBox="1"/>
          <p:nvPr/>
        </p:nvSpPr>
        <p:spPr>
          <a:xfrm>
            <a:off x="905213" y="1064110"/>
            <a:ext cx="148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Seurat Object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2622A7A-535C-014E-9A9B-40C6DE06E421}"/>
              </a:ext>
            </a:extLst>
          </p:cNvPr>
          <p:cNvSpPr/>
          <p:nvPr/>
        </p:nvSpPr>
        <p:spPr>
          <a:xfrm>
            <a:off x="3207572" y="2014361"/>
            <a:ext cx="1034527" cy="3765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4F9486-F9D8-A748-B1B8-208BF4BB71ED}"/>
              </a:ext>
            </a:extLst>
          </p:cNvPr>
          <p:cNvSpPr/>
          <p:nvPr/>
        </p:nvSpPr>
        <p:spPr>
          <a:xfrm>
            <a:off x="4242099" y="2014361"/>
            <a:ext cx="1034527" cy="3765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dataset3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87746F5-A04F-8747-83B3-97015FDF4CEB}"/>
              </a:ext>
            </a:extLst>
          </p:cNvPr>
          <p:cNvSpPr/>
          <p:nvPr/>
        </p:nvSpPr>
        <p:spPr>
          <a:xfrm>
            <a:off x="5468475" y="1588539"/>
            <a:ext cx="1034527" cy="3765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ATAC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9A6E940-0719-C844-8308-2E7E4F452E22}"/>
              </a:ext>
            </a:extLst>
          </p:cNvPr>
          <p:cNvSpPr/>
          <p:nvPr/>
        </p:nvSpPr>
        <p:spPr>
          <a:xfrm>
            <a:off x="5468476" y="2014361"/>
            <a:ext cx="1034527" cy="3765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896B34-15D6-914A-9D68-EC72783B1ECA}"/>
              </a:ext>
            </a:extLst>
          </p:cNvPr>
          <p:cNvSpPr txBox="1"/>
          <p:nvPr/>
        </p:nvSpPr>
        <p:spPr>
          <a:xfrm>
            <a:off x="1062642" y="1595724"/>
            <a:ext cx="11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assay slot: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7E4960-7B0E-D049-B3FD-B8264DB532BC}"/>
              </a:ext>
            </a:extLst>
          </p:cNvPr>
          <p:cNvSpPr txBox="1"/>
          <p:nvPr/>
        </p:nvSpPr>
        <p:spPr>
          <a:xfrm>
            <a:off x="1099574" y="2002708"/>
            <a:ext cx="110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datasets :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870039C-AF67-A047-AC09-316A210A2B7E}"/>
              </a:ext>
            </a:extLst>
          </p:cNvPr>
          <p:cNvSpPr/>
          <p:nvPr/>
        </p:nvSpPr>
        <p:spPr>
          <a:xfrm>
            <a:off x="926730" y="3813565"/>
            <a:ext cx="7819237" cy="11618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7A4BD-9A23-CF40-AAD1-C360D374018B}"/>
              </a:ext>
            </a:extLst>
          </p:cNvPr>
          <p:cNvSpPr/>
          <p:nvPr/>
        </p:nvSpPr>
        <p:spPr>
          <a:xfrm>
            <a:off x="2194562" y="3982092"/>
            <a:ext cx="3103581" cy="3765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RNA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594DEDD-1F67-5140-A776-728EEEC4FFFD}"/>
              </a:ext>
            </a:extLst>
          </p:cNvPr>
          <p:cNvSpPr/>
          <p:nvPr/>
        </p:nvSpPr>
        <p:spPr>
          <a:xfrm>
            <a:off x="2194562" y="4407914"/>
            <a:ext cx="1034527" cy="3765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A07767-0F45-8A46-91B7-8EA6DD46BAC2}"/>
              </a:ext>
            </a:extLst>
          </p:cNvPr>
          <p:cNvSpPr txBox="1"/>
          <p:nvPr/>
        </p:nvSpPr>
        <p:spPr>
          <a:xfrm>
            <a:off x="926730" y="3457663"/>
            <a:ext cx="148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Seurat Object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BD978A6-2806-8B43-8344-861A28544F8A}"/>
              </a:ext>
            </a:extLst>
          </p:cNvPr>
          <p:cNvSpPr/>
          <p:nvPr/>
        </p:nvSpPr>
        <p:spPr>
          <a:xfrm>
            <a:off x="3229089" y="4407914"/>
            <a:ext cx="1034527" cy="3765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1A1B40E-CB1B-8B4A-9AA1-025C8A1A0F3A}"/>
              </a:ext>
            </a:extLst>
          </p:cNvPr>
          <p:cNvSpPr/>
          <p:nvPr/>
        </p:nvSpPr>
        <p:spPr>
          <a:xfrm>
            <a:off x="4263616" y="4407914"/>
            <a:ext cx="1034527" cy="3765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2D01D47-9AE1-8246-A097-62E88C2462DC}"/>
              </a:ext>
            </a:extLst>
          </p:cNvPr>
          <p:cNvSpPr/>
          <p:nvPr/>
        </p:nvSpPr>
        <p:spPr>
          <a:xfrm>
            <a:off x="5489992" y="3982092"/>
            <a:ext cx="1034527" cy="3765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ATAC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9332D0E-989D-BE4C-BE24-359ECE7B49C8}"/>
              </a:ext>
            </a:extLst>
          </p:cNvPr>
          <p:cNvSpPr/>
          <p:nvPr/>
        </p:nvSpPr>
        <p:spPr>
          <a:xfrm>
            <a:off x="5489993" y="4407914"/>
            <a:ext cx="1034527" cy="3765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E624BB-5DEB-A74E-8009-0BA8112A8E83}"/>
              </a:ext>
            </a:extLst>
          </p:cNvPr>
          <p:cNvSpPr txBox="1"/>
          <p:nvPr/>
        </p:nvSpPr>
        <p:spPr>
          <a:xfrm>
            <a:off x="1036865" y="3989277"/>
            <a:ext cx="116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assay slot: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E0C607-1A96-3E4E-8EB0-811216BB9CD7}"/>
              </a:ext>
            </a:extLst>
          </p:cNvPr>
          <p:cNvSpPr txBox="1"/>
          <p:nvPr/>
        </p:nvSpPr>
        <p:spPr>
          <a:xfrm>
            <a:off x="1152474" y="4396261"/>
            <a:ext cx="10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datasets: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BBE9E3A-DA98-3C4B-93FC-456C86A7F49F}"/>
              </a:ext>
            </a:extLst>
          </p:cNvPr>
          <p:cNvSpPr/>
          <p:nvPr/>
        </p:nvSpPr>
        <p:spPr>
          <a:xfrm>
            <a:off x="6748642" y="3982091"/>
            <a:ext cx="1819835" cy="3765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Integrated space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B750297E-5BF7-884F-ABB1-A756B20BA21D}"/>
              </a:ext>
            </a:extLst>
          </p:cNvPr>
          <p:cNvSpPr/>
          <p:nvPr/>
        </p:nvSpPr>
        <p:spPr>
          <a:xfrm rot="5400000">
            <a:off x="4160523" y="621231"/>
            <a:ext cx="376518" cy="4351474"/>
          </a:xfrm>
          <a:prstGeom prst="rightBrace">
            <a:avLst>
              <a:gd name="adj1" fmla="val 48333"/>
              <a:gd name="adj2" fmla="val 4975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8829EFC-DC11-ED4E-B533-35794B5A1228}"/>
              </a:ext>
            </a:extLst>
          </p:cNvPr>
          <p:cNvCxnSpPr>
            <a:cxnSpLocks/>
            <a:stCxn id="29" idx="1"/>
            <a:endCxn id="28" idx="0"/>
          </p:cNvCxnSpPr>
          <p:nvPr/>
        </p:nvCxnSpPr>
        <p:spPr>
          <a:xfrm rot="16200000" flipH="1">
            <a:off x="5510656" y="1834188"/>
            <a:ext cx="996864" cy="3298943"/>
          </a:xfrm>
          <a:prstGeom prst="bentConnector3">
            <a:avLst>
              <a:gd name="adj1" fmla="val 5719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C8728D6-67F0-BB41-9D6E-FB3805D1AA46}"/>
              </a:ext>
            </a:extLst>
          </p:cNvPr>
          <p:cNvSpPr txBox="1"/>
          <p:nvPr/>
        </p:nvSpPr>
        <p:spPr>
          <a:xfrm>
            <a:off x="5003577" y="3215182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integration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AFDD7AD-2052-E143-B880-6B429F226E9D}"/>
              </a:ext>
            </a:extLst>
          </p:cNvPr>
          <p:cNvSpPr/>
          <p:nvPr/>
        </p:nvSpPr>
        <p:spPr>
          <a:xfrm>
            <a:off x="6748642" y="4407914"/>
            <a:ext cx="1819835" cy="3765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 1,2,3,4</a:t>
            </a:r>
          </a:p>
        </p:txBody>
      </p:sp>
    </p:spTree>
    <p:extLst>
      <p:ext uri="{BB962C8B-B14F-4D97-AF65-F5344CB8AC3E}">
        <p14:creationId xmlns:p14="http://schemas.microsoft.com/office/powerpoint/2010/main" val="199187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77</Words>
  <Application>Microsoft Macintosh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Czarnewski</dc:creator>
  <cp:lastModifiedBy>Paulo Czarnewski</cp:lastModifiedBy>
  <cp:revision>9</cp:revision>
  <dcterms:created xsi:type="dcterms:W3CDTF">2019-09-02T12:38:55Z</dcterms:created>
  <dcterms:modified xsi:type="dcterms:W3CDTF">2019-09-03T11:46:12Z</dcterms:modified>
</cp:coreProperties>
</file>