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8"/>
    <p:restoredTop sz="97785"/>
  </p:normalViewPr>
  <p:slideViewPr>
    <p:cSldViewPr snapToGrid="0" snapToObjects="1">
      <p:cViewPr>
        <p:scale>
          <a:sx n="392" d="100"/>
          <a:sy n="392" d="100"/>
        </p:scale>
        <p:origin x="-18816" y="-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0020-F09B-D14A-AF15-6BCF16556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DC9C-52F2-5B49-9041-B450E988C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6CDE-D73F-C74F-B322-4AFD7F79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8700-B818-7D4E-A20B-A7E017D7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485A-CBC4-A34D-9FDD-630E33B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18E2-35FA-3045-9195-26199259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E92EB-EA50-5F4E-AB97-9F0BA660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E309-9F31-F743-A3B9-12F6B1DD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49A4-D204-484E-A7C5-0C5DD520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BA7F-6534-B14F-AD49-1AF37E38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2D7D8-BE85-7746-A666-93AB60B13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02DE4-CB70-1A4C-AC15-D8B36A083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A8BC-0E1A-5749-B25B-1D67C572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B088-91B0-5E40-B786-97728A51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D2E2-3A6B-8F4A-87EA-3B59DB25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862F-5B64-0E47-87D5-EF6197E7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E0F0-380B-1947-99BF-46A29FAE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669D-1087-D441-A14F-ED7D24C5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C7544-9ACF-E24A-890C-21EDB610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426E-4546-D44C-9670-5557EB81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8CB6-D029-3A4B-BBC3-FAD96E6D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8F30-FE94-344F-A46C-A2D62E33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31C4-CB2B-304D-883D-48396D41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BC78-A38D-2B48-A2A9-61F7E5C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35AD-3F7A-944E-B812-11CBECA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9C1D-ED2E-F94C-8C1D-5C54BB8D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85D1-3E9A-004A-8B94-81100F58C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2FF09-C6BF-0045-BE10-296F8FBEC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5AB91-231C-F141-B57E-4C3B4E4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B00E-9FCF-AB41-A90D-194377A9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084F0-8704-1A45-A9D1-EB49E45B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45BE-8C8B-FA45-8D0C-A65E5A45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89B1-22E0-2045-80A3-DA6C34F0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481FC-22F8-4B48-8195-5F9E0357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3E87B-9C23-E84A-B889-8A2B9FD66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D401A-28BB-1F42-863F-618AB7A21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EA363-5C88-3140-830F-8D5300C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7614F-74A3-724E-824B-F4045529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34B67-E4D1-344E-A62E-9E2C8165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906F-8421-384B-B7DB-A71CDCAB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ADB58-1010-EB40-B052-EC958B0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C4DF4-69DE-934D-B4D5-1778574D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F6634-9D40-204D-AA8E-E7044F53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5323B-90ED-3747-B3D6-CBC0802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C69FC-3B62-C14C-8578-3ABFBEBB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1537-263F-CB48-BB98-09A055C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59D0-74A4-544E-9573-2A73F781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C5E7-BEBF-A64B-87E9-3E4507B8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F49A8-AA98-C547-9B9E-FDE373FFA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C0773-B117-DB4A-8111-65E75C26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40A8-0AF3-D446-B604-5B039369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5CAF-AA94-0941-9F76-6CE2E8BB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C446-7DCB-3448-BF21-26B086A9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39E01-9BCC-494C-82E7-86824C85E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99392-0D59-794A-BDE2-CBDE1ACC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3CC6-E7E1-2049-9417-9B523E8F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85B58-496C-DC42-9CBA-9840299B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D2D8D-7A97-3841-8F0A-F4360CA0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335C3-6A8C-B148-BD8A-B0910AF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27E5-2E66-854B-9710-EEFB32AD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DE46-EF00-8745-AEAD-0EAF924BC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8392-1531-0D4D-9E0A-EEFD71C5C11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5D92-A35C-4746-A407-D6EAA7FA0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FAB5-01FC-6641-9290-FBB0540B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1E073B4-C229-4A45-AC22-CE6BABB928E0}"/>
              </a:ext>
            </a:extLst>
          </p:cNvPr>
          <p:cNvGrpSpPr/>
          <p:nvPr/>
        </p:nvGrpSpPr>
        <p:grpSpPr>
          <a:xfrm rot="18309209">
            <a:off x="600315" y="4520160"/>
            <a:ext cx="563671" cy="563671"/>
            <a:chOff x="2118477" y="3288216"/>
            <a:chExt cx="563671" cy="563671"/>
          </a:xfrm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B1383A87-0657-EC4B-906A-CB1084CFCBFE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13">
              <a:extLst>
                <a:ext uri="{FF2B5EF4-FFF2-40B4-BE49-F238E27FC236}">
                  <a16:creationId xmlns:a16="http://schemas.microsoft.com/office/drawing/2014/main" id="{000A29AE-BF94-C248-A272-2688995074BF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E5D8606C-DB22-BA40-8A3F-0C7D69F0AD31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3FA837A7-4CB9-2847-A629-32DC9E82B6C0}"/>
                </a:ext>
              </a:extLst>
            </p:cNvPr>
            <p:cNvSpPr/>
            <p:nvPr/>
          </p:nvSpPr>
          <p:spPr>
            <a:xfrm flipH="1">
              <a:off x="2500132" y="364273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EC83780-4B64-C443-A25C-57D796905878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589C4938-B8DE-DF4C-8CD0-8697DD755E4B}"/>
              </a:ext>
            </a:extLst>
          </p:cNvPr>
          <p:cNvCxnSpPr>
            <a:cxnSpLocks/>
          </p:cNvCxnSpPr>
          <p:nvPr/>
        </p:nvCxnSpPr>
        <p:spPr>
          <a:xfrm>
            <a:off x="1104747" y="4728319"/>
            <a:ext cx="105784" cy="571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F2C6D46-1BE4-FF49-A837-62DDE5228273}"/>
              </a:ext>
            </a:extLst>
          </p:cNvPr>
          <p:cNvGrpSpPr/>
          <p:nvPr/>
        </p:nvGrpSpPr>
        <p:grpSpPr>
          <a:xfrm rot="12240161">
            <a:off x="1372820" y="4584922"/>
            <a:ext cx="563671" cy="563671"/>
            <a:chOff x="2118477" y="3288216"/>
            <a:chExt cx="563671" cy="56367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0DC7A0F-6F31-E049-947D-7DA3987F4D7A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13">
              <a:extLst>
                <a:ext uri="{FF2B5EF4-FFF2-40B4-BE49-F238E27FC236}">
                  <a16:creationId xmlns:a16="http://schemas.microsoft.com/office/drawing/2014/main" id="{97DA3ED5-C223-8647-9795-F2C0141D7EC7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4B8C7A04-ED45-984A-AD80-8D6970B42048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4C09B7F-93A2-DD48-866B-A49B9F2EDCEC}"/>
                </a:ext>
              </a:extLst>
            </p:cNvPr>
            <p:cNvSpPr/>
            <p:nvPr/>
          </p:nvSpPr>
          <p:spPr>
            <a:xfrm flipH="1">
              <a:off x="2500132" y="364273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293B6D5-04E1-684F-85B5-194EC703EE4A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E6A168-2982-F640-9913-3EA42275DCD8}"/>
              </a:ext>
            </a:extLst>
          </p:cNvPr>
          <p:cNvCxnSpPr>
            <a:cxnSpLocks/>
          </p:cNvCxnSpPr>
          <p:nvPr/>
        </p:nvCxnSpPr>
        <p:spPr>
          <a:xfrm flipV="1">
            <a:off x="1558772" y="4544169"/>
            <a:ext cx="19050" cy="1238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5A12642-313F-0F4A-9CFF-979703D12C73}"/>
              </a:ext>
            </a:extLst>
          </p:cNvPr>
          <p:cNvSpPr/>
          <p:nvPr/>
        </p:nvSpPr>
        <p:spPr>
          <a:xfrm>
            <a:off x="4546579" y="3190035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AD71D2-D384-9E4C-AFA7-DD97620E4CA9}"/>
              </a:ext>
            </a:extLst>
          </p:cNvPr>
          <p:cNvSpPr/>
          <p:nvPr/>
        </p:nvSpPr>
        <p:spPr>
          <a:xfrm>
            <a:off x="4546579" y="2045579"/>
            <a:ext cx="975925" cy="97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CAF068-F18F-C744-B65F-BCBB964411F9}"/>
              </a:ext>
            </a:extLst>
          </p:cNvPr>
          <p:cNvGrpSpPr/>
          <p:nvPr/>
        </p:nvGrpSpPr>
        <p:grpSpPr>
          <a:xfrm>
            <a:off x="887822" y="2239816"/>
            <a:ext cx="331152" cy="334613"/>
            <a:chOff x="2836515" y="2738787"/>
            <a:chExt cx="563671" cy="56956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216AEC-CAE8-1240-A45B-458029C3BBB8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45F403E-3A05-0F4F-8935-44FEDD14ABDC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39B3D4ED-D4D0-1149-9B78-996D732C5F90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A4818D6-FF08-C940-BB0F-660AD84029B8}"/>
              </a:ext>
            </a:extLst>
          </p:cNvPr>
          <p:cNvSpPr/>
          <p:nvPr/>
        </p:nvSpPr>
        <p:spPr>
          <a:xfrm>
            <a:off x="3718916" y="120536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6AE571-62C3-D847-B9DE-75BAD5E5D527}"/>
              </a:ext>
            </a:extLst>
          </p:cNvPr>
          <p:cNvSpPr/>
          <p:nvPr/>
        </p:nvSpPr>
        <p:spPr>
          <a:xfrm>
            <a:off x="2135577" y="112138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0810539-BEC6-DF42-8BA5-4CFA89023568}"/>
              </a:ext>
            </a:extLst>
          </p:cNvPr>
          <p:cNvSpPr/>
          <p:nvPr/>
        </p:nvSpPr>
        <p:spPr>
          <a:xfrm>
            <a:off x="463612" y="120536"/>
            <a:ext cx="1373828" cy="137382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65552-994D-CF43-ADCA-76084006E335}"/>
              </a:ext>
            </a:extLst>
          </p:cNvPr>
          <p:cNvSpPr/>
          <p:nvPr/>
        </p:nvSpPr>
        <p:spPr>
          <a:xfrm>
            <a:off x="5373718" y="120536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3F4BCC-FC77-3842-B034-A7C8B59D8081}"/>
              </a:ext>
            </a:extLst>
          </p:cNvPr>
          <p:cNvSpPr/>
          <p:nvPr/>
        </p:nvSpPr>
        <p:spPr>
          <a:xfrm>
            <a:off x="2788659" y="180370"/>
            <a:ext cx="611527" cy="61152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AABFAA7-2499-2C40-9105-87C5578E0990}"/>
              </a:ext>
            </a:extLst>
          </p:cNvPr>
          <p:cNvSpPr/>
          <p:nvPr/>
        </p:nvSpPr>
        <p:spPr>
          <a:xfrm>
            <a:off x="2207023" y="290696"/>
            <a:ext cx="1025761" cy="1134274"/>
          </a:xfrm>
          <a:custGeom>
            <a:avLst/>
            <a:gdLst>
              <a:gd name="connsiteX0" fmla="*/ 509154 w 1005917"/>
              <a:gd name="connsiteY0" fmla="*/ 763793 h 763793"/>
              <a:gd name="connsiteX1" fmla="*/ 14302 w 1005917"/>
              <a:gd name="connsiteY1" fmla="*/ 537882 h 763793"/>
              <a:gd name="connsiteX2" fmla="*/ 1004006 w 1005917"/>
              <a:gd name="connsiteY2" fmla="*/ 441063 h 763793"/>
              <a:gd name="connsiteX3" fmla="*/ 283243 w 1005917"/>
              <a:gd name="connsiteY3" fmla="*/ 193637 h 763793"/>
              <a:gd name="connsiteX4" fmla="*/ 960975 w 1005917"/>
              <a:gd name="connsiteY4" fmla="*/ 0 h 763793"/>
              <a:gd name="connsiteX0" fmla="*/ 252350 w 747217"/>
              <a:gd name="connsiteY0" fmla="*/ 763793 h 763793"/>
              <a:gd name="connsiteX1" fmla="*/ 47955 w 747217"/>
              <a:gd name="connsiteY1" fmla="*/ 613185 h 763793"/>
              <a:gd name="connsiteX2" fmla="*/ 747202 w 747217"/>
              <a:gd name="connsiteY2" fmla="*/ 441063 h 763793"/>
              <a:gd name="connsiteX3" fmla="*/ 26439 w 747217"/>
              <a:gd name="connsiteY3" fmla="*/ 193637 h 763793"/>
              <a:gd name="connsiteX4" fmla="*/ 704171 w 747217"/>
              <a:gd name="connsiteY4" fmla="*/ 0 h 763793"/>
              <a:gd name="connsiteX0" fmla="*/ 225972 w 720837"/>
              <a:gd name="connsiteY0" fmla="*/ 763793 h 763793"/>
              <a:gd name="connsiteX1" fmla="*/ 21577 w 720837"/>
              <a:gd name="connsiteY1" fmla="*/ 613185 h 763793"/>
              <a:gd name="connsiteX2" fmla="*/ 720824 w 720837"/>
              <a:gd name="connsiteY2" fmla="*/ 441063 h 763793"/>
              <a:gd name="connsiteX3" fmla="*/ 61 w 720837"/>
              <a:gd name="connsiteY3" fmla="*/ 193637 h 763793"/>
              <a:gd name="connsiteX4" fmla="*/ 677793 w 720837"/>
              <a:gd name="connsiteY4" fmla="*/ 0 h 763793"/>
              <a:gd name="connsiteX0" fmla="*/ 225972 w 720837"/>
              <a:gd name="connsiteY0" fmla="*/ 763793 h 763793"/>
              <a:gd name="connsiteX1" fmla="*/ 21577 w 720837"/>
              <a:gd name="connsiteY1" fmla="*/ 559397 h 763793"/>
              <a:gd name="connsiteX2" fmla="*/ 720824 w 720837"/>
              <a:gd name="connsiteY2" fmla="*/ 441063 h 763793"/>
              <a:gd name="connsiteX3" fmla="*/ 61 w 720837"/>
              <a:gd name="connsiteY3" fmla="*/ 193637 h 763793"/>
              <a:gd name="connsiteX4" fmla="*/ 677793 w 720837"/>
              <a:gd name="connsiteY4" fmla="*/ 0 h 763793"/>
              <a:gd name="connsiteX0" fmla="*/ 225972 w 742222"/>
              <a:gd name="connsiteY0" fmla="*/ 763793 h 763793"/>
              <a:gd name="connsiteX1" fmla="*/ 21577 w 742222"/>
              <a:gd name="connsiteY1" fmla="*/ 559397 h 763793"/>
              <a:gd name="connsiteX2" fmla="*/ 720824 w 742222"/>
              <a:gd name="connsiteY2" fmla="*/ 441063 h 763793"/>
              <a:gd name="connsiteX3" fmla="*/ 61 w 742222"/>
              <a:gd name="connsiteY3" fmla="*/ 193637 h 763793"/>
              <a:gd name="connsiteX4" fmla="*/ 677793 w 742222"/>
              <a:gd name="connsiteY4" fmla="*/ 0 h 763793"/>
              <a:gd name="connsiteX0" fmla="*/ 225972 w 742222"/>
              <a:gd name="connsiteY0" fmla="*/ 763793 h 763881"/>
              <a:gd name="connsiteX1" fmla="*/ 21577 w 742222"/>
              <a:gd name="connsiteY1" fmla="*/ 559397 h 763881"/>
              <a:gd name="connsiteX2" fmla="*/ 720824 w 742222"/>
              <a:gd name="connsiteY2" fmla="*/ 441063 h 763881"/>
              <a:gd name="connsiteX3" fmla="*/ 61 w 742222"/>
              <a:gd name="connsiteY3" fmla="*/ 193637 h 763881"/>
              <a:gd name="connsiteX4" fmla="*/ 677793 w 742222"/>
              <a:gd name="connsiteY4" fmla="*/ 0 h 763881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12280 w 753226"/>
              <a:gd name="connsiteY0" fmla="*/ 699247 h 708918"/>
              <a:gd name="connsiteX1" fmla="*/ 32581 w 753226"/>
              <a:gd name="connsiteY1" fmla="*/ 559397 h 708918"/>
              <a:gd name="connsiteX2" fmla="*/ 731828 w 753226"/>
              <a:gd name="connsiteY2" fmla="*/ 441063 h 708918"/>
              <a:gd name="connsiteX3" fmla="*/ 11065 w 753226"/>
              <a:gd name="connsiteY3" fmla="*/ 193637 h 708918"/>
              <a:gd name="connsiteX4" fmla="*/ 688797 w 753226"/>
              <a:gd name="connsiteY4" fmla="*/ 0 h 708918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356391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4 w 742220"/>
              <a:gd name="connsiteY0" fmla="*/ 691549 h 691549"/>
              <a:gd name="connsiteX1" fmla="*/ 21575 w 742220"/>
              <a:gd name="connsiteY1" fmla="*/ 551699 h 691549"/>
              <a:gd name="connsiteX2" fmla="*/ 720822 w 742220"/>
              <a:gd name="connsiteY2" fmla="*/ 348693 h 691549"/>
              <a:gd name="connsiteX3" fmla="*/ 59 w 742220"/>
              <a:gd name="connsiteY3" fmla="*/ 185939 h 691549"/>
              <a:gd name="connsiteX4" fmla="*/ 700883 w 742220"/>
              <a:gd name="connsiteY4" fmla="*/ 0 h 691549"/>
              <a:gd name="connsiteX0" fmla="*/ 301309 w 742255"/>
              <a:gd name="connsiteY0" fmla="*/ 691549 h 691549"/>
              <a:gd name="connsiteX1" fmla="*/ 21610 w 742255"/>
              <a:gd name="connsiteY1" fmla="*/ 551699 h 691549"/>
              <a:gd name="connsiteX2" fmla="*/ 720857 w 742255"/>
              <a:gd name="connsiteY2" fmla="*/ 348693 h 691549"/>
              <a:gd name="connsiteX3" fmla="*/ 94 w 742255"/>
              <a:gd name="connsiteY3" fmla="*/ 185939 h 691549"/>
              <a:gd name="connsiteX4" fmla="*/ 700918 w 742255"/>
              <a:gd name="connsiteY4" fmla="*/ 0 h 691549"/>
              <a:gd name="connsiteX0" fmla="*/ 301407 w 742353"/>
              <a:gd name="connsiteY0" fmla="*/ 606878 h 606878"/>
              <a:gd name="connsiteX1" fmla="*/ 21708 w 742353"/>
              <a:gd name="connsiteY1" fmla="*/ 467028 h 606878"/>
              <a:gd name="connsiteX2" fmla="*/ 720955 w 742353"/>
              <a:gd name="connsiteY2" fmla="*/ 264022 h 606878"/>
              <a:gd name="connsiteX3" fmla="*/ 192 w 742353"/>
              <a:gd name="connsiteY3" fmla="*/ 101268 h 606878"/>
              <a:gd name="connsiteX4" fmla="*/ 493187 w 742353"/>
              <a:gd name="connsiteY4" fmla="*/ 0 h 606878"/>
              <a:gd name="connsiteX0" fmla="*/ 301407 w 742353"/>
              <a:gd name="connsiteY0" fmla="*/ 606878 h 609356"/>
              <a:gd name="connsiteX1" fmla="*/ 21708 w 742353"/>
              <a:gd name="connsiteY1" fmla="*/ 467028 h 609356"/>
              <a:gd name="connsiteX2" fmla="*/ 720955 w 742353"/>
              <a:gd name="connsiteY2" fmla="*/ 264022 h 609356"/>
              <a:gd name="connsiteX3" fmla="*/ 192 w 742353"/>
              <a:gd name="connsiteY3" fmla="*/ 101268 h 609356"/>
              <a:gd name="connsiteX4" fmla="*/ 493187 w 742353"/>
              <a:gd name="connsiteY4" fmla="*/ 0 h 609356"/>
              <a:gd name="connsiteX0" fmla="*/ 301407 w 599782"/>
              <a:gd name="connsiteY0" fmla="*/ 606878 h 606878"/>
              <a:gd name="connsiteX1" fmla="*/ 21708 w 599782"/>
              <a:gd name="connsiteY1" fmla="*/ 467028 h 606878"/>
              <a:gd name="connsiteX2" fmla="*/ 574705 w 599782"/>
              <a:gd name="connsiteY2" fmla="*/ 287114 h 606878"/>
              <a:gd name="connsiteX3" fmla="*/ 192 w 599782"/>
              <a:gd name="connsiteY3" fmla="*/ 101268 h 606878"/>
              <a:gd name="connsiteX4" fmla="*/ 493187 w 599782"/>
              <a:gd name="connsiteY4" fmla="*/ 0 h 606878"/>
              <a:gd name="connsiteX0" fmla="*/ 301407 w 574761"/>
              <a:gd name="connsiteY0" fmla="*/ 606878 h 873387"/>
              <a:gd name="connsiteX1" fmla="*/ 37103 w 574761"/>
              <a:gd name="connsiteY1" fmla="*/ 867292 h 873387"/>
              <a:gd name="connsiteX2" fmla="*/ 574705 w 574761"/>
              <a:gd name="connsiteY2" fmla="*/ 287114 h 873387"/>
              <a:gd name="connsiteX3" fmla="*/ 192 w 574761"/>
              <a:gd name="connsiteY3" fmla="*/ 101268 h 873387"/>
              <a:gd name="connsiteX4" fmla="*/ 493187 w 574761"/>
              <a:gd name="connsiteY4" fmla="*/ 0 h 873387"/>
              <a:gd name="connsiteX0" fmla="*/ 301407 w 620941"/>
              <a:gd name="connsiteY0" fmla="*/ 606878 h 1038294"/>
              <a:gd name="connsiteX1" fmla="*/ 37103 w 620941"/>
              <a:gd name="connsiteY1" fmla="*/ 867292 h 1038294"/>
              <a:gd name="connsiteX2" fmla="*/ 620889 w 620941"/>
              <a:gd name="connsiteY2" fmla="*/ 995275 h 1038294"/>
              <a:gd name="connsiteX3" fmla="*/ 192 w 620941"/>
              <a:gd name="connsiteY3" fmla="*/ 101268 h 1038294"/>
              <a:gd name="connsiteX4" fmla="*/ 493187 w 620941"/>
              <a:gd name="connsiteY4" fmla="*/ 0 h 1038294"/>
              <a:gd name="connsiteX0" fmla="*/ 301407 w 620941"/>
              <a:gd name="connsiteY0" fmla="*/ 606878 h 1025744"/>
              <a:gd name="connsiteX1" fmla="*/ 37103 w 620941"/>
              <a:gd name="connsiteY1" fmla="*/ 798015 h 1025744"/>
              <a:gd name="connsiteX2" fmla="*/ 620889 w 620941"/>
              <a:gd name="connsiteY2" fmla="*/ 995275 h 1025744"/>
              <a:gd name="connsiteX3" fmla="*/ 192 w 620941"/>
              <a:gd name="connsiteY3" fmla="*/ 101268 h 1025744"/>
              <a:gd name="connsiteX4" fmla="*/ 493187 w 620941"/>
              <a:gd name="connsiteY4" fmla="*/ 0 h 1025744"/>
              <a:gd name="connsiteX0" fmla="*/ 272423 w 592061"/>
              <a:gd name="connsiteY0" fmla="*/ 606878 h 1218029"/>
              <a:gd name="connsiteX1" fmla="*/ 8119 w 592061"/>
              <a:gd name="connsiteY1" fmla="*/ 798015 h 1218029"/>
              <a:gd name="connsiteX2" fmla="*/ 591905 w 592061"/>
              <a:gd name="connsiteY2" fmla="*/ 995275 h 1218029"/>
              <a:gd name="connsiteX3" fmla="*/ 71274 w 592061"/>
              <a:gd name="connsiteY3" fmla="*/ 1163508 h 1218029"/>
              <a:gd name="connsiteX4" fmla="*/ 464203 w 592061"/>
              <a:gd name="connsiteY4" fmla="*/ 0 h 1218029"/>
              <a:gd name="connsiteX0" fmla="*/ 272423 w 592061"/>
              <a:gd name="connsiteY0" fmla="*/ 1 h 680914"/>
              <a:gd name="connsiteX1" fmla="*/ 8119 w 592061"/>
              <a:gd name="connsiteY1" fmla="*/ 191138 h 680914"/>
              <a:gd name="connsiteX2" fmla="*/ 591905 w 592061"/>
              <a:gd name="connsiteY2" fmla="*/ 388398 h 680914"/>
              <a:gd name="connsiteX3" fmla="*/ 71274 w 592061"/>
              <a:gd name="connsiteY3" fmla="*/ 556631 h 680914"/>
              <a:gd name="connsiteX4" fmla="*/ 548875 w 592061"/>
              <a:gd name="connsiteY4" fmla="*/ 640101 h 680914"/>
              <a:gd name="connsiteX0" fmla="*/ 272423 w 592061"/>
              <a:gd name="connsiteY0" fmla="*/ 1 h 783026"/>
              <a:gd name="connsiteX1" fmla="*/ 8119 w 592061"/>
              <a:gd name="connsiteY1" fmla="*/ 191138 h 783026"/>
              <a:gd name="connsiteX2" fmla="*/ 591905 w 592061"/>
              <a:gd name="connsiteY2" fmla="*/ 388398 h 783026"/>
              <a:gd name="connsiteX3" fmla="*/ 71274 w 592061"/>
              <a:gd name="connsiteY3" fmla="*/ 556631 h 783026"/>
              <a:gd name="connsiteX4" fmla="*/ 548875 w 592061"/>
              <a:gd name="connsiteY4" fmla="*/ 640101 h 783026"/>
              <a:gd name="connsiteX0" fmla="*/ 272423 w 592057"/>
              <a:gd name="connsiteY0" fmla="*/ 1 h 783026"/>
              <a:gd name="connsiteX1" fmla="*/ 8119 w 592057"/>
              <a:gd name="connsiteY1" fmla="*/ 191138 h 783026"/>
              <a:gd name="connsiteX2" fmla="*/ 591905 w 592057"/>
              <a:gd name="connsiteY2" fmla="*/ 388398 h 783026"/>
              <a:gd name="connsiteX3" fmla="*/ 71274 w 592057"/>
              <a:gd name="connsiteY3" fmla="*/ 556631 h 783026"/>
              <a:gd name="connsiteX4" fmla="*/ 548875 w 592057"/>
              <a:gd name="connsiteY4" fmla="*/ 640101 h 783026"/>
              <a:gd name="connsiteX0" fmla="*/ 272423 w 592038"/>
              <a:gd name="connsiteY0" fmla="*/ 1 h 783026"/>
              <a:gd name="connsiteX1" fmla="*/ 8119 w 592038"/>
              <a:gd name="connsiteY1" fmla="*/ 191138 h 783026"/>
              <a:gd name="connsiteX2" fmla="*/ 591905 w 592038"/>
              <a:gd name="connsiteY2" fmla="*/ 388398 h 783026"/>
              <a:gd name="connsiteX3" fmla="*/ 71274 w 592038"/>
              <a:gd name="connsiteY3" fmla="*/ 556631 h 783026"/>
              <a:gd name="connsiteX4" fmla="*/ 548875 w 592038"/>
              <a:gd name="connsiteY4" fmla="*/ 640101 h 783026"/>
              <a:gd name="connsiteX0" fmla="*/ 279891 w 599540"/>
              <a:gd name="connsiteY0" fmla="*/ 1 h 783026"/>
              <a:gd name="connsiteX1" fmla="*/ 7890 w 599540"/>
              <a:gd name="connsiteY1" fmla="*/ 91072 h 783026"/>
              <a:gd name="connsiteX2" fmla="*/ 599373 w 599540"/>
              <a:gd name="connsiteY2" fmla="*/ 388398 h 783026"/>
              <a:gd name="connsiteX3" fmla="*/ 78742 w 599540"/>
              <a:gd name="connsiteY3" fmla="*/ 556631 h 783026"/>
              <a:gd name="connsiteX4" fmla="*/ 556343 w 599540"/>
              <a:gd name="connsiteY4" fmla="*/ 640101 h 783026"/>
              <a:gd name="connsiteX0" fmla="*/ 272002 w 591651"/>
              <a:gd name="connsiteY0" fmla="*/ 19202 h 802227"/>
              <a:gd name="connsiteX1" fmla="*/ 1 w 591651"/>
              <a:gd name="connsiteY1" fmla="*/ 110273 h 802227"/>
              <a:gd name="connsiteX2" fmla="*/ 591484 w 591651"/>
              <a:gd name="connsiteY2" fmla="*/ 407599 h 802227"/>
              <a:gd name="connsiteX3" fmla="*/ 70853 w 591651"/>
              <a:gd name="connsiteY3" fmla="*/ 575832 h 802227"/>
              <a:gd name="connsiteX4" fmla="*/ 548454 w 591651"/>
              <a:gd name="connsiteY4" fmla="*/ 659302 h 802227"/>
              <a:gd name="connsiteX0" fmla="*/ 272002 w 591651"/>
              <a:gd name="connsiteY0" fmla="*/ 11 h 783036"/>
              <a:gd name="connsiteX1" fmla="*/ 1 w 591651"/>
              <a:gd name="connsiteY1" fmla="*/ 168056 h 783036"/>
              <a:gd name="connsiteX2" fmla="*/ 591484 w 591651"/>
              <a:gd name="connsiteY2" fmla="*/ 388408 h 783036"/>
              <a:gd name="connsiteX3" fmla="*/ 70853 w 591651"/>
              <a:gd name="connsiteY3" fmla="*/ 556641 h 783036"/>
              <a:gd name="connsiteX4" fmla="*/ 548454 w 591651"/>
              <a:gd name="connsiteY4" fmla="*/ 640111 h 783036"/>
              <a:gd name="connsiteX0" fmla="*/ 272002 w 591500"/>
              <a:gd name="connsiteY0" fmla="*/ 11 h 783036"/>
              <a:gd name="connsiteX1" fmla="*/ 1 w 591500"/>
              <a:gd name="connsiteY1" fmla="*/ 168056 h 783036"/>
              <a:gd name="connsiteX2" fmla="*/ 591484 w 591500"/>
              <a:gd name="connsiteY2" fmla="*/ 388408 h 783036"/>
              <a:gd name="connsiteX3" fmla="*/ 70853 w 591500"/>
              <a:gd name="connsiteY3" fmla="*/ 556641 h 783036"/>
              <a:gd name="connsiteX4" fmla="*/ 548454 w 591500"/>
              <a:gd name="connsiteY4" fmla="*/ 640111 h 783036"/>
              <a:gd name="connsiteX0" fmla="*/ 279891 w 599389"/>
              <a:gd name="connsiteY0" fmla="*/ 1 h 705061"/>
              <a:gd name="connsiteX1" fmla="*/ 7890 w 599389"/>
              <a:gd name="connsiteY1" fmla="*/ 168046 h 705061"/>
              <a:gd name="connsiteX2" fmla="*/ 599373 w 599389"/>
              <a:gd name="connsiteY2" fmla="*/ 349912 h 705061"/>
              <a:gd name="connsiteX3" fmla="*/ 78742 w 599389"/>
              <a:gd name="connsiteY3" fmla="*/ 556631 h 705061"/>
              <a:gd name="connsiteX4" fmla="*/ 556343 w 599389"/>
              <a:gd name="connsiteY4" fmla="*/ 640101 h 705061"/>
              <a:gd name="connsiteX0" fmla="*/ 272199 w 591697"/>
              <a:gd name="connsiteY0" fmla="*/ 1 h 705061"/>
              <a:gd name="connsiteX1" fmla="*/ 198 w 591697"/>
              <a:gd name="connsiteY1" fmla="*/ 168046 h 705061"/>
              <a:gd name="connsiteX2" fmla="*/ 591681 w 591697"/>
              <a:gd name="connsiteY2" fmla="*/ 349912 h 705061"/>
              <a:gd name="connsiteX3" fmla="*/ 71050 w 591697"/>
              <a:gd name="connsiteY3" fmla="*/ 556631 h 705061"/>
              <a:gd name="connsiteX4" fmla="*/ 548651 w 591697"/>
              <a:gd name="connsiteY4" fmla="*/ 640101 h 705061"/>
              <a:gd name="connsiteX0" fmla="*/ 272199 w 591877"/>
              <a:gd name="connsiteY0" fmla="*/ 1014 h 706074"/>
              <a:gd name="connsiteX1" fmla="*/ 198 w 591877"/>
              <a:gd name="connsiteY1" fmla="*/ 130571 h 706074"/>
              <a:gd name="connsiteX2" fmla="*/ 591681 w 591877"/>
              <a:gd name="connsiteY2" fmla="*/ 350925 h 706074"/>
              <a:gd name="connsiteX3" fmla="*/ 71050 w 591877"/>
              <a:gd name="connsiteY3" fmla="*/ 557644 h 706074"/>
              <a:gd name="connsiteX4" fmla="*/ 548651 w 591877"/>
              <a:gd name="connsiteY4" fmla="*/ 641114 h 706074"/>
              <a:gd name="connsiteX0" fmla="*/ 272199 w 591697"/>
              <a:gd name="connsiteY0" fmla="*/ 1014 h 706074"/>
              <a:gd name="connsiteX1" fmla="*/ 198 w 591697"/>
              <a:gd name="connsiteY1" fmla="*/ 130571 h 706074"/>
              <a:gd name="connsiteX2" fmla="*/ 591681 w 591697"/>
              <a:gd name="connsiteY2" fmla="*/ 350925 h 706074"/>
              <a:gd name="connsiteX3" fmla="*/ 71050 w 591697"/>
              <a:gd name="connsiteY3" fmla="*/ 557644 h 706074"/>
              <a:gd name="connsiteX4" fmla="*/ 548651 w 591697"/>
              <a:gd name="connsiteY4" fmla="*/ 641114 h 706074"/>
              <a:gd name="connsiteX0" fmla="*/ 272199 w 591697"/>
              <a:gd name="connsiteY0" fmla="*/ 1014 h 729273"/>
              <a:gd name="connsiteX1" fmla="*/ 198 w 591697"/>
              <a:gd name="connsiteY1" fmla="*/ 130571 h 729273"/>
              <a:gd name="connsiteX2" fmla="*/ 591681 w 591697"/>
              <a:gd name="connsiteY2" fmla="*/ 350925 h 729273"/>
              <a:gd name="connsiteX3" fmla="*/ 71050 w 591697"/>
              <a:gd name="connsiteY3" fmla="*/ 557644 h 729273"/>
              <a:gd name="connsiteX4" fmla="*/ 548651 w 591697"/>
              <a:gd name="connsiteY4" fmla="*/ 641114 h 729273"/>
              <a:gd name="connsiteX0" fmla="*/ 272199 w 591697"/>
              <a:gd name="connsiteY0" fmla="*/ 1014 h 672615"/>
              <a:gd name="connsiteX1" fmla="*/ 198 w 591697"/>
              <a:gd name="connsiteY1" fmla="*/ 130571 h 672615"/>
              <a:gd name="connsiteX2" fmla="*/ 591681 w 591697"/>
              <a:gd name="connsiteY2" fmla="*/ 350925 h 672615"/>
              <a:gd name="connsiteX3" fmla="*/ 71050 w 591697"/>
              <a:gd name="connsiteY3" fmla="*/ 557644 h 672615"/>
              <a:gd name="connsiteX4" fmla="*/ 548651 w 591697"/>
              <a:gd name="connsiteY4" fmla="*/ 641114 h 672615"/>
              <a:gd name="connsiteX0" fmla="*/ 343845 w 664080"/>
              <a:gd name="connsiteY0" fmla="*/ 128191 h 799792"/>
              <a:gd name="connsiteX1" fmla="*/ 143 w 664080"/>
              <a:gd name="connsiteY1" fmla="*/ 51605 h 799792"/>
              <a:gd name="connsiteX2" fmla="*/ 663327 w 664080"/>
              <a:gd name="connsiteY2" fmla="*/ 478102 h 799792"/>
              <a:gd name="connsiteX3" fmla="*/ 142696 w 664080"/>
              <a:gd name="connsiteY3" fmla="*/ 684821 h 799792"/>
              <a:gd name="connsiteX4" fmla="*/ 620297 w 664080"/>
              <a:gd name="connsiteY4" fmla="*/ 768291 h 799792"/>
              <a:gd name="connsiteX0" fmla="*/ 343882 w 664118"/>
              <a:gd name="connsiteY0" fmla="*/ 122530 h 794131"/>
              <a:gd name="connsiteX1" fmla="*/ 180 w 664118"/>
              <a:gd name="connsiteY1" fmla="*/ 45944 h 794131"/>
              <a:gd name="connsiteX2" fmla="*/ 663364 w 664118"/>
              <a:gd name="connsiteY2" fmla="*/ 472441 h 794131"/>
              <a:gd name="connsiteX3" fmla="*/ 142733 w 664118"/>
              <a:gd name="connsiteY3" fmla="*/ 679160 h 794131"/>
              <a:gd name="connsiteX4" fmla="*/ 620334 w 664118"/>
              <a:gd name="connsiteY4" fmla="*/ 762630 h 794131"/>
              <a:gd name="connsiteX0" fmla="*/ 344266 w 620718"/>
              <a:gd name="connsiteY0" fmla="*/ 80208 h 733527"/>
              <a:gd name="connsiteX1" fmla="*/ 564 w 620718"/>
              <a:gd name="connsiteY1" fmla="*/ 3622 h 733527"/>
              <a:gd name="connsiteX2" fmla="*/ 260426 w 620718"/>
              <a:gd name="connsiteY2" fmla="*/ 250864 h 733527"/>
              <a:gd name="connsiteX3" fmla="*/ 143117 w 620718"/>
              <a:gd name="connsiteY3" fmla="*/ 636838 h 733527"/>
              <a:gd name="connsiteX4" fmla="*/ 620718 w 620718"/>
              <a:gd name="connsiteY4" fmla="*/ 720308 h 733527"/>
              <a:gd name="connsiteX0" fmla="*/ 344590 w 722455"/>
              <a:gd name="connsiteY0" fmla="*/ 80208 h 730638"/>
              <a:gd name="connsiteX1" fmla="*/ 888 w 722455"/>
              <a:gd name="connsiteY1" fmla="*/ 3622 h 730638"/>
              <a:gd name="connsiteX2" fmla="*/ 260750 w 722455"/>
              <a:gd name="connsiteY2" fmla="*/ 250864 h 730638"/>
              <a:gd name="connsiteX3" fmla="*/ 721690 w 722455"/>
              <a:gd name="connsiteY3" fmla="*/ 400171 h 730638"/>
              <a:gd name="connsiteX4" fmla="*/ 143441 w 722455"/>
              <a:gd name="connsiteY4" fmla="*/ 636838 h 730638"/>
              <a:gd name="connsiteX5" fmla="*/ 621042 w 722455"/>
              <a:gd name="connsiteY5" fmla="*/ 720308 h 730638"/>
              <a:gd name="connsiteX0" fmla="*/ 381209 w 759240"/>
              <a:gd name="connsiteY0" fmla="*/ 80208 h 732792"/>
              <a:gd name="connsiteX1" fmla="*/ 37507 w 759240"/>
              <a:gd name="connsiteY1" fmla="*/ 3622 h 732792"/>
              <a:gd name="connsiteX2" fmla="*/ 297369 w 759240"/>
              <a:gd name="connsiteY2" fmla="*/ 250864 h 732792"/>
              <a:gd name="connsiteX3" fmla="*/ 758309 w 759240"/>
              <a:gd name="connsiteY3" fmla="*/ 400171 h 732792"/>
              <a:gd name="connsiteX4" fmla="*/ 32331 w 759240"/>
              <a:gd name="connsiteY4" fmla="*/ 283656 h 732792"/>
              <a:gd name="connsiteX5" fmla="*/ 180060 w 759240"/>
              <a:gd name="connsiteY5" fmla="*/ 636838 h 732792"/>
              <a:gd name="connsiteX6" fmla="*/ 657661 w 759240"/>
              <a:gd name="connsiteY6" fmla="*/ 720308 h 732792"/>
              <a:gd name="connsiteX0" fmla="*/ 360451 w 783075"/>
              <a:gd name="connsiteY0" fmla="*/ 80208 h 727600"/>
              <a:gd name="connsiteX1" fmla="*/ 16749 w 783075"/>
              <a:gd name="connsiteY1" fmla="*/ 3622 h 727600"/>
              <a:gd name="connsiteX2" fmla="*/ 276611 w 783075"/>
              <a:gd name="connsiteY2" fmla="*/ 250864 h 727600"/>
              <a:gd name="connsiteX3" fmla="*/ 737551 w 783075"/>
              <a:gd name="connsiteY3" fmla="*/ 400171 h 727600"/>
              <a:gd name="connsiteX4" fmla="*/ 11573 w 783075"/>
              <a:gd name="connsiteY4" fmla="*/ 283656 h 727600"/>
              <a:gd name="connsiteX5" fmla="*/ 782365 w 783075"/>
              <a:gd name="connsiteY5" fmla="*/ 660091 h 727600"/>
              <a:gd name="connsiteX6" fmla="*/ 159302 w 783075"/>
              <a:gd name="connsiteY6" fmla="*/ 636838 h 727600"/>
              <a:gd name="connsiteX7" fmla="*/ 636903 w 783075"/>
              <a:gd name="connsiteY7" fmla="*/ 720308 h 727600"/>
              <a:gd name="connsiteX0" fmla="*/ 360451 w 782938"/>
              <a:gd name="connsiteY0" fmla="*/ 80208 h 723961"/>
              <a:gd name="connsiteX1" fmla="*/ 16749 w 782938"/>
              <a:gd name="connsiteY1" fmla="*/ 3622 h 723961"/>
              <a:gd name="connsiteX2" fmla="*/ 276611 w 782938"/>
              <a:gd name="connsiteY2" fmla="*/ 250864 h 723961"/>
              <a:gd name="connsiteX3" fmla="*/ 737551 w 782938"/>
              <a:gd name="connsiteY3" fmla="*/ 400171 h 723961"/>
              <a:gd name="connsiteX4" fmla="*/ 11573 w 782938"/>
              <a:gd name="connsiteY4" fmla="*/ 283656 h 723961"/>
              <a:gd name="connsiteX5" fmla="*/ 782365 w 782938"/>
              <a:gd name="connsiteY5" fmla="*/ 660091 h 723961"/>
              <a:gd name="connsiteX6" fmla="*/ 6936 w 782938"/>
              <a:gd name="connsiteY6" fmla="*/ 502397 h 723961"/>
              <a:gd name="connsiteX7" fmla="*/ 636903 w 782938"/>
              <a:gd name="connsiteY7" fmla="*/ 720308 h 723961"/>
              <a:gd name="connsiteX0" fmla="*/ 482677 w 905258"/>
              <a:gd name="connsiteY0" fmla="*/ 80208 h 750568"/>
              <a:gd name="connsiteX1" fmla="*/ 138975 w 905258"/>
              <a:gd name="connsiteY1" fmla="*/ 3622 h 750568"/>
              <a:gd name="connsiteX2" fmla="*/ 398837 w 905258"/>
              <a:gd name="connsiteY2" fmla="*/ 250864 h 750568"/>
              <a:gd name="connsiteX3" fmla="*/ 859777 w 905258"/>
              <a:gd name="connsiteY3" fmla="*/ 400171 h 750568"/>
              <a:gd name="connsiteX4" fmla="*/ 133799 w 905258"/>
              <a:gd name="connsiteY4" fmla="*/ 283656 h 750568"/>
              <a:gd name="connsiteX5" fmla="*/ 904591 w 905258"/>
              <a:gd name="connsiteY5" fmla="*/ 660091 h 750568"/>
              <a:gd name="connsiteX6" fmla="*/ 129162 w 905258"/>
              <a:gd name="connsiteY6" fmla="*/ 502397 h 750568"/>
              <a:gd name="connsiteX7" fmla="*/ 86926 w 905258"/>
              <a:gd name="connsiteY7" fmla="*/ 747197 h 750568"/>
              <a:gd name="connsiteX0" fmla="*/ 395751 w 818332"/>
              <a:gd name="connsiteY0" fmla="*/ 80208 h 768396"/>
              <a:gd name="connsiteX1" fmla="*/ 52049 w 818332"/>
              <a:gd name="connsiteY1" fmla="*/ 3622 h 768396"/>
              <a:gd name="connsiteX2" fmla="*/ 311911 w 818332"/>
              <a:gd name="connsiteY2" fmla="*/ 250864 h 768396"/>
              <a:gd name="connsiteX3" fmla="*/ 772851 w 818332"/>
              <a:gd name="connsiteY3" fmla="*/ 400171 h 768396"/>
              <a:gd name="connsiteX4" fmla="*/ 46873 w 818332"/>
              <a:gd name="connsiteY4" fmla="*/ 283656 h 768396"/>
              <a:gd name="connsiteX5" fmla="*/ 817665 w 818332"/>
              <a:gd name="connsiteY5" fmla="*/ 660091 h 768396"/>
              <a:gd name="connsiteX6" fmla="*/ 42236 w 818332"/>
              <a:gd name="connsiteY6" fmla="*/ 502397 h 768396"/>
              <a:gd name="connsiteX7" fmla="*/ 0 w 818332"/>
              <a:gd name="connsiteY7" fmla="*/ 747197 h 768396"/>
              <a:gd name="connsiteX0" fmla="*/ 400963 w 823519"/>
              <a:gd name="connsiteY0" fmla="*/ 80208 h 770408"/>
              <a:gd name="connsiteX1" fmla="*/ 57261 w 823519"/>
              <a:gd name="connsiteY1" fmla="*/ 3622 h 770408"/>
              <a:gd name="connsiteX2" fmla="*/ 317123 w 823519"/>
              <a:gd name="connsiteY2" fmla="*/ 250864 h 770408"/>
              <a:gd name="connsiteX3" fmla="*/ 778063 w 823519"/>
              <a:gd name="connsiteY3" fmla="*/ 400171 h 770408"/>
              <a:gd name="connsiteX4" fmla="*/ 52085 w 823519"/>
              <a:gd name="connsiteY4" fmla="*/ 283656 h 770408"/>
              <a:gd name="connsiteX5" fmla="*/ 822877 w 823519"/>
              <a:gd name="connsiteY5" fmla="*/ 660091 h 770408"/>
              <a:gd name="connsiteX6" fmla="*/ 20560 w 823519"/>
              <a:gd name="connsiteY6" fmla="*/ 538248 h 770408"/>
              <a:gd name="connsiteX7" fmla="*/ 5212 w 823519"/>
              <a:gd name="connsiteY7" fmla="*/ 747197 h 770408"/>
              <a:gd name="connsiteX0" fmla="*/ 404741 w 827297"/>
              <a:gd name="connsiteY0" fmla="*/ 80208 h 770408"/>
              <a:gd name="connsiteX1" fmla="*/ 61039 w 827297"/>
              <a:gd name="connsiteY1" fmla="*/ 3622 h 770408"/>
              <a:gd name="connsiteX2" fmla="*/ 320901 w 827297"/>
              <a:gd name="connsiteY2" fmla="*/ 250864 h 770408"/>
              <a:gd name="connsiteX3" fmla="*/ 781841 w 827297"/>
              <a:gd name="connsiteY3" fmla="*/ 400171 h 770408"/>
              <a:gd name="connsiteX4" fmla="*/ 11050 w 827297"/>
              <a:gd name="connsiteY4" fmla="*/ 337432 h 770408"/>
              <a:gd name="connsiteX5" fmla="*/ 826655 w 827297"/>
              <a:gd name="connsiteY5" fmla="*/ 660091 h 770408"/>
              <a:gd name="connsiteX6" fmla="*/ 24338 w 827297"/>
              <a:gd name="connsiteY6" fmla="*/ 538248 h 770408"/>
              <a:gd name="connsiteX7" fmla="*/ 8990 w 827297"/>
              <a:gd name="connsiteY7" fmla="*/ 747197 h 770408"/>
              <a:gd name="connsiteX0" fmla="*/ 405155 w 791888"/>
              <a:gd name="connsiteY0" fmla="*/ 80208 h 769899"/>
              <a:gd name="connsiteX1" fmla="*/ 61453 w 791888"/>
              <a:gd name="connsiteY1" fmla="*/ 3622 h 769899"/>
              <a:gd name="connsiteX2" fmla="*/ 321315 w 791888"/>
              <a:gd name="connsiteY2" fmla="*/ 250864 h 769899"/>
              <a:gd name="connsiteX3" fmla="*/ 782255 w 791888"/>
              <a:gd name="connsiteY3" fmla="*/ 400171 h 769899"/>
              <a:gd name="connsiteX4" fmla="*/ 11464 w 791888"/>
              <a:gd name="connsiteY4" fmla="*/ 337432 h 769899"/>
              <a:gd name="connsiteX5" fmla="*/ 791218 w 791888"/>
              <a:gd name="connsiteY5" fmla="*/ 713867 h 769899"/>
              <a:gd name="connsiteX6" fmla="*/ 24752 w 791888"/>
              <a:gd name="connsiteY6" fmla="*/ 538248 h 769899"/>
              <a:gd name="connsiteX7" fmla="*/ 9404 w 791888"/>
              <a:gd name="connsiteY7" fmla="*/ 747197 h 769899"/>
              <a:gd name="connsiteX0" fmla="*/ 405155 w 791888"/>
              <a:gd name="connsiteY0" fmla="*/ 80208 h 769899"/>
              <a:gd name="connsiteX1" fmla="*/ 61453 w 791888"/>
              <a:gd name="connsiteY1" fmla="*/ 3622 h 769899"/>
              <a:gd name="connsiteX2" fmla="*/ 321315 w 791888"/>
              <a:gd name="connsiteY2" fmla="*/ 250864 h 769899"/>
              <a:gd name="connsiteX3" fmla="*/ 782255 w 791888"/>
              <a:gd name="connsiteY3" fmla="*/ 498762 h 769899"/>
              <a:gd name="connsiteX4" fmla="*/ 11464 w 791888"/>
              <a:gd name="connsiteY4" fmla="*/ 337432 h 769899"/>
              <a:gd name="connsiteX5" fmla="*/ 791218 w 791888"/>
              <a:gd name="connsiteY5" fmla="*/ 713867 h 769899"/>
              <a:gd name="connsiteX6" fmla="*/ 24752 w 791888"/>
              <a:gd name="connsiteY6" fmla="*/ 538248 h 769899"/>
              <a:gd name="connsiteX7" fmla="*/ 9404 w 791888"/>
              <a:gd name="connsiteY7" fmla="*/ 747197 h 769899"/>
              <a:gd name="connsiteX0" fmla="*/ 405155 w 791888"/>
              <a:gd name="connsiteY0" fmla="*/ 80539 h 770230"/>
              <a:gd name="connsiteX1" fmla="*/ 61453 w 791888"/>
              <a:gd name="connsiteY1" fmla="*/ 3953 h 770230"/>
              <a:gd name="connsiteX2" fmla="*/ 339240 w 791888"/>
              <a:gd name="connsiteY2" fmla="*/ 260158 h 770230"/>
              <a:gd name="connsiteX3" fmla="*/ 782255 w 791888"/>
              <a:gd name="connsiteY3" fmla="*/ 499093 h 770230"/>
              <a:gd name="connsiteX4" fmla="*/ 11464 w 791888"/>
              <a:gd name="connsiteY4" fmla="*/ 337763 h 770230"/>
              <a:gd name="connsiteX5" fmla="*/ 791218 w 791888"/>
              <a:gd name="connsiteY5" fmla="*/ 714198 h 770230"/>
              <a:gd name="connsiteX6" fmla="*/ 24752 w 791888"/>
              <a:gd name="connsiteY6" fmla="*/ 538579 h 770230"/>
              <a:gd name="connsiteX7" fmla="*/ 9404 w 791888"/>
              <a:gd name="connsiteY7" fmla="*/ 747528 h 770230"/>
              <a:gd name="connsiteX0" fmla="*/ 405155 w 791888"/>
              <a:gd name="connsiteY0" fmla="*/ 92071 h 781762"/>
              <a:gd name="connsiteX1" fmla="*/ 61453 w 791888"/>
              <a:gd name="connsiteY1" fmla="*/ 15485 h 781762"/>
              <a:gd name="connsiteX2" fmla="*/ 782255 w 791888"/>
              <a:gd name="connsiteY2" fmla="*/ 510625 h 781762"/>
              <a:gd name="connsiteX3" fmla="*/ 11464 w 791888"/>
              <a:gd name="connsiteY3" fmla="*/ 349295 h 781762"/>
              <a:gd name="connsiteX4" fmla="*/ 791218 w 791888"/>
              <a:gd name="connsiteY4" fmla="*/ 725730 h 781762"/>
              <a:gd name="connsiteX5" fmla="*/ 24752 w 791888"/>
              <a:gd name="connsiteY5" fmla="*/ 550111 h 781762"/>
              <a:gd name="connsiteX6" fmla="*/ 9404 w 791888"/>
              <a:gd name="connsiteY6" fmla="*/ 759060 h 781762"/>
              <a:gd name="connsiteX0" fmla="*/ 405155 w 791888"/>
              <a:gd name="connsiteY0" fmla="*/ 152029 h 841720"/>
              <a:gd name="connsiteX1" fmla="*/ 61453 w 791888"/>
              <a:gd name="connsiteY1" fmla="*/ 75443 h 841720"/>
              <a:gd name="connsiteX2" fmla="*/ 782255 w 791888"/>
              <a:gd name="connsiteY2" fmla="*/ 570583 h 841720"/>
              <a:gd name="connsiteX3" fmla="*/ 11464 w 791888"/>
              <a:gd name="connsiteY3" fmla="*/ 409253 h 841720"/>
              <a:gd name="connsiteX4" fmla="*/ 791218 w 791888"/>
              <a:gd name="connsiteY4" fmla="*/ 785688 h 841720"/>
              <a:gd name="connsiteX5" fmla="*/ 24752 w 791888"/>
              <a:gd name="connsiteY5" fmla="*/ 610069 h 841720"/>
              <a:gd name="connsiteX6" fmla="*/ 9404 w 791888"/>
              <a:gd name="connsiteY6" fmla="*/ 819018 h 841720"/>
              <a:gd name="connsiteX0" fmla="*/ 405155 w 861694"/>
              <a:gd name="connsiteY0" fmla="*/ 152029 h 841720"/>
              <a:gd name="connsiteX1" fmla="*/ 61453 w 861694"/>
              <a:gd name="connsiteY1" fmla="*/ 75443 h 841720"/>
              <a:gd name="connsiteX2" fmla="*/ 782255 w 861694"/>
              <a:gd name="connsiteY2" fmla="*/ 570583 h 841720"/>
              <a:gd name="connsiteX3" fmla="*/ 11464 w 861694"/>
              <a:gd name="connsiteY3" fmla="*/ 409253 h 841720"/>
              <a:gd name="connsiteX4" fmla="*/ 791218 w 861694"/>
              <a:gd name="connsiteY4" fmla="*/ 785688 h 841720"/>
              <a:gd name="connsiteX5" fmla="*/ 24752 w 861694"/>
              <a:gd name="connsiteY5" fmla="*/ 610069 h 841720"/>
              <a:gd name="connsiteX6" fmla="*/ 9404 w 861694"/>
              <a:gd name="connsiteY6" fmla="*/ 819018 h 841720"/>
              <a:gd name="connsiteX0" fmla="*/ 405155 w 861694"/>
              <a:gd name="connsiteY0" fmla="*/ 152029 h 841720"/>
              <a:gd name="connsiteX1" fmla="*/ 61453 w 861694"/>
              <a:gd name="connsiteY1" fmla="*/ 75443 h 841720"/>
              <a:gd name="connsiteX2" fmla="*/ 782255 w 861694"/>
              <a:gd name="connsiteY2" fmla="*/ 570583 h 841720"/>
              <a:gd name="connsiteX3" fmla="*/ 11464 w 861694"/>
              <a:gd name="connsiteY3" fmla="*/ 409253 h 841720"/>
              <a:gd name="connsiteX4" fmla="*/ 791218 w 861694"/>
              <a:gd name="connsiteY4" fmla="*/ 785688 h 841720"/>
              <a:gd name="connsiteX5" fmla="*/ 24752 w 861694"/>
              <a:gd name="connsiteY5" fmla="*/ 610069 h 841720"/>
              <a:gd name="connsiteX6" fmla="*/ 9404 w 86169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5751 w 852290"/>
              <a:gd name="connsiteY0" fmla="*/ 152029 h 859150"/>
              <a:gd name="connsiteX1" fmla="*/ 52049 w 852290"/>
              <a:gd name="connsiteY1" fmla="*/ 75443 h 859150"/>
              <a:gd name="connsiteX2" fmla="*/ 772851 w 852290"/>
              <a:gd name="connsiteY2" fmla="*/ 570583 h 859150"/>
              <a:gd name="connsiteX3" fmla="*/ 2060 w 852290"/>
              <a:gd name="connsiteY3" fmla="*/ 409253 h 859150"/>
              <a:gd name="connsiteX4" fmla="*/ 781814 w 852290"/>
              <a:gd name="connsiteY4" fmla="*/ 785688 h 859150"/>
              <a:gd name="connsiteX5" fmla="*/ 15348 w 852290"/>
              <a:gd name="connsiteY5" fmla="*/ 610069 h 859150"/>
              <a:gd name="connsiteX6" fmla="*/ 0 w 852290"/>
              <a:gd name="connsiteY6" fmla="*/ 819018 h 859150"/>
              <a:gd name="connsiteX0" fmla="*/ 395751 w 852290"/>
              <a:gd name="connsiteY0" fmla="*/ 152029 h 855480"/>
              <a:gd name="connsiteX1" fmla="*/ 52049 w 852290"/>
              <a:gd name="connsiteY1" fmla="*/ 75443 h 855480"/>
              <a:gd name="connsiteX2" fmla="*/ 772851 w 852290"/>
              <a:gd name="connsiteY2" fmla="*/ 570583 h 855480"/>
              <a:gd name="connsiteX3" fmla="*/ 2060 w 852290"/>
              <a:gd name="connsiteY3" fmla="*/ 409253 h 855480"/>
              <a:gd name="connsiteX4" fmla="*/ 781814 w 852290"/>
              <a:gd name="connsiteY4" fmla="*/ 785688 h 855480"/>
              <a:gd name="connsiteX5" fmla="*/ 15348 w 852290"/>
              <a:gd name="connsiteY5" fmla="*/ 610069 h 855480"/>
              <a:gd name="connsiteX6" fmla="*/ 0 w 852290"/>
              <a:gd name="connsiteY6" fmla="*/ 819018 h 855480"/>
              <a:gd name="connsiteX0" fmla="*/ 395751 w 852290"/>
              <a:gd name="connsiteY0" fmla="*/ 152029 h 824769"/>
              <a:gd name="connsiteX1" fmla="*/ 52049 w 852290"/>
              <a:gd name="connsiteY1" fmla="*/ 75443 h 824769"/>
              <a:gd name="connsiteX2" fmla="*/ 772851 w 852290"/>
              <a:gd name="connsiteY2" fmla="*/ 570583 h 824769"/>
              <a:gd name="connsiteX3" fmla="*/ 2060 w 852290"/>
              <a:gd name="connsiteY3" fmla="*/ 409253 h 824769"/>
              <a:gd name="connsiteX4" fmla="*/ 781814 w 852290"/>
              <a:gd name="connsiteY4" fmla="*/ 785688 h 824769"/>
              <a:gd name="connsiteX5" fmla="*/ 15348 w 852290"/>
              <a:gd name="connsiteY5" fmla="*/ 610069 h 824769"/>
              <a:gd name="connsiteX6" fmla="*/ 0 w 852290"/>
              <a:gd name="connsiteY6" fmla="*/ 819018 h 824769"/>
              <a:gd name="connsiteX0" fmla="*/ 395751 w 838165"/>
              <a:gd name="connsiteY0" fmla="*/ 152029 h 824769"/>
              <a:gd name="connsiteX1" fmla="*/ 52049 w 838165"/>
              <a:gd name="connsiteY1" fmla="*/ 75443 h 824769"/>
              <a:gd name="connsiteX2" fmla="*/ 772851 w 838165"/>
              <a:gd name="connsiteY2" fmla="*/ 570583 h 824769"/>
              <a:gd name="connsiteX3" fmla="*/ 2060 w 838165"/>
              <a:gd name="connsiteY3" fmla="*/ 409253 h 824769"/>
              <a:gd name="connsiteX4" fmla="*/ 781814 w 838165"/>
              <a:gd name="connsiteY4" fmla="*/ 785688 h 824769"/>
              <a:gd name="connsiteX5" fmla="*/ 15348 w 838165"/>
              <a:gd name="connsiteY5" fmla="*/ 610069 h 824769"/>
              <a:gd name="connsiteX6" fmla="*/ 0 w 838165"/>
              <a:gd name="connsiteY6" fmla="*/ 819018 h 824769"/>
              <a:gd name="connsiteX0" fmla="*/ 395751 w 838165"/>
              <a:gd name="connsiteY0" fmla="*/ 152029 h 824769"/>
              <a:gd name="connsiteX1" fmla="*/ 52049 w 838165"/>
              <a:gd name="connsiteY1" fmla="*/ 75443 h 824769"/>
              <a:gd name="connsiteX2" fmla="*/ 772851 w 838165"/>
              <a:gd name="connsiteY2" fmla="*/ 570583 h 824769"/>
              <a:gd name="connsiteX3" fmla="*/ 2060 w 838165"/>
              <a:gd name="connsiteY3" fmla="*/ 409253 h 824769"/>
              <a:gd name="connsiteX4" fmla="*/ 781814 w 838165"/>
              <a:gd name="connsiteY4" fmla="*/ 785688 h 824769"/>
              <a:gd name="connsiteX5" fmla="*/ 15348 w 838165"/>
              <a:gd name="connsiteY5" fmla="*/ 610069 h 824769"/>
              <a:gd name="connsiteX6" fmla="*/ 0 w 838165"/>
              <a:gd name="connsiteY6" fmla="*/ 819018 h 824769"/>
              <a:gd name="connsiteX0" fmla="*/ 395751 w 824786"/>
              <a:gd name="connsiteY0" fmla="*/ 152029 h 824769"/>
              <a:gd name="connsiteX1" fmla="*/ 52049 w 824786"/>
              <a:gd name="connsiteY1" fmla="*/ 75443 h 824769"/>
              <a:gd name="connsiteX2" fmla="*/ 772851 w 824786"/>
              <a:gd name="connsiteY2" fmla="*/ 570583 h 824769"/>
              <a:gd name="connsiteX3" fmla="*/ 2060 w 824786"/>
              <a:gd name="connsiteY3" fmla="*/ 409253 h 824769"/>
              <a:gd name="connsiteX4" fmla="*/ 781814 w 824786"/>
              <a:gd name="connsiteY4" fmla="*/ 785688 h 824769"/>
              <a:gd name="connsiteX5" fmla="*/ 15348 w 824786"/>
              <a:gd name="connsiteY5" fmla="*/ 610069 h 824769"/>
              <a:gd name="connsiteX6" fmla="*/ 0 w 824786"/>
              <a:gd name="connsiteY6" fmla="*/ 819018 h 824769"/>
              <a:gd name="connsiteX0" fmla="*/ 395751 w 824786"/>
              <a:gd name="connsiteY0" fmla="*/ 182555 h 855295"/>
              <a:gd name="connsiteX1" fmla="*/ 52049 w 824786"/>
              <a:gd name="connsiteY1" fmla="*/ 105969 h 855295"/>
              <a:gd name="connsiteX2" fmla="*/ 772851 w 824786"/>
              <a:gd name="connsiteY2" fmla="*/ 601109 h 855295"/>
              <a:gd name="connsiteX3" fmla="*/ 2060 w 824786"/>
              <a:gd name="connsiteY3" fmla="*/ 439779 h 855295"/>
              <a:gd name="connsiteX4" fmla="*/ 781814 w 824786"/>
              <a:gd name="connsiteY4" fmla="*/ 816214 h 855295"/>
              <a:gd name="connsiteX5" fmla="*/ 15348 w 824786"/>
              <a:gd name="connsiteY5" fmla="*/ 640595 h 855295"/>
              <a:gd name="connsiteX6" fmla="*/ 0 w 824786"/>
              <a:gd name="connsiteY6" fmla="*/ 849544 h 855295"/>
              <a:gd name="connsiteX0" fmla="*/ 401452 w 839642"/>
              <a:gd name="connsiteY0" fmla="*/ 182555 h 855295"/>
              <a:gd name="connsiteX1" fmla="*/ 57750 w 839642"/>
              <a:gd name="connsiteY1" fmla="*/ 105969 h 855295"/>
              <a:gd name="connsiteX2" fmla="*/ 778552 w 839642"/>
              <a:gd name="connsiteY2" fmla="*/ 601109 h 855295"/>
              <a:gd name="connsiteX3" fmla="*/ 7761 w 839642"/>
              <a:gd name="connsiteY3" fmla="*/ 439779 h 855295"/>
              <a:gd name="connsiteX4" fmla="*/ 787515 w 839642"/>
              <a:gd name="connsiteY4" fmla="*/ 816214 h 855295"/>
              <a:gd name="connsiteX5" fmla="*/ 21049 w 839642"/>
              <a:gd name="connsiteY5" fmla="*/ 640595 h 855295"/>
              <a:gd name="connsiteX6" fmla="*/ 5701 w 839642"/>
              <a:gd name="connsiteY6" fmla="*/ 849544 h 855295"/>
              <a:gd name="connsiteX0" fmla="*/ 395751 w 825163"/>
              <a:gd name="connsiteY0" fmla="*/ 186408 h 859148"/>
              <a:gd name="connsiteX1" fmla="*/ 52049 w 825163"/>
              <a:gd name="connsiteY1" fmla="*/ 109822 h 859148"/>
              <a:gd name="connsiteX2" fmla="*/ 772851 w 825163"/>
              <a:gd name="connsiteY2" fmla="*/ 604962 h 859148"/>
              <a:gd name="connsiteX3" fmla="*/ 2060 w 825163"/>
              <a:gd name="connsiteY3" fmla="*/ 443632 h 859148"/>
              <a:gd name="connsiteX4" fmla="*/ 781814 w 825163"/>
              <a:gd name="connsiteY4" fmla="*/ 820067 h 859148"/>
              <a:gd name="connsiteX5" fmla="*/ 15348 w 825163"/>
              <a:gd name="connsiteY5" fmla="*/ 644448 h 859148"/>
              <a:gd name="connsiteX6" fmla="*/ 0 w 825163"/>
              <a:gd name="connsiteY6" fmla="*/ 853397 h 859148"/>
              <a:gd name="connsiteX0" fmla="*/ 395751 w 825163"/>
              <a:gd name="connsiteY0" fmla="*/ 193818 h 866558"/>
              <a:gd name="connsiteX1" fmla="*/ 52049 w 825163"/>
              <a:gd name="connsiteY1" fmla="*/ 117232 h 866558"/>
              <a:gd name="connsiteX2" fmla="*/ 772851 w 825163"/>
              <a:gd name="connsiteY2" fmla="*/ 612372 h 866558"/>
              <a:gd name="connsiteX3" fmla="*/ 2060 w 825163"/>
              <a:gd name="connsiteY3" fmla="*/ 451042 h 866558"/>
              <a:gd name="connsiteX4" fmla="*/ 781814 w 825163"/>
              <a:gd name="connsiteY4" fmla="*/ 827477 h 866558"/>
              <a:gd name="connsiteX5" fmla="*/ 15348 w 825163"/>
              <a:gd name="connsiteY5" fmla="*/ 651858 h 866558"/>
              <a:gd name="connsiteX6" fmla="*/ 0 w 825163"/>
              <a:gd name="connsiteY6" fmla="*/ 860807 h 866558"/>
              <a:gd name="connsiteX0" fmla="*/ 395751 w 829236"/>
              <a:gd name="connsiteY0" fmla="*/ 178176 h 850916"/>
              <a:gd name="connsiteX1" fmla="*/ 52049 w 829236"/>
              <a:gd name="connsiteY1" fmla="*/ 101590 h 850916"/>
              <a:gd name="connsiteX2" fmla="*/ 772851 w 829236"/>
              <a:gd name="connsiteY2" fmla="*/ 596730 h 850916"/>
              <a:gd name="connsiteX3" fmla="*/ 2060 w 829236"/>
              <a:gd name="connsiteY3" fmla="*/ 435400 h 850916"/>
              <a:gd name="connsiteX4" fmla="*/ 781814 w 829236"/>
              <a:gd name="connsiteY4" fmla="*/ 811835 h 850916"/>
              <a:gd name="connsiteX5" fmla="*/ 15348 w 829236"/>
              <a:gd name="connsiteY5" fmla="*/ 636216 h 850916"/>
              <a:gd name="connsiteX6" fmla="*/ 0 w 829236"/>
              <a:gd name="connsiteY6" fmla="*/ 845165 h 850916"/>
              <a:gd name="connsiteX0" fmla="*/ 395751 w 832649"/>
              <a:gd name="connsiteY0" fmla="*/ 170955 h 843695"/>
              <a:gd name="connsiteX1" fmla="*/ 114788 w 832649"/>
              <a:gd name="connsiteY1" fmla="*/ 103332 h 843695"/>
              <a:gd name="connsiteX2" fmla="*/ 772851 w 832649"/>
              <a:gd name="connsiteY2" fmla="*/ 589509 h 843695"/>
              <a:gd name="connsiteX3" fmla="*/ 2060 w 832649"/>
              <a:gd name="connsiteY3" fmla="*/ 428179 h 843695"/>
              <a:gd name="connsiteX4" fmla="*/ 781814 w 832649"/>
              <a:gd name="connsiteY4" fmla="*/ 804614 h 843695"/>
              <a:gd name="connsiteX5" fmla="*/ 15348 w 832649"/>
              <a:gd name="connsiteY5" fmla="*/ 628995 h 843695"/>
              <a:gd name="connsiteX6" fmla="*/ 0 w 832649"/>
              <a:gd name="connsiteY6" fmla="*/ 837944 h 843695"/>
              <a:gd name="connsiteX0" fmla="*/ 395751 w 822393"/>
              <a:gd name="connsiteY0" fmla="*/ 167039 h 839779"/>
              <a:gd name="connsiteX1" fmla="*/ 114788 w 822393"/>
              <a:gd name="connsiteY1" fmla="*/ 99416 h 839779"/>
              <a:gd name="connsiteX2" fmla="*/ 772851 w 822393"/>
              <a:gd name="connsiteY2" fmla="*/ 585593 h 839779"/>
              <a:gd name="connsiteX3" fmla="*/ 2060 w 822393"/>
              <a:gd name="connsiteY3" fmla="*/ 424263 h 839779"/>
              <a:gd name="connsiteX4" fmla="*/ 781814 w 822393"/>
              <a:gd name="connsiteY4" fmla="*/ 800698 h 839779"/>
              <a:gd name="connsiteX5" fmla="*/ 15348 w 822393"/>
              <a:gd name="connsiteY5" fmla="*/ 625079 h 839779"/>
              <a:gd name="connsiteX6" fmla="*/ 0 w 822393"/>
              <a:gd name="connsiteY6" fmla="*/ 834028 h 839779"/>
              <a:gd name="connsiteX0" fmla="*/ 395751 w 819172"/>
              <a:gd name="connsiteY0" fmla="*/ 151421 h 824161"/>
              <a:gd name="connsiteX1" fmla="*/ 114788 w 819172"/>
              <a:gd name="connsiteY1" fmla="*/ 83798 h 824161"/>
              <a:gd name="connsiteX2" fmla="*/ 772851 w 819172"/>
              <a:gd name="connsiteY2" fmla="*/ 569975 h 824161"/>
              <a:gd name="connsiteX3" fmla="*/ 2060 w 819172"/>
              <a:gd name="connsiteY3" fmla="*/ 408645 h 824161"/>
              <a:gd name="connsiteX4" fmla="*/ 781814 w 819172"/>
              <a:gd name="connsiteY4" fmla="*/ 785080 h 824161"/>
              <a:gd name="connsiteX5" fmla="*/ 15348 w 819172"/>
              <a:gd name="connsiteY5" fmla="*/ 609461 h 824161"/>
              <a:gd name="connsiteX6" fmla="*/ 0 w 819172"/>
              <a:gd name="connsiteY6" fmla="*/ 818410 h 824161"/>
              <a:gd name="connsiteX0" fmla="*/ 418543 w 838206"/>
              <a:gd name="connsiteY0" fmla="*/ 166107 h 838847"/>
              <a:gd name="connsiteX1" fmla="*/ 21065 w 838206"/>
              <a:gd name="connsiteY1" fmla="*/ 80559 h 838847"/>
              <a:gd name="connsiteX2" fmla="*/ 795643 w 838206"/>
              <a:gd name="connsiteY2" fmla="*/ 584661 h 838847"/>
              <a:gd name="connsiteX3" fmla="*/ 24852 w 838206"/>
              <a:gd name="connsiteY3" fmla="*/ 423331 h 838847"/>
              <a:gd name="connsiteX4" fmla="*/ 804606 w 838206"/>
              <a:gd name="connsiteY4" fmla="*/ 799766 h 838847"/>
              <a:gd name="connsiteX5" fmla="*/ 38140 w 838206"/>
              <a:gd name="connsiteY5" fmla="*/ 624147 h 838847"/>
              <a:gd name="connsiteX6" fmla="*/ 22792 w 838206"/>
              <a:gd name="connsiteY6" fmla="*/ 833096 h 83884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14363 w 829583"/>
              <a:gd name="connsiteY3" fmla="*/ 396661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14363 w 829583"/>
              <a:gd name="connsiteY3" fmla="*/ 396661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39496 w 861025"/>
              <a:gd name="connsiteY0" fmla="*/ 139437 h 812177"/>
              <a:gd name="connsiteX1" fmla="*/ 42018 w 861025"/>
              <a:gd name="connsiteY1" fmla="*/ 53889 h 812177"/>
              <a:gd name="connsiteX2" fmla="*/ 816596 w 861025"/>
              <a:gd name="connsiteY2" fmla="*/ 557991 h 812177"/>
              <a:gd name="connsiteX3" fmla="*/ 991 w 861025"/>
              <a:gd name="connsiteY3" fmla="*/ 405623 h 812177"/>
              <a:gd name="connsiteX4" fmla="*/ 825559 w 861025"/>
              <a:gd name="connsiteY4" fmla="*/ 773096 h 812177"/>
              <a:gd name="connsiteX5" fmla="*/ 59093 w 861025"/>
              <a:gd name="connsiteY5" fmla="*/ 597477 h 812177"/>
              <a:gd name="connsiteX6" fmla="*/ 43745 w 861025"/>
              <a:gd name="connsiteY6" fmla="*/ 806426 h 812177"/>
              <a:gd name="connsiteX0" fmla="*/ 438505 w 860034"/>
              <a:gd name="connsiteY0" fmla="*/ 139437 h 812177"/>
              <a:gd name="connsiteX1" fmla="*/ 41027 w 860034"/>
              <a:gd name="connsiteY1" fmla="*/ 53889 h 812177"/>
              <a:gd name="connsiteX2" fmla="*/ 815605 w 860034"/>
              <a:gd name="connsiteY2" fmla="*/ 557991 h 812177"/>
              <a:gd name="connsiteX3" fmla="*/ 0 w 860034"/>
              <a:gd name="connsiteY3" fmla="*/ 405623 h 812177"/>
              <a:gd name="connsiteX4" fmla="*/ 824568 w 860034"/>
              <a:gd name="connsiteY4" fmla="*/ 773096 h 812177"/>
              <a:gd name="connsiteX5" fmla="*/ 58102 w 860034"/>
              <a:gd name="connsiteY5" fmla="*/ 597477 h 812177"/>
              <a:gd name="connsiteX6" fmla="*/ 42754 w 860034"/>
              <a:gd name="connsiteY6" fmla="*/ 806426 h 812177"/>
              <a:gd name="connsiteX0" fmla="*/ 440112 w 861641"/>
              <a:gd name="connsiteY0" fmla="*/ 139437 h 812177"/>
              <a:gd name="connsiteX1" fmla="*/ 42634 w 861641"/>
              <a:gd name="connsiteY1" fmla="*/ 53889 h 812177"/>
              <a:gd name="connsiteX2" fmla="*/ 817212 w 861641"/>
              <a:gd name="connsiteY2" fmla="*/ 557991 h 812177"/>
              <a:gd name="connsiteX3" fmla="*/ 1607 w 861641"/>
              <a:gd name="connsiteY3" fmla="*/ 405623 h 812177"/>
              <a:gd name="connsiteX4" fmla="*/ 826175 w 861641"/>
              <a:gd name="connsiteY4" fmla="*/ 773096 h 812177"/>
              <a:gd name="connsiteX5" fmla="*/ 59709 w 861641"/>
              <a:gd name="connsiteY5" fmla="*/ 597477 h 812177"/>
              <a:gd name="connsiteX6" fmla="*/ 44361 w 861641"/>
              <a:gd name="connsiteY6" fmla="*/ 806426 h 812177"/>
              <a:gd name="connsiteX0" fmla="*/ 446299 w 867828"/>
              <a:gd name="connsiteY0" fmla="*/ 139437 h 812177"/>
              <a:gd name="connsiteX1" fmla="*/ 48821 w 867828"/>
              <a:gd name="connsiteY1" fmla="*/ 53889 h 812177"/>
              <a:gd name="connsiteX2" fmla="*/ 823399 w 867828"/>
              <a:gd name="connsiteY2" fmla="*/ 557991 h 812177"/>
              <a:gd name="connsiteX3" fmla="*/ 7794 w 867828"/>
              <a:gd name="connsiteY3" fmla="*/ 405623 h 812177"/>
              <a:gd name="connsiteX4" fmla="*/ 832362 w 867828"/>
              <a:gd name="connsiteY4" fmla="*/ 773096 h 812177"/>
              <a:gd name="connsiteX5" fmla="*/ 65896 w 867828"/>
              <a:gd name="connsiteY5" fmla="*/ 597477 h 812177"/>
              <a:gd name="connsiteX6" fmla="*/ 50548 w 867828"/>
              <a:gd name="connsiteY6" fmla="*/ 806426 h 81217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50213 w 829583"/>
              <a:gd name="connsiteY3" fmla="*/ 387697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709"/>
              <a:gd name="connsiteX1" fmla="*/ 10576 w 829583"/>
              <a:gd name="connsiteY1" fmla="*/ 53889 h 808709"/>
              <a:gd name="connsiteX2" fmla="*/ 785154 w 829583"/>
              <a:gd name="connsiteY2" fmla="*/ 557991 h 808709"/>
              <a:gd name="connsiteX3" fmla="*/ 50213 w 829583"/>
              <a:gd name="connsiteY3" fmla="*/ 387697 h 808709"/>
              <a:gd name="connsiteX4" fmla="*/ 390796 w 829583"/>
              <a:gd name="connsiteY4" fmla="*/ 737246 h 808709"/>
              <a:gd name="connsiteX5" fmla="*/ 27651 w 829583"/>
              <a:gd name="connsiteY5" fmla="*/ 597477 h 808709"/>
              <a:gd name="connsiteX6" fmla="*/ 12303 w 829583"/>
              <a:gd name="connsiteY6" fmla="*/ 806426 h 808709"/>
              <a:gd name="connsiteX0" fmla="*/ 404731 w 781530"/>
              <a:gd name="connsiteY0" fmla="*/ 108604 h 777876"/>
              <a:gd name="connsiteX1" fmla="*/ 7253 w 781530"/>
              <a:gd name="connsiteY1" fmla="*/ 23056 h 777876"/>
              <a:gd name="connsiteX2" fmla="*/ 728055 w 781530"/>
              <a:gd name="connsiteY2" fmla="*/ 607822 h 777876"/>
              <a:gd name="connsiteX3" fmla="*/ 46890 w 781530"/>
              <a:gd name="connsiteY3" fmla="*/ 356864 h 777876"/>
              <a:gd name="connsiteX4" fmla="*/ 387473 w 781530"/>
              <a:gd name="connsiteY4" fmla="*/ 706413 h 777876"/>
              <a:gd name="connsiteX5" fmla="*/ 24328 w 781530"/>
              <a:gd name="connsiteY5" fmla="*/ 566644 h 777876"/>
              <a:gd name="connsiteX6" fmla="*/ 8980 w 781530"/>
              <a:gd name="connsiteY6" fmla="*/ 775593 h 777876"/>
              <a:gd name="connsiteX0" fmla="*/ 404731 w 781530"/>
              <a:gd name="connsiteY0" fmla="*/ 106903 h 776175"/>
              <a:gd name="connsiteX1" fmla="*/ 7253 w 781530"/>
              <a:gd name="connsiteY1" fmla="*/ 21355 h 776175"/>
              <a:gd name="connsiteX2" fmla="*/ 728055 w 781530"/>
              <a:gd name="connsiteY2" fmla="*/ 579233 h 776175"/>
              <a:gd name="connsiteX3" fmla="*/ 46890 w 781530"/>
              <a:gd name="connsiteY3" fmla="*/ 355163 h 776175"/>
              <a:gd name="connsiteX4" fmla="*/ 387473 w 781530"/>
              <a:gd name="connsiteY4" fmla="*/ 704712 h 776175"/>
              <a:gd name="connsiteX5" fmla="*/ 24328 w 781530"/>
              <a:gd name="connsiteY5" fmla="*/ 564943 h 776175"/>
              <a:gd name="connsiteX6" fmla="*/ 8980 w 781530"/>
              <a:gd name="connsiteY6" fmla="*/ 773892 h 776175"/>
              <a:gd name="connsiteX0" fmla="*/ 404731 w 741386"/>
              <a:gd name="connsiteY0" fmla="*/ 106903 h 776175"/>
              <a:gd name="connsiteX1" fmla="*/ 7253 w 741386"/>
              <a:gd name="connsiteY1" fmla="*/ 21355 h 776175"/>
              <a:gd name="connsiteX2" fmla="*/ 728055 w 741386"/>
              <a:gd name="connsiteY2" fmla="*/ 579233 h 776175"/>
              <a:gd name="connsiteX3" fmla="*/ 46890 w 741386"/>
              <a:gd name="connsiteY3" fmla="*/ 355163 h 776175"/>
              <a:gd name="connsiteX4" fmla="*/ 387473 w 741386"/>
              <a:gd name="connsiteY4" fmla="*/ 704712 h 776175"/>
              <a:gd name="connsiteX5" fmla="*/ 24328 w 741386"/>
              <a:gd name="connsiteY5" fmla="*/ 564943 h 776175"/>
              <a:gd name="connsiteX6" fmla="*/ 8980 w 741386"/>
              <a:gd name="connsiteY6" fmla="*/ 773892 h 776175"/>
              <a:gd name="connsiteX0" fmla="*/ 404731 w 748719"/>
              <a:gd name="connsiteY0" fmla="*/ 106903 h 776175"/>
              <a:gd name="connsiteX1" fmla="*/ 7253 w 748719"/>
              <a:gd name="connsiteY1" fmla="*/ 21355 h 776175"/>
              <a:gd name="connsiteX2" fmla="*/ 728055 w 748719"/>
              <a:gd name="connsiteY2" fmla="*/ 579233 h 776175"/>
              <a:gd name="connsiteX3" fmla="*/ 46890 w 748719"/>
              <a:gd name="connsiteY3" fmla="*/ 355163 h 776175"/>
              <a:gd name="connsiteX4" fmla="*/ 387473 w 748719"/>
              <a:gd name="connsiteY4" fmla="*/ 704712 h 776175"/>
              <a:gd name="connsiteX5" fmla="*/ 24328 w 748719"/>
              <a:gd name="connsiteY5" fmla="*/ 564943 h 776175"/>
              <a:gd name="connsiteX6" fmla="*/ 8980 w 748719"/>
              <a:gd name="connsiteY6" fmla="*/ 773892 h 776175"/>
              <a:gd name="connsiteX0" fmla="*/ 405733 w 746753"/>
              <a:gd name="connsiteY0" fmla="*/ 135945 h 805217"/>
              <a:gd name="connsiteX1" fmla="*/ 8255 w 746753"/>
              <a:gd name="connsiteY1" fmla="*/ 50397 h 805217"/>
              <a:gd name="connsiteX2" fmla="*/ 729057 w 746753"/>
              <a:gd name="connsiteY2" fmla="*/ 608275 h 805217"/>
              <a:gd name="connsiteX3" fmla="*/ 47892 w 746753"/>
              <a:gd name="connsiteY3" fmla="*/ 384205 h 805217"/>
              <a:gd name="connsiteX4" fmla="*/ 388475 w 746753"/>
              <a:gd name="connsiteY4" fmla="*/ 733754 h 805217"/>
              <a:gd name="connsiteX5" fmla="*/ 25330 w 746753"/>
              <a:gd name="connsiteY5" fmla="*/ 593985 h 805217"/>
              <a:gd name="connsiteX6" fmla="*/ 9982 w 746753"/>
              <a:gd name="connsiteY6" fmla="*/ 802934 h 805217"/>
              <a:gd name="connsiteX0" fmla="*/ 405950 w 741952"/>
              <a:gd name="connsiteY0" fmla="*/ 135945 h 805217"/>
              <a:gd name="connsiteX1" fmla="*/ 8472 w 741952"/>
              <a:gd name="connsiteY1" fmla="*/ 50397 h 805217"/>
              <a:gd name="connsiteX2" fmla="*/ 729274 w 741952"/>
              <a:gd name="connsiteY2" fmla="*/ 608275 h 805217"/>
              <a:gd name="connsiteX3" fmla="*/ 48109 w 741952"/>
              <a:gd name="connsiteY3" fmla="*/ 384205 h 805217"/>
              <a:gd name="connsiteX4" fmla="*/ 388692 w 741952"/>
              <a:gd name="connsiteY4" fmla="*/ 733754 h 805217"/>
              <a:gd name="connsiteX5" fmla="*/ 25547 w 741952"/>
              <a:gd name="connsiteY5" fmla="*/ 593985 h 805217"/>
              <a:gd name="connsiteX6" fmla="*/ 10199 w 741952"/>
              <a:gd name="connsiteY6" fmla="*/ 802934 h 805217"/>
              <a:gd name="connsiteX0" fmla="*/ 405950 w 741952"/>
              <a:gd name="connsiteY0" fmla="*/ 135945 h 805217"/>
              <a:gd name="connsiteX1" fmla="*/ 8472 w 741952"/>
              <a:gd name="connsiteY1" fmla="*/ 50397 h 805217"/>
              <a:gd name="connsiteX2" fmla="*/ 729274 w 741952"/>
              <a:gd name="connsiteY2" fmla="*/ 608275 h 805217"/>
              <a:gd name="connsiteX3" fmla="*/ 48109 w 741952"/>
              <a:gd name="connsiteY3" fmla="*/ 384205 h 805217"/>
              <a:gd name="connsiteX4" fmla="*/ 388692 w 741952"/>
              <a:gd name="connsiteY4" fmla="*/ 733754 h 805217"/>
              <a:gd name="connsiteX5" fmla="*/ 25547 w 741952"/>
              <a:gd name="connsiteY5" fmla="*/ 593985 h 805217"/>
              <a:gd name="connsiteX6" fmla="*/ 10199 w 741952"/>
              <a:gd name="connsiteY6" fmla="*/ 802934 h 805217"/>
              <a:gd name="connsiteX0" fmla="*/ 407483 w 743364"/>
              <a:gd name="connsiteY0" fmla="*/ 144616 h 813888"/>
              <a:gd name="connsiteX1" fmla="*/ 10005 w 743364"/>
              <a:gd name="connsiteY1" fmla="*/ 59068 h 813888"/>
              <a:gd name="connsiteX2" fmla="*/ 730807 w 743364"/>
              <a:gd name="connsiteY2" fmla="*/ 616946 h 813888"/>
              <a:gd name="connsiteX3" fmla="*/ 49642 w 743364"/>
              <a:gd name="connsiteY3" fmla="*/ 392876 h 813888"/>
              <a:gd name="connsiteX4" fmla="*/ 390225 w 743364"/>
              <a:gd name="connsiteY4" fmla="*/ 742425 h 813888"/>
              <a:gd name="connsiteX5" fmla="*/ 27080 w 743364"/>
              <a:gd name="connsiteY5" fmla="*/ 602656 h 813888"/>
              <a:gd name="connsiteX6" fmla="*/ 11732 w 743364"/>
              <a:gd name="connsiteY6" fmla="*/ 811605 h 813888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1605"/>
              <a:gd name="connsiteX1" fmla="*/ 10005 w 743364"/>
              <a:gd name="connsiteY1" fmla="*/ 59068 h 811605"/>
              <a:gd name="connsiteX2" fmla="*/ 730807 w 743364"/>
              <a:gd name="connsiteY2" fmla="*/ 616946 h 811605"/>
              <a:gd name="connsiteX3" fmla="*/ 49642 w 743364"/>
              <a:gd name="connsiteY3" fmla="*/ 392876 h 811605"/>
              <a:gd name="connsiteX4" fmla="*/ 390225 w 743364"/>
              <a:gd name="connsiteY4" fmla="*/ 742425 h 811605"/>
              <a:gd name="connsiteX5" fmla="*/ 27080 w 743364"/>
              <a:gd name="connsiteY5" fmla="*/ 602656 h 811605"/>
              <a:gd name="connsiteX6" fmla="*/ 11732 w 743364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960" h="811605">
                <a:moveTo>
                  <a:pt x="408284" y="144616"/>
                </a:moveTo>
                <a:cubicBezTo>
                  <a:pt x="214667" y="144614"/>
                  <a:pt x="129097" y="-112630"/>
                  <a:pt x="10806" y="59068"/>
                </a:cubicBezTo>
                <a:cubicBezTo>
                  <a:pt x="-107485" y="230766"/>
                  <a:pt x="785555" y="402813"/>
                  <a:pt x="731608" y="616946"/>
                </a:cubicBezTo>
                <a:cubicBezTo>
                  <a:pt x="677661" y="831079"/>
                  <a:pt x="179523" y="213559"/>
                  <a:pt x="50443" y="392876"/>
                </a:cubicBezTo>
                <a:cubicBezTo>
                  <a:pt x="-78637" y="572193"/>
                  <a:pt x="513298" y="615349"/>
                  <a:pt x="391026" y="742425"/>
                </a:cubicBezTo>
                <a:cubicBezTo>
                  <a:pt x="268754" y="869501"/>
                  <a:pt x="118512" y="542916"/>
                  <a:pt x="27881" y="602656"/>
                </a:cubicBezTo>
                <a:cubicBezTo>
                  <a:pt x="-62750" y="662396"/>
                  <a:pt x="274227" y="763054"/>
                  <a:pt x="12533" y="81160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570605 w 1025761"/>
                      <a:gd name="connsiteY0" fmla="*/ 202110 h 1134274"/>
                      <a:gd name="connsiteX1" fmla="*/ 15102 w 1025761"/>
                      <a:gd name="connsiteY1" fmla="*/ 82551 h 1134274"/>
                      <a:gd name="connsiteX2" fmla="*/ 1022473 w 1025761"/>
                      <a:gd name="connsiteY2" fmla="*/ 862224 h 1134274"/>
                      <a:gd name="connsiteX3" fmla="*/ 70497 w 1025761"/>
                      <a:gd name="connsiteY3" fmla="*/ 549071 h 1134274"/>
                      <a:gd name="connsiteX4" fmla="*/ 546486 w 1025761"/>
                      <a:gd name="connsiteY4" fmla="*/ 1037590 h 1134274"/>
                      <a:gd name="connsiteX5" fmla="*/ 38965 w 1025761"/>
                      <a:gd name="connsiteY5" fmla="*/ 842253 h 1134274"/>
                      <a:gd name="connsiteX6" fmla="*/ 17515 w 1025761"/>
                      <a:gd name="connsiteY6" fmla="*/ 1134274 h 1134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5761" h="1134274" extrusionOk="0">
                        <a:moveTo>
                          <a:pt x="570605" y="202110"/>
                        </a:moveTo>
                        <a:cubicBezTo>
                          <a:pt x="289948" y="179307"/>
                          <a:pt x="263213" y="-164586"/>
                          <a:pt x="15102" y="82551"/>
                        </a:cubicBezTo>
                        <a:cubicBezTo>
                          <a:pt x="-156437" y="336435"/>
                          <a:pt x="1042422" y="592199"/>
                          <a:pt x="1022473" y="862224"/>
                        </a:cubicBezTo>
                        <a:cubicBezTo>
                          <a:pt x="902312" y="1187859"/>
                          <a:pt x="207951" y="387568"/>
                          <a:pt x="70497" y="549071"/>
                        </a:cubicBezTo>
                        <a:cubicBezTo>
                          <a:pt x="-132721" y="744137"/>
                          <a:pt x="761715" y="741776"/>
                          <a:pt x="546486" y="1037590"/>
                        </a:cubicBezTo>
                        <a:cubicBezTo>
                          <a:pt x="313773" y="1228358"/>
                          <a:pt x="147799" y="731482"/>
                          <a:pt x="38965" y="842253"/>
                        </a:cubicBezTo>
                        <a:cubicBezTo>
                          <a:pt x="-85877" y="946832"/>
                          <a:pt x="346515" y="1158832"/>
                          <a:pt x="17515" y="113427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5D4B2-0C50-764F-8CDF-A02E7CE5461C}"/>
              </a:ext>
            </a:extLst>
          </p:cNvPr>
          <p:cNvSpPr txBox="1"/>
          <p:nvPr/>
        </p:nvSpPr>
        <p:spPr>
          <a:xfrm>
            <a:off x="2758938" y="331903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AUCG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1EB27-1714-C74B-93DE-AC5B37CE1D12}"/>
              </a:ext>
            </a:extLst>
          </p:cNvPr>
          <p:cNvCxnSpPr>
            <a:cxnSpLocks/>
          </p:cNvCxnSpPr>
          <p:nvPr/>
        </p:nvCxnSpPr>
        <p:spPr>
          <a:xfrm flipH="1" flipV="1">
            <a:off x="3212667" y="761458"/>
            <a:ext cx="187519" cy="378163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695285-D259-E247-919E-364085DB2AE2}"/>
              </a:ext>
            </a:extLst>
          </p:cNvPr>
          <p:cNvSpPr/>
          <p:nvPr/>
        </p:nvSpPr>
        <p:spPr>
          <a:xfrm>
            <a:off x="536055" y="263923"/>
            <a:ext cx="563671" cy="5636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8CFA95-7716-1C48-816A-EF17B5827D0F}"/>
              </a:ext>
            </a:extLst>
          </p:cNvPr>
          <p:cNvSpPr/>
          <p:nvPr/>
        </p:nvSpPr>
        <p:spPr>
          <a:xfrm rot="1084536">
            <a:off x="601974" y="378989"/>
            <a:ext cx="310587" cy="364085"/>
          </a:xfrm>
          <a:custGeom>
            <a:avLst/>
            <a:gdLst>
              <a:gd name="connsiteX0" fmla="*/ 0 w 182001"/>
              <a:gd name="connsiteY0" fmla="*/ 91001 h 182001"/>
              <a:gd name="connsiteX1" fmla="*/ 91001 w 182001"/>
              <a:gd name="connsiteY1" fmla="*/ 0 h 182001"/>
              <a:gd name="connsiteX2" fmla="*/ 182002 w 182001"/>
              <a:gd name="connsiteY2" fmla="*/ 91001 h 182001"/>
              <a:gd name="connsiteX3" fmla="*/ 91001 w 182001"/>
              <a:gd name="connsiteY3" fmla="*/ 182002 h 182001"/>
              <a:gd name="connsiteX4" fmla="*/ 0 w 182001"/>
              <a:gd name="connsiteY4" fmla="*/ 91001 h 182001"/>
              <a:gd name="connsiteX0" fmla="*/ 1575 w 183577"/>
              <a:gd name="connsiteY0" fmla="*/ 268656 h 359657"/>
              <a:gd name="connsiteX1" fmla="*/ 56000 w 183577"/>
              <a:gd name="connsiteY1" fmla="*/ 0 h 359657"/>
              <a:gd name="connsiteX2" fmla="*/ 183577 w 183577"/>
              <a:gd name="connsiteY2" fmla="*/ 268656 h 359657"/>
              <a:gd name="connsiteX3" fmla="*/ 92576 w 183577"/>
              <a:gd name="connsiteY3" fmla="*/ 359657 h 359657"/>
              <a:gd name="connsiteX4" fmla="*/ 1575 w 183577"/>
              <a:gd name="connsiteY4" fmla="*/ 268656 h 359657"/>
              <a:gd name="connsiteX0" fmla="*/ 1121 w 251049"/>
              <a:gd name="connsiteY0" fmla="*/ 268721 h 360325"/>
              <a:gd name="connsiteX1" fmla="*/ 55546 w 251049"/>
              <a:gd name="connsiteY1" fmla="*/ 65 h 360325"/>
              <a:gd name="connsiteX2" fmla="*/ 251049 w 251049"/>
              <a:gd name="connsiteY2" fmla="*/ 294847 h 360325"/>
              <a:gd name="connsiteX3" fmla="*/ 92122 w 251049"/>
              <a:gd name="connsiteY3" fmla="*/ 359722 h 360325"/>
              <a:gd name="connsiteX4" fmla="*/ 1121 w 251049"/>
              <a:gd name="connsiteY4" fmla="*/ 268721 h 360325"/>
              <a:gd name="connsiteX0" fmla="*/ 689 w 252379"/>
              <a:gd name="connsiteY0" fmla="*/ 270804 h 362205"/>
              <a:gd name="connsiteX1" fmla="*/ 55114 w 252379"/>
              <a:gd name="connsiteY1" fmla="*/ 2148 h 362205"/>
              <a:gd name="connsiteX2" fmla="*/ 149619 w 252379"/>
              <a:gd name="connsiteY2" fmla="*/ 152584 h 362205"/>
              <a:gd name="connsiteX3" fmla="*/ 250617 w 252379"/>
              <a:gd name="connsiteY3" fmla="*/ 296930 h 362205"/>
              <a:gd name="connsiteX4" fmla="*/ 91690 w 252379"/>
              <a:gd name="connsiteY4" fmla="*/ 361805 h 362205"/>
              <a:gd name="connsiteX5" fmla="*/ 689 w 252379"/>
              <a:gd name="connsiteY5" fmla="*/ 270804 h 362205"/>
              <a:gd name="connsiteX0" fmla="*/ 301 w 314692"/>
              <a:gd name="connsiteY0" fmla="*/ 179992 h 364277"/>
              <a:gd name="connsiteX1" fmla="*/ 117427 w 314692"/>
              <a:gd name="connsiteY1" fmla="*/ 164 h 364277"/>
              <a:gd name="connsiteX2" fmla="*/ 211932 w 314692"/>
              <a:gd name="connsiteY2" fmla="*/ 150600 h 364277"/>
              <a:gd name="connsiteX3" fmla="*/ 312930 w 314692"/>
              <a:gd name="connsiteY3" fmla="*/ 294946 h 364277"/>
              <a:gd name="connsiteX4" fmla="*/ 154003 w 314692"/>
              <a:gd name="connsiteY4" fmla="*/ 359821 h 364277"/>
              <a:gd name="connsiteX5" fmla="*/ 301 w 314692"/>
              <a:gd name="connsiteY5" fmla="*/ 179992 h 364277"/>
              <a:gd name="connsiteX0" fmla="*/ 663 w 315054"/>
              <a:gd name="connsiteY0" fmla="*/ 179829 h 364114"/>
              <a:gd name="connsiteX1" fmla="*/ 117789 w 315054"/>
              <a:gd name="connsiteY1" fmla="*/ 1 h 364114"/>
              <a:gd name="connsiteX2" fmla="*/ 212294 w 315054"/>
              <a:gd name="connsiteY2" fmla="*/ 150437 h 364114"/>
              <a:gd name="connsiteX3" fmla="*/ 313292 w 315054"/>
              <a:gd name="connsiteY3" fmla="*/ 294783 h 364114"/>
              <a:gd name="connsiteX4" fmla="*/ 154365 w 315054"/>
              <a:gd name="connsiteY4" fmla="*/ 359658 h 364114"/>
              <a:gd name="connsiteX5" fmla="*/ 663 w 315054"/>
              <a:gd name="connsiteY5" fmla="*/ 179829 h 364114"/>
              <a:gd name="connsiteX0" fmla="*/ 663 w 320673"/>
              <a:gd name="connsiteY0" fmla="*/ 179829 h 364114"/>
              <a:gd name="connsiteX1" fmla="*/ 117789 w 320673"/>
              <a:gd name="connsiteY1" fmla="*/ 1 h 364114"/>
              <a:gd name="connsiteX2" fmla="*/ 212294 w 320673"/>
              <a:gd name="connsiteY2" fmla="*/ 150437 h 364114"/>
              <a:gd name="connsiteX3" fmla="*/ 313292 w 320673"/>
              <a:gd name="connsiteY3" fmla="*/ 294783 h 364114"/>
              <a:gd name="connsiteX4" fmla="*/ 154365 w 320673"/>
              <a:gd name="connsiteY4" fmla="*/ 359658 h 364114"/>
              <a:gd name="connsiteX5" fmla="*/ 663 w 320673"/>
              <a:gd name="connsiteY5" fmla="*/ 179829 h 364114"/>
              <a:gd name="connsiteX0" fmla="*/ 663 w 320673"/>
              <a:gd name="connsiteY0" fmla="*/ 179829 h 368132"/>
              <a:gd name="connsiteX1" fmla="*/ 117789 w 320673"/>
              <a:gd name="connsiteY1" fmla="*/ 1 h 368132"/>
              <a:gd name="connsiteX2" fmla="*/ 212294 w 320673"/>
              <a:gd name="connsiteY2" fmla="*/ 150437 h 368132"/>
              <a:gd name="connsiteX3" fmla="*/ 313292 w 320673"/>
              <a:gd name="connsiteY3" fmla="*/ 294783 h 368132"/>
              <a:gd name="connsiteX4" fmla="*/ 154365 w 320673"/>
              <a:gd name="connsiteY4" fmla="*/ 359658 h 368132"/>
              <a:gd name="connsiteX5" fmla="*/ 663 w 320673"/>
              <a:gd name="connsiteY5" fmla="*/ 179829 h 368132"/>
              <a:gd name="connsiteX0" fmla="*/ 333 w 309892"/>
              <a:gd name="connsiteY0" fmla="*/ 164190 h 369308"/>
              <a:gd name="connsiteX1" fmla="*/ 107008 w 309892"/>
              <a:gd name="connsiteY1" fmla="*/ 37 h 369308"/>
              <a:gd name="connsiteX2" fmla="*/ 201513 w 309892"/>
              <a:gd name="connsiteY2" fmla="*/ 150473 h 369308"/>
              <a:gd name="connsiteX3" fmla="*/ 302511 w 309892"/>
              <a:gd name="connsiteY3" fmla="*/ 294819 h 369308"/>
              <a:gd name="connsiteX4" fmla="*/ 143584 w 309892"/>
              <a:gd name="connsiteY4" fmla="*/ 359694 h 369308"/>
              <a:gd name="connsiteX5" fmla="*/ 333 w 309892"/>
              <a:gd name="connsiteY5" fmla="*/ 164190 h 369308"/>
              <a:gd name="connsiteX0" fmla="*/ 454 w 310013"/>
              <a:gd name="connsiteY0" fmla="*/ 158967 h 364085"/>
              <a:gd name="connsiteX1" fmla="*/ 101904 w 310013"/>
              <a:gd name="connsiteY1" fmla="*/ 40 h 364085"/>
              <a:gd name="connsiteX2" fmla="*/ 201634 w 310013"/>
              <a:gd name="connsiteY2" fmla="*/ 145250 h 364085"/>
              <a:gd name="connsiteX3" fmla="*/ 302632 w 310013"/>
              <a:gd name="connsiteY3" fmla="*/ 289596 h 364085"/>
              <a:gd name="connsiteX4" fmla="*/ 143705 w 310013"/>
              <a:gd name="connsiteY4" fmla="*/ 354471 h 364085"/>
              <a:gd name="connsiteX5" fmla="*/ 454 w 310013"/>
              <a:gd name="connsiteY5" fmla="*/ 158967 h 364085"/>
              <a:gd name="connsiteX0" fmla="*/ 1028 w 310587"/>
              <a:gd name="connsiteY0" fmla="*/ 158967 h 364085"/>
              <a:gd name="connsiteX1" fmla="*/ 102478 w 310587"/>
              <a:gd name="connsiteY1" fmla="*/ 40 h 364085"/>
              <a:gd name="connsiteX2" fmla="*/ 202208 w 310587"/>
              <a:gd name="connsiteY2" fmla="*/ 145250 h 364085"/>
              <a:gd name="connsiteX3" fmla="*/ 303206 w 310587"/>
              <a:gd name="connsiteY3" fmla="*/ 289596 h 364085"/>
              <a:gd name="connsiteX4" fmla="*/ 144279 w 310587"/>
              <a:gd name="connsiteY4" fmla="*/ 354471 h 364085"/>
              <a:gd name="connsiteX5" fmla="*/ 1028 w 310587"/>
              <a:gd name="connsiteY5" fmla="*/ 158967 h 36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587" h="364085">
                <a:moveTo>
                  <a:pt x="1028" y="158967"/>
                </a:moveTo>
                <a:cubicBezTo>
                  <a:pt x="-5939" y="99895"/>
                  <a:pt x="21921" y="2326"/>
                  <a:pt x="102478" y="40"/>
                </a:cubicBezTo>
                <a:cubicBezTo>
                  <a:pt x="183035" y="-2246"/>
                  <a:pt x="169624" y="96120"/>
                  <a:pt x="202208" y="145250"/>
                </a:cubicBezTo>
                <a:cubicBezTo>
                  <a:pt x="234792" y="194380"/>
                  <a:pt x="338987" y="215537"/>
                  <a:pt x="303206" y="289596"/>
                </a:cubicBezTo>
                <a:cubicBezTo>
                  <a:pt x="298776" y="363655"/>
                  <a:pt x="194642" y="376242"/>
                  <a:pt x="144279" y="354471"/>
                </a:cubicBezTo>
                <a:cubicBezTo>
                  <a:pt x="93916" y="332700"/>
                  <a:pt x="7995" y="218039"/>
                  <a:pt x="1028" y="15896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5F2C81-2F5B-584E-ACB5-887AD977D21F}"/>
              </a:ext>
            </a:extLst>
          </p:cNvPr>
          <p:cNvSpPr/>
          <p:nvPr/>
        </p:nvSpPr>
        <p:spPr>
          <a:xfrm>
            <a:off x="536055" y="922632"/>
            <a:ext cx="457635" cy="4576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EA56D9-FCBD-8E4B-8BA9-11DC2C474005}"/>
              </a:ext>
            </a:extLst>
          </p:cNvPr>
          <p:cNvSpPr/>
          <p:nvPr/>
        </p:nvSpPr>
        <p:spPr>
          <a:xfrm>
            <a:off x="605540" y="1063917"/>
            <a:ext cx="251443" cy="26030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49579-BBD8-6545-9B65-001F861354CF}"/>
              </a:ext>
            </a:extLst>
          </p:cNvPr>
          <p:cNvSpPr/>
          <p:nvPr/>
        </p:nvSpPr>
        <p:spPr>
          <a:xfrm rot="2343225">
            <a:off x="940751" y="809945"/>
            <a:ext cx="772141" cy="5534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B6C0CE-5B2D-2249-B1F5-B2CF4D0B823F}"/>
              </a:ext>
            </a:extLst>
          </p:cNvPr>
          <p:cNvSpPr/>
          <p:nvPr/>
        </p:nvSpPr>
        <p:spPr>
          <a:xfrm rot="4707426">
            <a:off x="1328100" y="1066329"/>
            <a:ext cx="247856" cy="24785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593C3F-0879-B741-AA6B-D88DE2973964}"/>
              </a:ext>
            </a:extLst>
          </p:cNvPr>
          <p:cNvSpPr/>
          <p:nvPr/>
        </p:nvSpPr>
        <p:spPr>
          <a:xfrm>
            <a:off x="1103368" y="273608"/>
            <a:ext cx="659750" cy="611088"/>
          </a:xfrm>
          <a:custGeom>
            <a:avLst/>
            <a:gdLst>
              <a:gd name="connsiteX0" fmla="*/ 0 w 457635"/>
              <a:gd name="connsiteY0" fmla="*/ 228818 h 457635"/>
              <a:gd name="connsiteX1" fmla="*/ 228818 w 457635"/>
              <a:gd name="connsiteY1" fmla="*/ 0 h 457635"/>
              <a:gd name="connsiteX2" fmla="*/ 457636 w 457635"/>
              <a:gd name="connsiteY2" fmla="*/ 228818 h 457635"/>
              <a:gd name="connsiteX3" fmla="*/ 228818 w 457635"/>
              <a:gd name="connsiteY3" fmla="*/ 457636 h 457635"/>
              <a:gd name="connsiteX4" fmla="*/ 0 w 457635"/>
              <a:gd name="connsiteY4" fmla="*/ 228818 h 457635"/>
              <a:gd name="connsiteX0" fmla="*/ 0 w 462444"/>
              <a:gd name="connsiteY0" fmla="*/ 228818 h 511165"/>
              <a:gd name="connsiteX1" fmla="*/ 228818 w 462444"/>
              <a:gd name="connsiteY1" fmla="*/ 0 h 511165"/>
              <a:gd name="connsiteX2" fmla="*/ 457636 w 462444"/>
              <a:gd name="connsiteY2" fmla="*/ 228818 h 511165"/>
              <a:gd name="connsiteX3" fmla="*/ 390847 w 462444"/>
              <a:gd name="connsiteY3" fmla="*/ 493738 h 511165"/>
              <a:gd name="connsiteX4" fmla="*/ 228818 w 462444"/>
              <a:gd name="connsiteY4" fmla="*/ 457636 h 511165"/>
              <a:gd name="connsiteX5" fmla="*/ 0 w 462444"/>
              <a:gd name="connsiteY5" fmla="*/ 228818 h 511165"/>
              <a:gd name="connsiteX0" fmla="*/ 33017 w 495461"/>
              <a:gd name="connsiteY0" fmla="*/ 228818 h 506567"/>
              <a:gd name="connsiteX1" fmla="*/ 261835 w 495461"/>
              <a:gd name="connsiteY1" fmla="*/ 0 h 506567"/>
              <a:gd name="connsiteX2" fmla="*/ 490653 w 495461"/>
              <a:gd name="connsiteY2" fmla="*/ 228818 h 506567"/>
              <a:gd name="connsiteX3" fmla="*/ 423864 w 495461"/>
              <a:gd name="connsiteY3" fmla="*/ 493738 h 506567"/>
              <a:gd name="connsiteX4" fmla="*/ 261835 w 495461"/>
              <a:gd name="connsiteY4" fmla="*/ 457636 h 506567"/>
              <a:gd name="connsiteX5" fmla="*/ 25566 w 495461"/>
              <a:gd name="connsiteY5" fmla="*/ 392761 h 506567"/>
              <a:gd name="connsiteX6" fmla="*/ 33017 w 495461"/>
              <a:gd name="connsiteY6" fmla="*/ 228818 h 506567"/>
              <a:gd name="connsiteX0" fmla="*/ 27332 w 489776"/>
              <a:gd name="connsiteY0" fmla="*/ 246869 h 524618"/>
              <a:gd name="connsiteX1" fmla="*/ 14272 w 489776"/>
              <a:gd name="connsiteY1" fmla="*/ 40565 h 524618"/>
              <a:gd name="connsiteX2" fmla="*/ 256150 w 489776"/>
              <a:gd name="connsiteY2" fmla="*/ 18051 h 524618"/>
              <a:gd name="connsiteX3" fmla="*/ 484968 w 489776"/>
              <a:gd name="connsiteY3" fmla="*/ 246869 h 524618"/>
              <a:gd name="connsiteX4" fmla="*/ 418179 w 489776"/>
              <a:gd name="connsiteY4" fmla="*/ 511789 h 524618"/>
              <a:gd name="connsiteX5" fmla="*/ 256150 w 489776"/>
              <a:gd name="connsiteY5" fmla="*/ 475687 h 524618"/>
              <a:gd name="connsiteX6" fmla="*/ 19881 w 489776"/>
              <a:gd name="connsiteY6" fmla="*/ 410812 h 524618"/>
              <a:gd name="connsiteX7" fmla="*/ 27332 w 489776"/>
              <a:gd name="connsiteY7" fmla="*/ 246869 h 524618"/>
              <a:gd name="connsiteX0" fmla="*/ 27332 w 486886"/>
              <a:gd name="connsiteY0" fmla="*/ 266771 h 544520"/>
              <a:gd name="connsiteX1" fmla="*/ 14272 w 486886"/>
              <a:gd name="connsiteY1" fmla="*/ 60467 h 544520"/>
              <a:gd name="connsiteX2" fmla="*/ 256150 w 486886"/>
              <a:gd name="connsiteY2" fmla="*/ 37953 h 544520"/>
              <a:gd name="connsiteX3" fmla="*/ 462300 w 486886"/>
              <a:gd name="connsiteY3" fmla="*/ 13350 h 544520"/>
              <a:gd name="connsiteX4" fmla="*/ 484968 w 486886"/>
              <a:gd name="connsiteY4" fmla="*/ 266771 h 544520"/>
              <a:gd name="connsiteX5" fmla="*/ 418179 w 486886"/>
              <a:gd name="connsiteY5" fmla="*/ 531691 h 544520"/>
              <a:gd name="connsiteX6" fmla="*/ 256150 w 486886"/>
              <a:gd name="connsiteY6" fmla="*/ 495589 h 544520"/>
              <a:gd name="connsiteX7" fmla="*/ 19881 w 486886"/>
              <a:gd name="connsiteY7" fmla="*/ 430714 h 544520"/>
              <a:gd name="connsiteX8" fmla="*/ 27332 w 486886"/>
              <a:gd name="connsiteY8" fmla="*/ 266771 h 544520"/>
              <a:gd name="connsiteX0" fmla="*/ 120816 w 580370"/>
              <a:gd name="connsiteY0" fmla="*/ 266508 h 544257"/>
              <a:gd name="connsiteX1" fmla="*/ 6779 w 580370"/>
              <a:gd name="connsiteY1" fmla="*/ 48984 h 544257"/>
              <a:gd name="connsiteX2" fmla="*/ 349634 w 580370"/>
              <a:gd name="connsiteY2" fmla="*/ 37690 h 544257"/>
              <a:gd name="connsiteX3" fmla="*/ 555784 w 580370"/>
              <a:gd name="connsiteY3" fmla="*/ 13087 h 544257"/>
              <a:gd name="connsiteX4" fmla="*/ 578452 w 580370"/>
              <a:gd name="connsiteY4" fmla="*/ 266508 h 544257"/>
              <a:gd name="connsiteX5" fmla="*/ 511663 w 580370"/>
              <a:gd name="connsiteY5" fmla="*/ 531428 h 544257"/>
              <a:gd name="connsiteX6" fmla="*/ 349634 w 580370"/>
              <a:gd name="connsiteY6" fmla="*/ 495326 h 544257"/>
              <a:gd name="connsiteX7" fmla="*/ 113365 w 580370"/>
              <a:gd name="connsiteY7" fmla="*/ 430451 h 544257"/>
              <a:gd name="connsiteX8" fmla="*/ 120816 w 580370"/>
              <a:gd name="connsiteY8" fmla="*/ 266508 h 544257"/>
              <a:gd name="connsiteX0" fmla="*/ 120816 w 580370"/>
              <a:gd name="connsiteY0" fmla="*/ 303947 h 581696"/>
              <a:gd name="connsiteX1" fmla="*/ 6779 w 580370"/>
              <a:gd name="connsiteY1" fmla="*/ 86423 h 581696"/>
              <a:gd name="connsiteX2" fmla="*/ 247244 w 580370"/>
              <a:gd name="connsiteY2" fmla="*/ 38 h 581696"/>
              <a:gd name="connsiteX3" fmla="*/ 349634 w 580370"/>
              <a:gd name="connsiteY3" fmla="*/ 75129 h 581696"/>
              <a:gd name="connsiteX4" fmla="*/ 555784 w 580370"/>
              <a:gd name="connsiteY4" fmla="*/ 50526 h 581696"/>
              <a:gd name="connsiteX5" fmla="*/ 578452 w 580370"/>
              <a:gd name="connsiteY5" fmla="*/ 303947 h 581696"/>
              <a:gd name="connsiteX6" fmla="*/ 511663 w 580370"/>
              <a:gd name="connsiteY6" fmla="*/ 568867 h 581696"/>
              <a:gd name="connsiteX7" fmla="*/ 349634 w 580370"/>
              <a:gd name="connsiteY7" fmla="*/ 532765 h 581696"/>
              <a:gd name="connsiteX8" fmla="*/ 113365 w 580370"/>
              <a:gd name="connsiteY8" fmla="*/ 467890 h 581696"/>
              <a:gd name="connsiteX9" fmla="*/ 120816 w 580370"/>
              <a:gd name="connsiteY9" fmla="*/ 303947 h 581696"/>
              <a:gd name="connsiteX0" fmla="*/ 120816 w 580370"/>
              <a:gd name="connsiteY0" fmla="*/ 303950 h 581699"/>
              <a:gd name="connsiteX1" fmla="*/ 6779 w 580370"/>
              <a:gd name="connsiteY1" fmla="*/ 86426 h 581699"/>
              <a:gd name="connsiteX2" fmla="*/ 247244 w 580370"/>
              <a:gd name="connsiteY2" fmla="*/ 41 h 581699"/>
              <a:gd name="connsiteX3" fmla="*/ 372073 w 580370"/>
              <a:gd name="connsiteY3" fmla="*/ 69523 h 581699"/>
              <a:gd name="connsiteX4" fmla="*/ 555784 w 580370"/>
              <a:gd name="connsiteY4" fmla="*/ 50529 h 581699"/>
              <a:gd name="connsiteX5" fmla="*/ 578452 w 580370"/>
              <a:gd name="connsiteY5" fmla="*/ 303950 h 581699"/>
              <a:gd name="connsiteX6" fmla="*/ 511663 w 580370"/>
              <a:gd name="connsiteY6" fmla="*/ 568870 h 581699"/>
              <a:gd name="connsiteX7" fmla="*/ 349634 w 580370"/>
              <a:gd name="connsiteY7" fmla="*/ 532768 h 581699"/>
              <a:gd name="connsiteX8" fmla="*/ 113365 w 580370"/>
              <a:gd name="connsiteY8" fmla="*/ 467893 h 581699"/>
              <a:gd name="connsiteX9" fmla="*/ 120816 w 580370"/>
              <a:gd name="connsiteY9" fmla="*/ 303950 h 581699"/>
              <a:gd name="connsiteX0" fmla="*/ 120816 w 580370"/>
              <a:gd name="connsiteY0" fmla="*/ 303950 h 576081"/>
              <a:gd name="connsiteX1" fmla="*/ 6779 w 580370"/>
              <a:gd name="connsiteY1" fmla="*/ 86426 h 576081"/>
              <a:gd name="connsiteX2" fmla="*/ 247244 w 580370"/>
              <a:gd name="connsiteY2" fmla="*/ 41 h 576081"/>
              <a:gd name="connsiteX3" fmla="*/ 372073 w 580370"/>
              <a:gd name="connsiteY3" fmla="*/ 69523 h 576081"/>
              <a:gd name="connsiteX4" fmla="*/ 555784 w 580370"/>
              <a:gd name="connsiteY4" fmla="*/ 50529 h 576081"/>
              <a:gd name="connsiteX5" fmla="*/ 578452 w 580370"/>
              <a:gd name="connsiteY5" fmla="*/ 303950 h 576081"/>
              <a:gd name="connsiteX6" fmla="*/ 511663 w 580370"/>
              <a:gd name="connsiteY6" fmla="*/ 568870 h 576081"/>
              <a:gd name="connsiteX7" fmla="*/ 304756 w 580370"/>
              <a:gd name="connsiteY7" fmla="*/ 465450 h 576081"/>
              <a:gd name="connsiteX8" fmla="*/ 113365 w 580370"/>
              <a:gd name="connsiteY8" fmla="*/ 467893 h 576081"/>
              <a:gd name="connsiteX9" fmla="*/ 120816 w 580370"/>
              <a:gd name="connsiteY9" fmla="*/ 303950 h 576081"/>
              <a:gd name="connsiteX0" fmla="*/ 120816 w 580370"/>
              <a:gd name="connsiteY0" fmla="*/ 303950 h 538809"/>
              <a:gd name="connsiteX1" fmla="*/ 6779 w 580370"/>
              <a:gd name="connsiteY1" fmla="*/ 86426 h 538809"/>
              <a:gd name="connsiteX2" fmla="*/ 247244 w 580370"/>
              <a:gd name="connsiteY2" fmla="*/ 41 h 538809"/>
              <a:gd name="connsiteX3" fmla="*/ 372073 w 580370"/>
              <a:gd name="connsiteY3" fmla="*/ 69523 h 538809"/>
              <a:gd name="connsiteX4" fmla="*/ 555784 w 580370"/>
              <a:gd name="connsiteY4" fmla="*/ 50529 h 538809"/>
              <a:gd name="connsiteX5" fmla="*/ 578452 w 580370"/>
              <a:gd name="connsiteY5" fmla="*/ 303950 h 538809"/>
              <a:gd name="connsiteX6" fmla="*/ 539712 w 580370"/>
              <a:gd name="connsiteY6" fmla="*/ 529602 h 538809"/>
              <a:gd name="connsiteX7" fmla="*/ 304756 w 580370"/>
              <a:gd name="connsiteY7" fmla="*/ 465450 h 538809"/>
              <a:gd name="connsiteX8" fmla="*/ 113365 w 580370"/>
              <a:gd name="connsiteY8" fmla="*/ 467893 h 538809"/>
              <a:gd name="connsiteX9" fmla="*/ 120816 w 580370"/>
              <a:gd name="connsiteY9" fmla="*/ 303950 h 538809"/>
              <a:gd name="connsiteX0" fmla="*/ 120816 w 580370"/>
              <a:gd name="connsiteY0" fmla="*/ 304015 h 538874"/>
              <a:gd name="connsiteX1" fmla="*/ 6779 w 580370"/>
              <a:gd name="connsiteY1" fmla="*/ 86491 h 538874"/>
              <a:gd name="connsiteX2" fmla="*/ 247244 w 580370"/>
              <a:gd name="connsiteY2" fmla="*/ 106 h 538874"/>
              <a:gd name="connsiteX3" fmla="*/ 405731 w 580370"/>
              <a:gd name="connsiteY3" fmla="*/ 30320 h 538874"/>
              <a:gd name="connsiteX4" fmla="*/ 555784 w 580370"/>
              <a:gd name="connsiteY4" fmla="*/ 50594 h 538874"/>
              <a:gd name="connsiteX5" fmla="*/ 578452 w 580370"/>
              <a:gd name="connsiteY5" fmla="*/ 304015 h 538874"/>
              <a:gd name="connsiteX6" fmla="*/ 539712 w 580370"/>
              <a:gd name="connsiteY6" fmla="*/ 529667 h 538874"/>
              <a:gd name="connsiteX7" fmla="*/ 304756 w 580370"/>
              <a:gd name="connsiteY7" fmla="*/ 465515 h 538874"/>
              <a:gd name="connsiteX8" fmla="*/ 113365 w 580370"/>
              <a:gd name="connsiteY8" fmla="*/ 467958 h 538874"/>
              <a:gd name="connsiteX9" fmla="*/ 120816 w 580370"/>
              <a:gd name="connsiteY9" fmla="*/ 304015 h 538874"/>
              <a:gd name="connsiteX0" fmla="*/ 94181 w 581785"/>
              <a:gd name="connsiteY0" fmla="*/ 309625 h 538874"/>
              <a:gd name="connsiteX1" fmla="*/ 8194 w 581785"/>
              <a:gd name="connsiteY1" fmla="*/ 86491 h 538874"/>
              <a:gd name="connsiteX2" fmla="*/ 248659 w 581785"/>
              <a:gd name="connsiteY2" fmla="*/ 106 h 538874"/>
              <a:gd name="connsiteX3" fmla="*/ 407146 w 581785"/>
              <a:gd name="connsiteY3" fmla="*/ 30320 h 538874"/>
              <a:gd name="connsiteX4" fmla="*/ 557199 w 581785"/>
              <a:gd name="connsiteY4" fmla="*/ 50594 h 538874"/>
              <a:gd name="connsiteX5" fmla="*/ 579867 w 581785"/>
              <a:gd name="connsiteY5" fmla="*/ 304015 h 538874"/>
              <a:gd name="connsiteX6" fmla="*/ 541127 w 581785"/>
              <a:gd name="connsiteY6" fmla="*/ 529667 h 538874"/>
              <a:gd name="connsiteX7" fmla="*/ 306171 w 581785"/>
              <a:gd name="connsiteY7" fmla="*/ 465515 h 538874"/>
              <a:gd name="connsiteX8" fmla="*/ 114780 w 581785"/>
              <a:gd name="connsiteY8" fmla="*/ 467958 h 538874"/>
              <a:gd name="connsiteX9" fmla="*/ 94181 w 581785"/>
              <a:gd name="connsiteY9" fmla="*/ 309625 h 5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1785" h="538874">
                <a:moveTo>
                  <a:pt x="94181" y="309625"/>
                </a:moveTo>
                <a:cubicBezTo>
                  <a:pt x="76417" y="246047"/>
                  <a:pt x="-29942" y="124627"/>
                  <a:pt x="8194" y="86491"/>
                </a:cubicBezTo>
                <a:cubicBezTo>
                  <a:pt x="22721" y="46124"/>
                  <a:pt x="191517" y="1988"/>
                  <a:pt x="248659" y="106"/>
                </a:cubicBezTo>
                <a:cubicBezTo>
                  <a:pt x="305801" y="-1776"/>
                  <a:pt x="355723" y="21905"/>
                  <a:pt x="407146" y="30320"/>
                </a:cubicBezTo>
                <a:cubicBezTo>
                  <a:pt x="458569" y="38735"/>
                  <a:pt x="519063" y="12458"/>
                  <a:pt x="557199" y="50594"/>
                </a:cubicBezTo>
                <a:cubicBezTo>
                  <a:pt x="595335" y="88730"/>
                  <a:pt x="576936" y="238194"/>
                  <a:pt x="579867" y="304015"/>
                </a:cubicBezTo>
                <a:cubicBezTo>
                  <a:pt x="582798" y="369836"/>
                  <a:pt x="579263" y="491531"/>
                  <a:pt x="541127" y="529667"/>
                </a:cubicBezTo>
                <a:cubicBezTo>
                  <a:pt x="502991" y="567803"/>
                  <a:pt x="377229" y="475800"/>
                  <a:pt x="306171" y="465515"/>
                </a:cubicBezTo>
                <a:cubicBezTo>
                  <a:pt x="235113" y="455230"/>
                  <a:pt x="152916" y="506094"/>
                  <a:pt x="114780" y="467958"/>
                </a:cubicBezTo>
                <a:cubicBezTo>
                  <a:pt x="76644" y="429822"/>
                  <a:pt x="111945" y="373203"/>
                  <a:pt x="94181" y="30962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BEFA49-69C4-C24D-9FC6-082B1DCD8212}"/>
              </a:ext>
            </a:extLst>
          </p:cNvPr>
          <p:cNvSpPr/>
          <p:nvPr/>
        </p:nvSpPr>
        <p:spPr>
          <a:xfrm>
            <a:off x="1446702" y="409523"/>
            <a:ext cx="238362" cy="2383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B0196B-C998-6A45-8F1B-F3A25223FF01}"/>
              </a:ext>
            </a:extLst>
          </p:cNvPr>
          <p:cNvSpPr/>
          <p:nvPr/>
        </p:nvSpPr>
        <p:spPr>
          <a:xfrm>
            <a:off x="4142460" y="165682"/>
            <a:ext cx="650783" cy="469138"/>
          </a:xfrm>
          <a:custGeom>
            <a:avLst/>
            <a:gdLst>
              <a:gd name="connsiteX0" fmla="*/ 0 w 503869"/>
              <a:gd name="connsiteY0" fmla="*/ 221068 h 442135"/>
              <a:gd name="connsiteX1" fmla="*/ 251935 w 503869"/>
              <a:gd name="connsiteY1" fmla="*/ 0 h 442135"/>
              <a:gd name="connsiteX2" fmla="*/ 503870 w 503869"/>
              <a:gd name="connsiteY2" fmla="*/ 221068 h 442135"/>
              <a:gd name="connsiteX3" fmla="*/ 251935 w 503869"/>
              <a:gd name="connsiteY3" fmla="*/ 442136 h 442135"/>
              <a:gd name="connsiteX4" fmla="*/ 0 w 503869"/>
              <a:gd name="connsiteY4" fmla="*/ 221068 h 442135"/>
              <a:gd name="connsiteX0" fmla="*/ 0 w 549266"/>
              <a:gd name="connsiteY0" fmla="*/ 346600 h 455452"/>
              <a:gd name="connsiteX1" fmla="*/ 297331 w 549266"/>
              <a:gd name="connsiteY1" fmla="*/ 2315 h 455452"/>
              <a:gd name="connsiteX2" fmla="*/ 549266 w 549266"/>
              <a:gd name="connsiteY2" fmla="*/ 223383 h 455452"/>
              <a:gd name="connsiteX3" fmla="*/ 297331 w 549266"/>
              <a:gd name="connsiteY3" fmla="*/ 444451 h 455452"/>
              <a:gd name="connsiteX4" fmla="*/ 0 w 549266"/>
              <a:gd name="connsiteY4" fmla="*/ 346600 h 455452"/>
              <a:gd name="connsiteX0" fmla="*/ 0 w 549266"/>
              <a:gd name="connsiteY0" fmla="*/ 344380 h 453232"/>
              <a:gd name="connsiteX1" fmla="*/ 297331 w 549266"/>
              <a:gd name="connsiteY1" fmla="*/ 95 h 453232"/>
              <a:gd name="connsiteX2" fmla="*/ 549266 w 549266"/>
              <a:gd name="connsiteY2" fmla="*/ 221163 h 453232"/>
              <a:gd name="connsiteX3" fmla="*/ 297331 w 549266"/>
              <a:gd name="connsiteY3" fmla="*/ 442231 h 453232"/>
              <a:gd name="connsiteX4" fmla="*/ 0 w 549266"/>
              <a:gd name="connsiteY4" fmla="*/ 344380 h 453232"/>
              <a:gd name="connsiteX0" fmla="*/ 0 w 588177"/>
              <a:gd name="connsiteY0" fmla="*/ 344354 h 446057"/>
              <a:gd name="connsiteX1" fmla="*/ 297331 w 588177"/>
              <a:gd name="connsiteY1" fmla="*/ 69 h 446057"/>
              <a:gd name="connsiteX2" fmla="*/ 588177 w 588177"/>
              <a:gd name="connsiteY2" fmla="*/ 318413 h 446057"/>
              <a:gd name="connsiteX3" fmla="*/ 297331 w 588177"/>
              <a:gd name="connsiteY3" fmla="*/ 442205 h 446057"/>
              <a:gd name="connsiteX4" fmla="*/ 0 w 588177"/>
              <a:gd name="connsiteY4" fmla="*/ 344354 h 446057"/>
              <a:gd name="connsiteX0" fmla="*/ 0 w 601147"/>
              <a:gd name="connsiteY0" fmla="*/ 344676 h 448756"/>
              <a:gd name="connsiteX1" fmla="*/ 297331 w 601147"/>
              <a:gd name="connsiteY1" fmla="*/ 391 h 448756"/>
              <a:gd name="connsiteX2" fmla="*/ 601147 w 601147"/>
              <a:gd name="connsiteY2" fmla="*/ 286310 h 448756"/>
              <a:gd name="connsiteX3" fmla="*/ 297331 w 601147"/>
              <a:gd name="connsiteY3" fmla="*/ 442527 h 448756"/>
              <a:gd name="connsiteX4" fmla="*/ 0 w 601147"/>
              <a:gd name="connsiteY4" fmla="*/ 344676 h 448756"/>
              <a:gd name="connsiteX0" fmla="*/ 486 w 601633"/>
              <a:gd name="connsiteY0" fmla="*/ 312337 h 411656"/>
              <a:gd name="connsiteX1" fmla="*/ 369153 w 601633"/>
              <a:gd name="connsiteY1" fmla="*/ 477 h 411656"/>
              <a:gd name="connsiteX2" fmla="*/ 601633 w 601633"/>
              <a:gd name="connsiteY2" fmla="*/ 253971 h 411656"/>
              <a:gd name="connsiteX3" fmla="*/ 297817 w 601633"/>
              <a:gd name="connsiteY3" fmla="*/ 410188 h 411656"/>
              <a:gd name="connsiteX4" fmla="*/ 486 w 601633"/>
              <a:gd name="connsiteY4" fmla="*/ 312337 h 411656"/>
              <a:gd name="connsiteX0" fmla="*/ 486 w 602657"/>
              <a:gd name="connsiteY0" fmla="*/ 316082 h 415401"/>
              <a:gd name="connsiteX1" fmla="*/ 369153 w 602657"/>
              <a:gd name="connsiteY1" fmla="*/ 4222 h 415401"/>
              <a:gd name="connsiteX2" fmla="*/ 601633 w 602657"/>
              <a:gd name="connsiteY2" fmla="*/ 257716 h 415401"/>
              <a:gd name="connsiteX3" fmla="*/ 297817 w 602657"/>
              <a:gd name="connsiteY3" fmla="*/ 413933 h 415401"/>
              <a:gd name="connsiteX4" fmla="*/ 486 w 602657"/>
              <a:gd name="connsiteY4" fmla="*/ 316082 h 415401"/>
              <a:gd name="connsiteX0" fmla="*/ 747 w 605340"/>
              <a:gd name="connsiteY0" fmla="*/ 376056 h 475710"/>
              <a:gd name="connsiteX1" fmla="*/ 387580 w 605340"/>
              <a:gd name="connsiteY1" fmla="*/ 3640 h 475710"/>
              <a:gd name="connsiteX2" fmla="*/ 601894 w 605340"/>
              <a:gd name="connsiteY2" fmla="*/ 317690 h 475710"/>
              <a:gd name="connsiteX3" fmla="*/ 298078 w 605340"/>
              <a:gd name="connsiteY3" fmla="*/ 473907 h 475710"/>
              <a:gd name="connsiteX4" fmla="*/ 747 w 605340"/>
              <a:gd name="connsiteY4" fmla="*/ 376056 h 475710"/>
              <a:gd name="connsiteX0" fmla="*/ 22250 w 626843"/>
              <a:gd name="connsiteY0" fmla="*/ 376593 h 481608"/>
              <a:gd name="connsiteX1" fmla="*/ 409083 w 626843"/>
              <a:gd name="connsiteY1" fmla="*/ 4177 h 481608"/>
              <a:gd name="connsiteX2" fmla="*/ 623397 w 626843"/>
              <a:gd name="connsiteY2" fmla="*/ 318227 h 481608"/>
              <a:gd name="connsiteX3" fmla="*/ 319581 w 626843"/>
              <a:gd name="connsiteY3" fmla="*/ 474444 h 481608"/>
              <a:gd name="connsiteX4" fmla="*/ 22250 w 626843"/>
              <a:gd name="connsiteY4" fmla="*/ 376593 h 481608"/>
              <a:gd name="connsiteX0" fmla="*/ 1412 w 615476"/>
              <a:gd name="connsiteY0" fmla="*/ 364049 h 463626"/>
              <a:gd name="connsiteX1" fmla="*/ 424579 w 615476"/>
              <a:gd name="connsiteY1" fmla="*/ 3744 h 463626"/>
              <a:gd name="connsiteX2" fmla="*/ 602559 w 615476"/>
              <a:gd name="connsiteY2" fmla="*/ 305683 h 463626"/>
              <a:gd name="connsiteX3" fmla="*/ 298743 w 615476"/>
              <a:gd name="connsiteY3" fmla="*/ 461900 h 463626"/>
              <a:gd name="connsiteX4" fmla="*/ 1412 w 615476"/>
              <a:gd name="connsiteY4" fmla="*/ 364049 h 463626"/>
              <a:gd name="connsiteX0" fmla="*/ 11815 w 612962"/>
              <a:gd name="connsiteY0" fmla="*/ 369997 h 469138"/>
              <a:gd name="connsiteX1" fmla="*/ 96120 w 612962"/>
              <a:gd name="connsiteY1" fmla="*/ 101439 h 469138"/>
              <a:gd name="connsiteX2" fmla="*/ 434982 w 612962"/>
              <a:gd name="connsiteY2" fmla="*/ 9692 h 469138"/>
              <a:gd name="connsiteX3" fmla="*/ 612962 w 612962"/>
              <a:gd name="connsiteY3" fmla="*/ 311631 h 469138"/>
              <a:gd name="connsiteX4" fmla="*/ 309146 w 612962"/>
              <a:gd name="connsiteY4" fmla="*/ 467848 h 469138"/>
              <a:gd name="connsiteX5" fmla="*/ 11815 w 612962"/>
              <a:gd name="connsiteY5" fmla="*/ 369997 h 469138"/>
              <a:gd name="connsiteX0" fmla="*/ 11815 w 615810"/>
              <a:gd name="connsiteY0" fmla="*/ 369997 h 469138"/>
              <a:gd name="connsiteX1" fmla="*/ 96120 w 615810"/>
              <a:gd name="connsiteY1" fmla="*/ 101439 h 469138"/>
              <a:gd name="connsiteX2" fmla="*/ 550039 w 615810"/>
              <a:gd name="connsiteY2" fmla="*/ 9692 h 469138"/>
              <a:gd name="connsiteX3" fmla="*/ 612962 w 615810"/>
              <a:gd name="connsiteY3" fmla="*/ 311631 h 469138"/>
              <a:gd name="connsiteX4" fmla="*/ 309146 w 615810"/>
              <a:gd name="connsiteY4" fmla="*/ 467848 h 469138"/>
              <a:gd name="connsiteX5" fmla="*/ 11815 w 615810"/>
              <a:gd name="connsiteY5" fmla="*/ 369997 h 469138"/>
              <a:gd name="connsiteX0" fmla="*/ 11815 w 650783"/>
              <a:gd name="connsiteY0" fmla="*/ 369997 h 469138"/>
              <a:gd name="connsiteX1" fmla="*/ 96120 w 650783"/>
              <a:gd name="connsiteY1" fmla="*/ 101439 h 469138"/>
              <a:gd name="connsiteX2" fmla="*/ 550039 w 650783"/>
              <a:gd name="connsiteY2" fmla="*/ 9692 h 469138"/>
              <a:gd name="connsiteX3" fmla="*/ 612962 w 650783"/>
              <a:gd name="connsiteY3" fmla="*/ 311631 h 469138"/>
              <a:gd name="connsiteX4" fmla="*/ 309146 w 650783"/>
              <a:gd name="connsiteY4" fmla="*/ 467848 h 469138"/>
              <a:gd name="connsiteX5" fmla="*/ 11815 w 650783"/>
              <a:gd name="connsiteY5" fmla="*/ 369997 h 46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783" h="469138">
                <a:moveTo>
                  <a:pt x="11815" y="369997"/>
                </a:moveTo>
                <a:cubicBezTo>
                  <a:pt x="-23689" y="308929"/>
                  <a:pt x="25592" y="161490"/>
                  <a:pt x="96120" y="101439"/>
                </a:cubicBezTo>
                <a:cubicBezTo>
                  <a:pt x="166648" y="41388"/>
                  <a:pt x="463899" y="-25340"/>
                  <a:pt x="550039" y="9692"/>
                </a:cubicBezTo>
                <a:cubicBezTo>
                  <a:pt x="636179" y="44724"/>
                  <a:pt x="691685" y="219817"/>
                  <a:pt x="612962" y="311631"/>
                </a:cubicBezTo>
                <a:cubicBezTo>
                  <a:pt x="612962" y="433723"/>
                  <a:pt x="409337" y="458120"/>
                  <a:pt x="309146" y="467848"/>
                </a:cubicBezTo>
                <a:cubicBezTo>
                  <a:pt x="208955" y="477576"/>
                  <a:pt x="47319" y="431065"/>
                  <a:pt x="11815" y="369997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642290-6458-2445-904A-FEA23D848CA2}"/>
              </a:ext>
            </a:extLst>
          </p:cNvPr>
          <p:cNvSpPr/>
          <p:nvPr/>
        </p:nvSpPr>
        <p:spPr>
          <a:xfrm rot="21316412">
            <a:off x="4158978" y="559525"/>
            <a:ext cx="626190" cy="259544"/>
          </a:xfrm>
          <a:custGeom>
            <a:avLst/>
            <a:gdLst>
              <a:gd name="connsiteX0" fmla="*/ 0 w 600484"/>
              <a:gd name="connsiteY0" fmla="*/ 129465 h 258929"/>
              <a:gd name="connsiteX1" fmla="*/ 300242 w 600484"/>
              <a:gd name="connsiteY1" fmla="*/ 0 h 258929"/>
              <a:gd name="connsiteX2" fmla="*/ 600484 w 600484"/>
              <a:gd name="connsiteY2" fmla="*/ 129465 h 258929"/>
              <a:gd name="connsiteX3" fmla="*/ 300242 w 600484"/>
              <a:gd name="connsiteY3" fmla="*/ 258930 h 258929"/>
              <a:gd name="connsiteX4" fmla="*/ 0 w 600484"/>
              <a:gd name="connsiteY4" fmla="*/ 129465 h 258929"/>
              <a:gd name="connsiteX0" fmla="*/ 0 w 602312"/>
              <a:gd name="connsiteY0" fmla="*/ 130032 h 259497"/>
              <a:gd name="connsiteX1" fmla="*/ 300242 w 602312"/>
              <a:gd name="connsiteY1" fmla="*/ 567 h 259497"/>
              <a:gd name="connsiteX2" fmla="*/ 386942 w 602312"/>
              <a:gd name="connsiteY2" fmla="*/ 84688 h 259497"/>
              <a:gd name="connsiteX3" fmla="*/ 600484 w 602312"/>
              <a:gd name="connsiteY3" fmla="*/ 130032 h 259497"/>
              <a:gd name="connsiteX4" fmla="*/ 300242 w 602312"/>
              <a:gd name="connsiteY4" fmla="*/ 259497 h 259497"/>
              <a:gd name="connsiteX5" fmla="*/ 0 w 602312"/>
              <a:gd name="connsiteY5" fmla="*/ 130032 h 259497"/>
              <a:gd name="connsiteX0" fmla="*/ 0 w 615101"/>
              <a:gd name="connsiteY0" fmla="*/ 129992 h 259457"/>
              <a:gd name="connsiteX1" fmla="*/ 300242 w 615101"/>
              <a:gd name="connsiteY1" fmla="*/ 527 h 259457"/>
              <a:gd name="connsiteX2" fmla="*/ 386942 w 615101"/>
              <a:gd name="connsiteY2" fmla="*/ 84648 h 259457"/>
              <a:gd name="connsiteX3" fmla="*/ 565719 w 615101"/>
              <a:gd name="connsiteY3" fmla="*/ 47372 h 259457"/>
              <a:gd name="connsiteX4" fmla="*/ 600484 w 615101"/>
              <a:gd name="connsiteY4" fmla="*/ 129992 h 259457"/>
              <a:gd name="connsiteX5" fmla="*/ 300242 w 615101"/>
              <a:gd name="connsiteY5" fmla="*/ 259457 h 259457"/>
              <a:gd name="connsiteX6" fmla="*/ 0 w 615101"/>
              <a:gd name="connsiteY6" fmla="*/ 129992 h 259457"/>
              <a:gd name="connsiteX0" fmla="*/ 1765 w 616866"/>
              <a:gd name="connsiteY0" fmla="*/ 130217 h 259682"/>
              <a:gd name="connsiteX1" fmla="*/ 183492 w 616866"/>
              <a:gd name="connsiteY1" fmla="*/ 48385 h 259682"/>
              <a:gd name="connsiteX2" fmla="*/ 302007 w 616866"/>
              <a:gd name="connsiteY2" fmla="*/ 752 h 259682"/>
              <a:gd name="connsiteX3" fmla="*/ 388707 w 616866"/>
              <a:gd name="connsiteY3" fmla="*/ 84873 h 259682"/>
              <a:gd name="connsiteX4" fmla="*/ 567484 w 616866"/>
              <a:gd name="connsiteY4" fmla="*/ 47597 h 259682"/>
              <a:gd name="connsiteX5" fmla="*/ 602249 w 616866"/>
              <a:gd name="connsiteY5" fmla="*/ 130217 h 259682"/>
              <a:gd name="connsiteX6" fmla="*/ 302007 w 616866"/>
              <a:gd name="connsiteY6" fmla="*/ 259682 h 259682"/>
              <a:gd name="connsiteX7" fmla="*/ 1765 w 616866"/>
              <a:gd name="connsiteY7" fmla="*/ 130217 h 259682"/>
              <a:gd name="connsiteX0" fmla="*/ 14223 w 629324"/>
              <a:gd name="connsiteY0" fmla="*/ 130079 h 259544"/>
              <a:gd name="connsiteX1" fmla="*/ 63483 w 629324"/>
              <a:gd name="connsiteY1" fmla="*/ 76337 h 259544"/>
              <a:gd name="connsiteX2" fmla="*/ 195950 w 629324"/>
              <a:gd name="connsiteY2" fmla="*/ 48247 h 259544"/>
              <a:gd name="connsiteX3" fmla="*/ 314465 w 629324"/>
              <a:gd name="connsiteY3" fmla="*/ 614 h 259544"/>
              <a:gd name="connsiteX4" fmla="*/ 401165 w 629324"/>
              <a:gd name="connsiteY4" fmla="*/ 84735 h 259544"/>
              <a:gd name="connsiteX5" fmla="*/ 579942 w 629324"/>
              <a:gd name="connsiteY5" fmla="*/ 47459 h 259544"/>
              <a:gd name="connsiteX6" fmla="*/ 614707 w 629324"/>
              <a:gd name="connsiteY6" fmla="*/ 130079 h 259544"/>
              <a:gd name="connsiteX7" fmla="*/ 314465 w 629324"/>
              <a:gd name="connsiteY7" fmla="*/ 259544 h 259544"/>
              <a:gd name="connsiteX8" fmla="*/ 14223 w 629324"/>
              <a:gd name="connsiteY8" fmla="*/ 130079 h 259544"/>
              <a:gd name="connsiteX0" fmla="*/ 11504 w 626605"/>
              <a:gd name="connsiteY0" fmla="*/ 130079 h 259544"/>
              <a:gd name="connsiteX1" fmla="*/ 74756 w 626605"/>
              <a:gd name="connsiteY1" fmla="*/ 64479 h 259544"/>
              <a:gd name="connsiteX2" fmla="*/ 193231 w 626605"/>
              <a:gd name="connsiteY2" fmla="*/ 48247 h 259544"/>
              <a:gd name="connsiteX3" fmla="*/ 311746 w 626605"/>
              <a:gd name="connsiteY3" fmla="*/ 614 h 259544"/>
              <a:gd name="connsiteX4" fmla="*/ 398446 w 626605"/>
              <a:gd name="connsiteY4" fmla="*/ 84735 h 259544"/>
              <a:gd name="connsiteX5" fmla="*/ 577223 w 626605"/>
              <a:gd name="connsiteY5" fmla="*/ 47459 h 259544"/>
              <a:gd name="connsiteX6" fmla="*/ 611988 w 626605"/>
              <a:gd name="connsiteY6" fmla="*/ 130079 h 259544"/>
              <a:gd name="connsiteX7" fmla="*/ 311746 w 626605"/>
              <a:gd name="connsiteY7" fmla="*/ 259544 h 259544"/>
              <a:gd name="connsiteX8" fmla="*/ 11504 w 626605"/>
              <a:gd name="connsiteY8" fmla="*/ 130079 h 259544"/>
              <a:gd name="connsiteX0" fmla="*/ 11089 w 626190"/>
              <a:gd name="connsiteY0" fmla="*/ 130079 h 259544"/>
              <a:gd name="connsiteX1" fmla="*/ 74341 w 626190"/>
              <a:gd name="connsiteY1" fmla="*/ 64479 h 259544"/>
              <a:gd name="connsiteX2" fmla="*/ 192816 w 626190"/>
              <a:gd name="connsiteY2" fmla="*/ 48247 h 259544"/>
              <a:gd name="connsiteX3" fmla="*/ 311331 w 626190"/>
              <a:gd name="connsiteY3" fmla="*/ 614 h 259544"/>
              <a:gd name="connsiteX4" fmla="*/ 398031 w 626190"/>
              <a:gd name="connsiteY4" fmla="*/ 84735 h 259544"/>
              <a:gd name="connsiteX5" fmla="*/ 576808 w 626190"/>
              <a:gd name="connsiteY5" fmla="*/ 47459 h 259544"/>
              <a:gd name="connsiteX6" fmla="*/ 611573 w 626190"/>
              <a:gd name="connsiteY6" fmla="*/ 130079 h 259544"/>
              <a:gd name="connsiteX7" fmla="*/ 311331 w 626190"/>
              <a:gd name="connsiteY7" fmla="*/ 259544 h 259544"/>
              <a:gd name="connsiteX8" fmla="*/ 11089 w 626190"/>
              <a:gd name="connsiteY8" fmla="*/ 130079 h 2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190" h="259544">
                <a:moveTo>
                  <a:pt x="11089" y="130079"/>
                </a:moveTo>
                <a:cubicBezTo>
                  <a:pt x="-27340" y="84642"/>
                  <a:pt x="44053" y="78118"/>
                  <a:pt x="74341" y="64479"/>
                </a:cubicBezTo>
                <a:cubicBezTo>
                  <a:pt x="104629" y="50840"/>
                  <a:pt x="154217" y="61135"/>
                  <a:pt x="192816" y="48247"/>
                </a:cubicBezTo>
                <a:cubicBezTo>
                  <a:pt x="231415" y="35359"/>
                  <a:pt x="277129" y="-5467"/>
                  <a:pt x="311331" y="614"/>
                </a:cubicBezTo>
                <a:cubicBezTo>
                  <a:pt x="345533" y="6695"/>
                  <a:pt x="363115" y="69023"/>
                  <a:pt x="398031" y="84735"/>
                </a:cubicBezTo>
                <a:cubicBezTo>
                  <a:pt x="432947" y="100447"/>
                  <a:pt x="541218" y="39902"/>
                  <a:pt x="576808" y="47459"/>
                </a:cubicBezTo>
                <a:cubicBezTo>
                  <a:pt x="612398" y="55016"/>
                  <a:pt x="646489" y="102636"/>
                  <a:pt x="611573" y="130079"/>
                </a:cubicBezTo>
                <a:cubicBezTo>
                  <a:pt x="576657" y="157522"/>
                  <a:pt x="477150" y="259544"/>
                  <a:pt x="311331" y="259544"/>
                </a:cubicBezTo>
                <a:cubicBezTo>
                  <a:pt x="145512" y="259544"/>
                  <a:pt x="49518" y="175516"/>
                  <a:pt x="11089" y="130079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3E00F09-614E-0149-B90C-A2A5989ADC70}"/>
              </a:ext>
            </a:extLst>
          </p:cNvPr>
          <p:cNvSpPr/>
          <p:nvPr/>
        </p:nvSpPr>
        <p:spPr>
          <a:xfrm>
            <a:off x="3802373" y="266684"/>
            <a:ext cx="1232169" cy="985735"/>
          </a:xfrm>
          <a:custGeom>
            <a:avLst/>
            <a:gdLst>
              <a:gd name="connsiteX0" fmla="*/ 1219200 w 1219200"/>
              <a:gd name="connsiteY0" fmla="*/ 596630 h 728028"/>
              <a:gd name="connsiteX1" fmla="*/ 972766 w 1219200"/>
              <a:gd name="connsiteY1" fmla="*/ 577174 h 728028"/>
              <a:gd name="connsiteX2" fmla="*/ 726331 w 1219200"/>
              <a:gd name="connsiteY2" fmla="*/ 726332 h 728028"/>
              <a:gd name="connsiteX3" fmla="*/ 609600 w 1219200"/>
              <a:gd name="connsiteY3" fmla="*/ 661481 h 728028"/>
              <a:gd name="connsiteX4" fmla="*/ 466927 w 1219200"/>
              <a:gd name="connsiteY4" fmla="*/ 719847 h 728028"/>
              <a:gd name="connsiteX5" fmla="*/ 233463 w 1219200"/>
              <a:gd name="connsiteY5" fmla="*/ 629055 h 728028"/>
              <a:gd name="connsiteX6" fmla="*/ 0 w 1219200"/>
              <a:gd name="connsiteY6" fmla="*/ 0 h 728028"/>
              <a:gd name="connsiteX0" fmla="*/ 1102468 w 1102468"/>
              <a:gd name="connsiteY0" fmla="*/ 577175 h 728028"/>
              <a:gd name="connsiteX1" fmla="*/ 972766 w 1102468"/>
              <a:gd name="connsiteY1" fmla="*/ 577174 h 728028"/>
              <a:gd name="connsiteX2" fmla="*/ 726331 w 1102468"/>
              <a:gd name="connsiteY2" fmla="*/ 726332 h 728028"/>
              <a:gd name="connsiteX3" fmla="*/ 609600 w 1102468"/>
              <a:gd name="connsiteY3" fmla="*/ 661481 h 728028"/>
              <a:gd name="connsiteX4" fmla="*/ 466927 w 1102468"/>
              <a:gd name="connsiteY4" fmla="*/ 719847 h 728028"/>
              <a:gd name="connsiteX5" fmla="*/ 233463 w 1102468"/>
              <a:gd name="connsiteY5" fmla="*/ 629055 h 728028"/>
              <a:gd name="connsiteX6" fmla="*/ 0 w 1102468"/>
              <a:gd name="connsiteY6" fmla="*/ 0 h 728028"/>
              <a:gd name="connsiteX0" fmla="*/ 1057072 w 1057072"/>
              <a:gd name="connsiteY0" fmla="*/ 525294 h 676147"/>
              <a:gd name="connsiteX1" fmla="*/ 927370 w 1057072"/>
              <a:gd name="connsiteY1" fmla="*/ 525293 h 676147"/>
              <a:gd name="connsiteX2" fmla="*/ 680935 w 1057072"/>
              <a:gd name="connsiteY2" fmla="*/ 674451 h 676147"/>
              <a:gd name="connsiteX3" fmla="*/ 564204 w 1057072"/>
              <a:gd name="connsiteY3" fmla="*/ 609600 h 676147"/>
              <a:gd name="connsiteX4" fmla="*/ 421531 w 1057072"/>
              <a:gd name="connsiteY4" fmla="*/ 667966 h 676147"/>
              <a:gd name="connsiteX5" fmla="*/ 188067 w 1057072"/>
              <a:gd name="connsiteY5" fmla="*/ 577174 h 676147"/>
              <a:gd name="connsiteX6" fmla="*/ 0 w 1057072"/>
              <a:gd name="connsiteY6" fmla="*/ 0 h 676147"/>
              <a:gd name="connsiteX0" fmla="*/ 1075567 w 1075567"/>
              <a:gd name="connsiteY0" fmla="*/ 525294 h 676147"/>
              <a:gd name="connsiteX1" fmla="*/ 945865 w 1075567"/>
              <a:gd name="connsiteY1" fmla="*/ 525293 h 676147"/>
              <a:gd name="connsiteX2" fmla="*/ 699430 w 1075567"/>
              <a:gd name="connsiteY2" fmla="*/ 674451 h 676147"/>
              <a:gd name="connsiteX3" fmla="*/ 582699 w 1075567"/>
              <a:gd name="connsiteY3" fmla="*/ 609600 h 676147"/>
              <a:gd name="connsiteX4" fmla="*/ 440026 w 1075567"/>
              <a:gd name="connsiteY4" fmla="*/ 667966 h 676147"/>
              <a:gd name="connsiteX5" fmla="*/ 206562 w 1075567"/>
              <a:gd name="connsiteY5" fmla="*/ 577174 h 676147"/>
              <a:gd name="connsiteX6" fmla="*/ 18495 w 1075567"/>
              <a:gd name="connsiteY6" fmla="*/ 0 h 676147"/>
              <a:gd name="connsiteX0" fmla="*/ 1069570 w 1069570"/>
              <a:gd name="connsiteY0" fmla="*/ 551234 h 702087"/>
              <a:gd name="connsiteX1" fmla="*/ 939868 w 1069570"/>
              <a:gd name="connsiteY1" fmla="*/ 551233 h 702087"/>
              <a:gd name="connsiteX2" fmla="*/ 693433 w 1069570"/>
              <a:gd name="connsiteY2" fmla="*/ 700391 h 702087"/>
              <a:gd name="connsiteX3" fmla="*/ 576702 w 1069570"/>
              <a:gd name="connsiteY3" fmla="*/ 635540 h 702087"/>
              <a:gd name="connsiteX4" fmla="*/ 434029 w 1069570"/>
              <a:gd name="connsiteY4" fmla="*/ 693906 h 702087"/>
              <a:gd name="connsiteX5" fmla="*/ 200565 w 1069570"/>
              <a:gd name="connsiteY5" fmla="*/ 603114 h 702087"/>
              <a:gd name="connsiteX6" fmla="*/ 18983 w 1069570"/>
              <a:gd name="connsiteY6" fmla="*/ 0 h 702087"/>
              <a:gd name="connsiteX0" fmla="*/ 1059015 w 1059015"/>
              <a:gd name="connsiteY0" fmla="*/ 551234 h 702087"/>
              <a:gd name="connsiteX1" fmla="*/ 929313 w 1059015"/>
              <a:gd name="connsiteY1" fmla="*/ 551233 h 702087"/>
              <a:gd name="connsiteX2" fmla="*/ 682878 w 1059015"/>
              <a:gd name="connsiteY2" fmla="*/ 700391 h 702087"/>
              <a:gd name="connsiteX3" fmla="*/ 566147 w 1059015"/>
              <a:gd name="connsiteY3" fmla="*/ 635540 h 702087"/>
              <a:gd name="connsiteX4" fmla="*/ 423474 w 1059015"/>
              <a:gd name="connsiteY4" fmla="*/ 693906 h 702087"/>
              <a:gd name="connsiteX5" fmla="*/ 190010 w 1059015"/>
              <a:gd name="connsiteY5" fmla="*/ 603114 h 702087"/>
              <a:gd name="connsiteX6" fmla="*/ 8428 w 1059015"/>
              <a:gd name="connsiteY6" fmla="*/ 0 h 702087"/>
              <a:gd name="connsiteX0" fmla="*/ 1159760 w 1159760"/>
              <a:gd name="connsiteY0" fmla="*/ 324255 h 475108"/>
              <a:gd name="connsiteX1" fmla="*/ 1030058 w 1159760"/>
              <a:gd name="connsiteY1" fmla="*/ 324254 h 475108"/>
              <a:gd name="connsiteX2" fmla="*/ 783623 w 1159760"/>
              <a:gd name="connsiteY2" fmla="*/ 473412 h 475108"/>
              <a:gd name="connsiteX3" fmla="*/ 666892 w 1159760"/>
              <a:gd name="connsiteY3" fmla="*/ 408561 h 475108"/>
              <a:gd name="connsiteX4" fmla="*/ 524219 w 1159760"/>
              <a:gd name="connsiteY4" fmla="*/ 466927 h 475108"/>
              <a:gd name="connsiteX5" fmla="*/ 290755 w 1159760"/>
              <a:gd name="connsiteY5" fmla="*/ 376135 h 475108"/>
              <a:gd name="connsiteX6" fmla="*/ 5411 w 1159760"/>
              <a:gd name="connsiteY6" fmla="*/ 0 h 475108"/>
              <a:gd name="connsiteX0" fmla="*/ 1154349 w 1154349"/>
              <a:gd name="connsiteY0" fmla="*/ 324255 h 475108"/>
              <a:gd name="connsiteX1" fmla="*/ 1024647 w 1154349"/>
              <a:gd name="connsiteY1" fmla="*/ 324254 h 475108"/>
              <a:gd name="connsiteX2" fmla="*/ 778212 w 1154349"/>
              <a:gd name="connsiteY2" fmla="*/ 473412 h 475108"/>
              <a:gd name="connsiteX3" fmla="*/ 661481 w 1154349"/>
              <a:gd name="connsiteY3" fmla="*/ 408561 h 475108"/>
              <a:gd name="connsiteX4" fmla="*/ 518808 w 1154349"/>
              <a:gd name="connsiteY4" fmla="*/ 466927 h 475108"/>
              <a:gd name="connsiteX5" fmla="*/ 285344 w 1154349"/>
              <a:gd name="connsiteY5" fmla="*/ 376135 h 475108"/>
              <a:gd name="connsiteX6" fmla="*/ 0 w 1154349"/>
              <a:gd name="connsiteY6" fmla="*/ 0 h 475108"/>
              <a:gd name="connsiteX0" fmla="*/ 1173804 w 1173804"/>
              <a:gd name="connsiteY0" fmla="*/ 17063 h 274386"/>
              <a:gd name="connsiteX1" fmla="*/ 1044102 w 1173804"/>
              <a:gd name="connsiteY1" fmla="*/ 17062 h 274386"/>
              <a:gd name="connsiteX2" fmla="*/ 797667 w 1173804"/>
              <a:gd name="connsiteY2" fmla="*/ 166220 h 274386"/>
              <a:gd name="connsiteX3" fmla="*/ 680936 w 1173804"/>
              <a:gd name="connsiteY3" fmla="*/ 101369 h 274386"/>
              <a:gd name="connsiteX4" fmla="*/ 538263 w 1173804"/>
              <a:gd name="connsiteY4" fmla="*/ 159735 h 274386"/>
              <a:gd name="connsiteX5" fmla="*/ 304799 w 1173804"/>
              <a:gd name="connsiteY5" fmla="*/ 68943 h 274386"/>
              <a:gd name="connsiteX6" fmla="*/ 0 w 1173804"/>
              <a:gd name="connsiteY6" fmla="*/ 257013 h 274386"/>
              <a:gd name="connsiteX0" fmla="*/ 1173804 w 1173804"/>
              <a:gd name="connsiteY0" fmla="*/ 17063 h 257013"/>
              <a:gd name="connsiteX1" fmla="*/ 1044102 w 1173804"/>
              <a:gd name="connsiteY1" fmla="*/ 17062 h 257013"/>
              <a:gd name="connsiteX2" fmla="*/ 797667 w 1173804"/>
              <a:gd name="connsiteY2" fmla="*/ 166220 h 257013"/>
              <a:gd name="connsiteX3" fmla="*/ 680936 w 1173804"/>
              <a:gd name="connsiteY3" fmla="*/ 101369 h 257013"/>
              <a:gd name="connsiteX4" fmla="*/ 538263 w 1173804"/>
              <a:gd name="connsiteY4" fmla="*/ 159735 h 257013"/>
              <a:gd name="connsiteX5" fmla="*/ 304799 w 1173804"/>
              <a:gd name="connsiteY5" fmla="*/ 68943 h 257013"/>
              <a:gd name="connsiteX6" fmla="*/ 0 w 1173804"/>
              <a:gd name="connsiteY6" fmla="*/ 257013 h 257013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284051 w 1284051"/>
              <a:gd name="connsiteY0" fmla="*/ 304278 h 349675"/>
              <a:gd name="connsiteX1" fmla="*/ 1076527 w 1284051"/>
              <a:gd name="connsiteY1" fmla="*/ 12917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83784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2468 w 1284051"/>
              <a:gd name="connsiteY1" fmla="*/ 9026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71080 w 1271080"/>
              <a:gd name="connsiteY0" fmla="*/ 271852 h 349675"/>
              <a:gd name="connsiteX1" fmla="*/ 1108953 w 1271080"/>
              <a:gd name="connsiteY1" fmla="*/ 77299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7185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5888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32941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12715 w 1212715"/>
              <a:gd name="connsiteY0" fmla="*/ 213486 h 349675"/>
              <a:gd name="connsiteX1" fmla="*/ 1095983 w 1212715"/>
              <a:gd name="connsiteY1" fmla="*/ 51358 h 349675"/>
              <a:gd name="connsiteX2" fmla="*/ 849548 w 1212715"/>
              <a:gd name="connsiteY2" fmla="*/ 168090 h 349675"/>
              <a:gd name="connsiteX3" fmla="*/ 706876 w 1212715"/>
              <a:gd name="connsiteY3" fmla="*/ 103239 h 349675"/>
              <a:gd name="connsiteX4" fmla="*/ 564203 w 1212715"/>
              <a:gd name="connsiteY4" fmla="*/ 161605 h 349675"/>
              <a:gd name="connsiteX5" fmla="*/ 330739 w 1212715"/>
              <a:gd name="connsiteY5" fmla="*/ 70813 h 349675"/>
              <a:gd name="connsiteX6" fmla="*/ 0 w 1212715"/>
              <a:gd name="connsiteY6" fmla="*/ 349675 h 349675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0811 h 360811"/>
              <a:gd name="connsiteX1" fmla="*/ 1095983 w 1290536"/>
              <a:gd name="connsiteY1" fmla="*/ 43040 h 360811"/>
              <a:gd name="connsiteX2" fmla="*/ 849548 w 1290536"/>
              <a:gd name="connsiteY2" fmla="*/ 159772 h 360811"/>
              <a:gd name="connsiteX3" fmla="*/ 706876 w 1290536"/>
              <a:gd name="connsiteY3" fmla="*/ 94921 h 360811"/>
              <a:gd name="connsiteX4" fmla="*/ 564203 w 1290536"/>
              <a:gd name="connsiteY4" fmla="*/ 153287 h 360811"/>
              <a:gd name="connsiteX5" fmla="*/ 330739 w 1290536"/>
              <a:gd name="connsiteY5" fmla="*/ 62495 h 360811"/>
              <a:gd name="connsiteX6" fmla="*/ 0 w 1290536"/>
              <a:gd name="connsiteY6" fmla="*/ 341357 h 360811"/>
              <a:gd name="connsiteX0" fmla="*/ 1072983 w 1072983"/>
              <a:gd name="connsiteY0" fmla="*/ 1209836 h 1209836"/>
              <a:gd name="connsiteX1" fmla="*/ 878430 w 1072983"/>
              <a:gd name="connsiteY1" fmla="*/ 892065 h 1209836"/>
              <a:gd name="connsiteX2" fmla="*/ 631995 w 1072983"/>
              <a:gd name="connsiteY2" fmla="*/ 1008797 h 1209836"/>
              <a:gd name="connsiteX3" fmla="*/ 489323 w 1072983"/>
              <a:gd name="connsiteY3" fmla="*/ 943946 h 1209836"/>
              <a:gd name="connsiteX4" fmla="*/ 346650 w 1072983"/>
              <a:gd name="connsiteY4" fmla="*/ 1002312 h 1209836"/>
              <a:gd name="connsiteX5" fmla="*/ 113186 w 1072983"/>
              <a:gd name="connsiteY5" fmla="*/ 911520 h 1209836"/>
              <a:gd name="connsiteX6" fmla="*/ 113187 w 1072983"/>
              <a:gd name="connsiteY6" fmla="*/ 10093 h 1209836"/>
              <a:gd name="connsiteX0" fmla="*/ 1022030 w 1022030"/>
              <a:gd name="connsiteY0" fmla="*/ 1199743 h 1199743"/>
              <a:gd name="connsiteX1" fmla="*/ 827477 w 1022030"/>
              <a:gd name="connsiteY1" fmla="*/ 881972 h 1199743"/>
              <a:gd name="connsiteX2" fmla="*/ 581042 w 1022030"/>
              <a:gd name="connsiteY2" fmla="*/ 998704 h 1199743"/>
              <a:gd name="connsiteX3" fmla="*/ 438370 w 1022030"/>
              <a:gd name="connsiteY3" fmla="*/ 933853 h 1199743"/>
              <a:gd name="connsiteX4" fmla="*/ 295697 w 1022030"/>
              <a:gd name="connsiteY4" fmla="*/ 992219 h 1199743"/>
              <a:gd name="connsiteX5" fmla="*/ 62233 w 1022030"/>
              <a:gd name="connsiteY5" fmla="*/ 901427 h 1199743"/>
              <a:gd name="connsiteX6" fmla="*/ 62234 w 1022030"/>
              <a:gd name="connsiteY6" fmla="*/ 0 h 1199743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51626 w 1251626"/>
              <a:gd name="connsiteY0" fmla="*/ 570688 h 570688"/>
              <a:gd name="connsiteX1" fmla="*/ 1057073 w 1251626"/>
              <a:gd name="connsiteY1" fmla="*/ 252917 h 570688"/>
              <a:gd name="connsiteX2" fmla="*/ 810638 w 1251626"/>
              <a:gd name="connsiteY2" fmla="*/ 369649 h 570688"/>
              <a:gd name="connsiteX3" fmla="*/ 667966 w 1251626"/>
              <a:gd name="connsiteY3" fmla="*/ 304798 h 570688"/>
              <a:gd name="connsiteX4" fmla="*/ 525293 w 1251626"/>
              <a:gd name="connsiteY4" fmla="*/ 363164 h 570688"/>
              <a:gd name="connsiteX5" fmla="*/ 291829 w 1251626"/>
              <a:gd name="connsiteY5" fmla="*/ 272372 h 570688"/>
              <a:gd name="connsiteX6" fmla="*/ 0 w 1251626"/>
              <a:gd name="connsiteY6" fmla="*/ 0 h 570688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80291 w 1251626"/>
              <a:gd name="connsiteY1" fmla="*/ 311283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99746 w 1238655"/>
              <a:gd name="connsiteY1" fmla="*/ 337224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85735 h 985735"/>
              <a:gd name="connsiteX1" fmla="*/ 1199746 w 1232169"/>
              <a:gd name="connsiteY1" fmla="*/ 337224 h 985735"/>
              <a:gd name="connsiteX2" fmla="*/ 810638 w 1232169"/>
              <a:gd name="connsiteY2" fmla="*/ 369649 h 985735"/>
              <a:gd name="connsiteX3" fmla="*/ 667966 w 1232169"/>
              <a:gd name="connsiteY3" fmla="*/ 304798 h 985735"/>
              <a:gd name="connsiteX4" fmla="*/ 525293 w 1232169"/>
              <a:gd name="connsiteY4" fmla="*/ 363164 h 985735"/>
              <a:gd name="connsiteX5" fmla="*/ 291829 w 1232169"/>
              <a:gd name="connsiteY5" fmla="*/ 272372 h 985735"/>
              <a:gd name="connsiteX6" fmla="*/ 0 w 1232169"/>
              <a:gd name="connsiteY6" fmla="*/ 0 h 98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2169" h="985735">
                <a:moveTo>
                  <a:pt x="1232169" y="985735"/>
                </a:moveTo>
                <a:cubicBezTo>
                  <a:pt x="754433" y="809556"/>
                  <a:pt x="1270001" y="439905"/>
                  <a:pt x="1199746" y="337224"/>
                </a:cubicBezTo>
                <a:cubicBezTo>
                  <a:pt x="1129491" y="234543"/>
                  <a:pt x="886298" y="323172"/>
                  <a:pt x="810638" y="369649"/>
                </a:cubicBezTo>
                <a:cubicBezTo>
                  <a:pt x="734978" y="416126"/>
                  <a:pt x="715523" y="305879"/>
                  <a:pt x="667966" y="304798"/>
                </a:cubicBezTo>
                <a:cubicBezTo>
                  <a:pt x="620409" y="303717"/>
                  <a:pt x="587982" y="368568"/>
                  <a:pt x="525293" y="363164"/>
                </a:cubicBezTo>
                <a:cubicBezTo>
                  <a:pt x="462604" y="357760"/>
                  <a:pt x="428016" y="398831"/>
                  <a:pt x="291829" y="272372"/>
                </a:cubicBezTo>
                <a:cubicBezTo>
                  <a:pt x="188067" y="217249"/>
                  <a:pt x="272374" y="1622"/>
                  <a:pt x="0" y="0"/>
                </a:cubicBezTo>
              </a:path>
            </a:pathLst>
          </a:custGeom>
          <a:noFill/>
          <a:ln w="76200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39732824">
                  <a:custGeom>
                    <a:avLst/>
                    <a:gdLst>
                      <a:gd name="connsiteX0" fmla="*/ 1232169 w 1232169"/>
                      <a:gd name="connsiteY0" fmla="*/ 985735 h 985735"/>
                      <a:gd name="connsiteX1" fmla="*/ 1199746 w 1232169"/>
                      <a:gd name="connsiteY1" fmla="*/ 337224 h 985735"/>
                      <a:gd name="connsiteX2" fmla="*/ 810638 w 1232169"/>
                      <a:gd name="connsiteY2" fmla="*/ 369649 h 985735"/>
                      <a:gd name="connsiteX3" fmla="*/ 667966 w 1232169"/>
                      <a:gd name="connsiteY3" fmla="*/ 304798 h 985735"/>
                      <a:gd name="connsiteX4" fmla="*/ 525293 w 1232169"/>
                      <a:gd name="connsiteY4" fmla="*/ 363164 h 985735"/>
                      <a:gd name="connsiteX5" fmla="*/ 291829 w 1232169"/>
                      <a:gd name="connsiteY5" fmla="*/ 272372 h 985735"/>
                      <a:gd name="connsiteX6" fmla="*/ 0 w 1232169"/>
                      <a:gd name="connsiteY6" fmla="*/ 0 h 985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2169" h="985735" extrusionOk="0">
                        <a:moveTo>
                          <a:pt x="1232169" y="985735"/>
                        </a:moveTo>
                        <a:cubicBezTo>
                          <a:pt x="753555" y="824143"/>
                          <a:pt x="1277843" y="447394"/>
                          <a:pt x="1199746" y="337224"/>
                        </a:cubicBezTo>
                        <a:cubicBezTo>
                          <a:pt x="1130162" y="216816"/>
                          <a:pt x="890977" y="335343"/>
                          <a:pt x="810638" y="369649"/>
                        </a:cubicBezTo>
                        <a:cubicBezTo>
                          <a:pt x="737446" y="415913"/>
                          <a:pt x="719017" y="304875"/>
                          <a:pt x="667966" y="304798"/>
                        </a:cubicBezTo>
                        <a:cubicBezTo>
                          <a:pt x="620753" y="296073"/>
                          <a:pt x="590510" y="368906"/>
                          <a:pt x="525293" y="363164"/>
                        </a:cubicBezTo>
                        <a:cubicBezTo>
                          <a:pt x="465643" y="352058"/>
                          <a:pt x="428854" y="399446"/>
                          <a:pt x="291829" y="272372"/>
                        </a:cubicBezTo>
                        <a:cubicBezTo>
                          <a:pt x="202002" y="247929"/>
                          <a:pt x="262032" y="16826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E67EC5-6A02-734D-9DE2-74F1A2772D8B}"/>
              </a:ext>
            </a:extLst>
          </p:cNvPr>
          <p:cNvSpPr/>
          <p:nvPr/>
        </p:nvSpPr>
        <p:spPr>
          <a:xfrm>
            <a:off x="3966983" y="819459"/>
            <a:ext cx="611527" cy="61152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71C58-4F21-5F48-8EFC-E0B53B1474FD}"/>
              </a:ext>
            </a:extLst>
          </p:cNvPr>
          <p:cNvSpPr txBox="1"/>
          <p:nvPr/>
        </p:nvSpPr>
        <p:spPr>
          <a:xfrm>
            <a:off x="3937262" y="970992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AUCG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BE5E66-389E-474E-B1C1-DF6113A02E2D}"/>
              </a:ext>
            </a:extLst>
          </p:cNvPr>
          <p:cNvCxnSpPr>
            <a:cxnSpLocks/>
          </p:cNvCxnSpPr>
          <p:nvPr/>
        </p:nvCxnSpPr>
        <p:spPr>
          <a:xfrm flipH="1" flipV="1">
            <a:off x="4542429" y="1272534"/>
            <a:ext cx="338529" cy="176313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08DB0D-D672-B942-A838-C5BF9756F73C}"/>
              </a:ext>
            </a:extLst>
          </p:cNvPr>
          <p:cNvCxnSpPr>
            <a:cxnSpLocks/>
          </p:cNvCxnSpPr>
          <p:nvPr/>
        </p:nvCxnSpPr>
        <p:spPr>
          <a:xfrm flipH="1">
            <a:off x="4394877" y="560544"/>
            <a:ext cx="81490" cy="2207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CD8E74F-E601-1741-81C5-C102791FE7B3}"/>
              </a:ext>
            </a:extLst>
          </p:cNvPr>
          <p:cNvSpPr/>
          <p:nvPr/>
        </p:nvSpPr>
        <p:spPr>
          <a:xfrm rot="16200000">
            <a:off x="5867850" y="617821"/>
            <a:ext cx="315935" cy="353620"/>
          </a:xfrm>
          <a:custGeom>
            <a:avLst/>
            <a:gdLst>
              <a:gd name="connsiteX0" fmla="*/ 0 w 316891"/>
              <a:gd name="connsiteY0" fmla="*/ 158446 h 316891"/>
              <a:gd name="connsiteX1" fmla="*/ 158446 w 316891"/>
              <a:gd name="connsiteY1" fmla="*/ 0 h 316891"/>
              <a:gd name="connsiteX2" fmla="*/ 316892 w 316891"/>
              <a:gd name="connsiteY2" fmla="*/ 158446 h 316891"/>
              <a:gd name="connsiteX3" fmla="*/ 158446 w 316891"/>
              <a:gd name="connsiteY3" fmla="*/ 316892 h 316891"/>
              <a:gd name="connsiteX4" fmla="*/ 0 w 316891"/>
              <a:gd name="connsiteY4" fmla="*/ 158446 h 316891"/>
              <a:gd name="connsiteX0" fmla="*/ 0 w 329862"/>
              <a:gd name="connsiteY0" fmla="*/ 178003 h 317130"/>
              <a:gd name="connsiteX1" fmla="*/ 171416 w 329862"/>
              <a:gd name="connsiteY1" fmla="*/ 102 h 317130"/>
              <a:gd name="connsiteX2" fmla="*/ 329862 w 329862"/>
              <a:gd name="connsiteY2" fmla="*/ 158548 h 317130"/>
              <a:gd name="connsiteX3" fmla="*/ 171416 w 329862"/>
              <a:gd name="connsiteY3" fmla="*/ 316994 h 317130"/>
              <a:gd name="connsiteX4" fmla="*/ 0 w 329862"/>
              <a:gd name="connsiteY4" fmla="*/ 178003 h 317130"/>
              <a:gd name="connsiteX0" fmla="*/ 2826 w 332688"/>
              <a:gd name="connsiteY0" fmla="*/ 178003 h 320486"/>
              <a:gd name="connsiteX1" fmla="*/ 174242 w 332688"/>
              <a:gd name="connsiteY1" fmla="*/ 102 h 320486"/>
              <a:gd name="connsiteX2" fmla="*/ 332688 w 332688"/>
              <a:gd name="connsiteY2" fmla="*/ 158548 h 320486"/>
              <a:gd name="connsiteX3" fmla="*/ 174242 w 332688"/>
              <a:gd name="connsiteY3" fmla="*/ 316994 h 320486"/>
              <a:gd name="connsiteX4" fmla="*/ 75036 w 332688"/>
              <a:gd name="connsiteY4" fmla="*/ 261017 h 320486"/>
              <a:gd name="connsiteX5" fmla="*/ 2826 w 332688"/>
              <a:gd name="connsiteY5" fmla="*/ 178003 h 320486"/>
              <a:gd name="connsiteX0" fmla="*/ 2826 w 340416"/>
              <a:gd name="connsiteY0" fmla="*/ 177967 h 324422"/>
              <a:gd name="connsiteX1" fmla="*/ 174242 w 340416"/>
              <a:gd name="connsiteY1" fmla="*/ 66 h 324422"/>
              <a:gd name="connsiteX2" fmla="*/ 332688 w 340416"/>
              <a:gd name="connsiteY2" fmla="*/ 158512 h 324422"/>
              <a:gd name="connsiteX3" fmla="*/ 308499 w 340416"/>
              <a:gd name="connsiteY3" fmla="*/ 306377 h 324422"/>
              <a:gd name="connsiteX4" fmla="*/ 174242 w 340416"/>
              <a:gd name="connsiteY4" fmla="*/ 316958 h 324422"/>
              <a:gd name="connsiteX5" fmla="*/ 75036 w 340416"/>
              <a:gd name="connsiteY5" fmla="*/ 260981 h 324422"/>
              <a:gd name="connsiteX6" fmla="*/ 2826 w 340416"/>
              <a:gd name="connsiteY6" fmla="*/ 177967 h 324422"/>
              <a:gd name="connsiteX0" fmla="*/ 23 w 337613"/>
              <a:gd name="connsiteY0" fmla="*/ 178237 h 324692"/>
              <a:gd name="connsiteX1" fmla="*/ 65747 w 337613"/>
              <a:gd name="connsiteY1" fmla="*/ 118579 h 324692"/>
              <a:gd name="connsiteX2" fmla="*/ 171439 w 337613"/>
              <a:gd name="connsiteY2" fmla="*/ 336 h 324692"/>
              <a:gd name="connsiteX3" fmla="*/ 329885 w 337613"/>
              <a:gd name="connsiteY3" fmla="*/ 158782 h 324692"/>
              <a:gd name="connsiteX4" fmla="*/ 305696 w 337613"/>
              <a:gd name="connsiteY4" fmla="*/ 306647 h 324692"/>
              <a:gd name="connsiteX5" fmla="*/ 171439 w 337613"/>
              <a:gd name="connsiteY5" fmla="*/ 317228 h 324692"/>
              <a:gd name="connsiteX6" fmla="*/ 72233 w 337613"/>
              <a:gd name="connsiteY6" fmla="*/ 261251 h 324692"/>
              <a:gd name="connsiteX7" fmla="*/ 23 w 337613"/>
              <a:gd name="connsiteY7" fmla="*/ 178237 h 324692"/>
              <a:gd name="connsiteX0" fmla="*/ 23 w 337613"/>
              <a:gd name="connsiteY0" fmla="*/ 197637 h 344092"/>
              <a:gd name="connsiteX1" fmla="*/ 65747 w 337613"/>
              <a:gd name="connsiteY1" fmla="*/ 137979 h 344092"/>
              <a:gd name="connsiteX2" fmla="*/ 93618 w 337613"/>
              <a:gd name="connsiteY2" fmla="*/ 281 h 344092"/>
              <a:gd name="connsiteX3" fmla="*/ 329885 w 337613"/>
              <a:gd name="connsiteY3" fmla="*/ 178182 h 344092"/>
              <a:gd name="connsiteX4" fmla="*/ 305696 w 337613"/>
              <a:gd name="connsiteY4" fmla="*/ 326047 h 344092"/>
              <a:gd name="connsiteX5" fmla="*/ 171439 w 337613"/>
              <a:gd name="connsiteY5" fmla="*/ 336628 h 344092"/>
              <a:gd name="connsiteX6" fmla="*/ 72233 w 337613"/>
              <a:gd name="connsiteY6" fmla="*/ 280651 h 344092"/>
              <a:gd name="connsiteX7" fmla="*/ 23 w 337613"/>
              <a:gd name="connsiteY7" fmla="*/ 197637 h 344092"/>
              <a:gd name="connsiteX0" fmla="*/ 23 w 346078"/>
              <a:gd name="connsiteY0" fmla="*/ 202231 h 348686"/>
              <a:gd name="connsiteX1" fmla="*/ 65747 w 346078"/>
              <a:gd name="connsiteY1" fmla="*/ 142573 h 348686"/>
              <a:gd name="connsiteX2" fmla="*/ 93618 w 346078"/>
              <a:gd name="connsiteY2" fmla="*/ 4875 h 348686"/>
              <a:gd name="connsiteX3" fmla="*/ 331637 w 346078"/>
              <a:gd name="connsiteY3" fmla="*/ 45296 h 348686"/>
              <a:gd name="connsiteX4" fmla="*/ 329885 w 346078"/>
              <a:gd name="connsiteY4" fmla="*/ 182776 h 348686"/>
              <a:gd name="connsiteX5" fmla="*/ 305696 w 346078"/>
              <a:gd name="connsiteY5" fmla="*/ 330641 h 348686"/>
              <a:gd name="connsiteX6" fmla="*/ 171439 w 346078"/>
              <a:gd name="connsiteY6" fmla="*/ 341222 h 348686"/>
              <a:gd name="connsiteX7" fmla="*/ 72233 w 346078"/>
              <a:gd name="connsiteY7" fmla="*/ 285245 h 348686"/>
              <a:gd name="connsiteX8" fmla="*/ 23 w 346078"/>
              <a:gd name="connsiteY8" fmla="*/ 202231 h 348686"/>
              <a:gd name="connsiteX0" fmla="*/ 23 w 338956"/>
              <a:gd name="connsiteY0" fmla="*/ 202231 h 348686"/>
              <a:gd name="connsiteX1" fmla="*/ 65747 w 338956"/>
              <a:gd name="connsiteY1" fmla="*/ 142573 h 348686"/>
              <a:gd name="connsiteX2" fmla="*/ 93618 w 338956"/>
              <a:gd name="connsiteY2" fmla="*/ 4875 h 348686"/>
              <a:gd name="connsiteX3" fmla="*/ 331637 w 338956"/>
              <a:gd name="connsiteY3" fmla="*/ 45296 h 348686"/>
              <a:gd name="connsiteX4" fmla="*/ 252064 w 338956"/>
              <a:gd name="connsiteY4" fmla="*/ 156836 h 348686"/>
              <a:gd name="connsiteX5" fmla="*/ 305696 w 338956"/>
              <a:gd name="connsiteY5" fmla="*/ 330641 h 348686"/>
              <a:gd name="connsiteX6" fmla="*/ 171439 w 338956"/>
              <a:gd name="connsiteY6" fmla="*/ 341222 h 348686"/>
              <a:gd name="connsiteX7" fmla="*/ 72233 w 338956"/>
              <a:gd name="connsiteY7" fmla="*/ 285245 h 348686"/>
              <a:gd name="connsiteX8" fmla="*/ 23 w 338956"/>
              <a:gd name="connsiteY8" fmla="*/ 202231 h 348686"/>
              <a:gd name="connsiteX0" fmla="*/ 23 w 338956"/>
              <a:gd name="connsiteY0" fmla="*/ 202231 h 348686"/>
              <a:gd name="connsiteX1" fmla="*/ 65747 w 338956"/>
              <a:gd name="connsiteY1" fmla="*/ 142573 h 348686"/>
              <a:gd name="connsiteX2" fmla="*/ 93618 w 338956"/>
              <a:gd name="connsiteY2" fmla="*/ 4875 h 348686"/>
              <a:gd name="connsiteX3" fmla="*/ 331637 w 338956"/>
              <a:gd name="connsiteY3" fmla="*/ 45296 h 348686"/>
              <a:gd name="connsiteX4" fmla="*/ 252064 w 338956"/>
              <a:gd name="connsiteY4" fmla="*/ 156836 h 348686"/>
              <a:gd name="connsiteX5" fmla="*/ 305696 w 338956"/>
              <a:gd name="connsiteY5" fmla="*/ 330641 h 348686"/>
              <a:gd name="connsiteX6" fmla="*/ 171439 w 338956"/>
              <a:gd name="connsiteY6" fmla="*/ 341222 h 348686"/>
              <a:gd name="connsiteX7" fmla="*/ 72233 w 338956"/>
              <a:gd name="connsiteY7" fmla="*/ 285245 h 348686"/>
              <a:gd name="connsiteX8" fmla="*/ 23 w 338956"/>
              <a:gd name="connsiteY8" fmla="*/ 202231 h 348686"/>
              <a:gd name="connsiteX0" fmla="*/ 23 w 315935"/>
              <a:gd name="connsiteY0" fmla="*/ 207165 h 353620"/>
              <a:gd name="connsiteX1" fmla="*/ 65747 w 315935"/>
              <a:gd name="connsiteY1" fmla="*/ 147507 h 353620"/>
              <a:gd name="connsiteX2" fmla="*/ 93618 w 315935"/>
              <a:gd name="connsiteY2" fmla="*/ 9809 h 353620"/>
              <a:gd name="connsiteX3" fmla="*/ 305697 w 315935"/>
              <a:gd name="connsiteY3" fmla="*/ 30774 h 353620"/>
              <a:gd name="connsiteX4" fmla="*/ 252064 w 315935"/>
              <a:gd name="connsiteY4" fmla="*/ 161770 h 353620"/>
              <a:gd name="connsiteX5" fmla="*/ 305696 w 315935"/>
              <a:gd name="connsiteY5" fmla="*/ 335575 h 353620"/>
              <a:gd name="connsiteX6" fmla="*/ 171439 w 315935"/>
              <a:gd name="connsiteY6" fmla="*/ 346156 h 353620"/>
              <a:gd name="connsiteX7" fmla="*/ 72233 w 315935"/>
              <a:gd name="connsiteY7" fmla="*/ 290179 h 353620"/>
              <a:gd name="connsiteX8" fmla="*/ 23 w 315935"/>
              <a:gd name="connsiteY8" fmla="*/ 207165 h 3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935" h="353620">
                <a:moveTo>
                  <a:pt x="23" y="207165"/>
                </a:moveTo>
                <a:cubicBezTo>
                  <a:pt x="-1058" y="183386"/>
                  <a:pt x="37178" y="177157"/>
                  <a:pt x="65747" y="147507"/>
                </a:cubicBezTo>
                <a:cubicBezTo>
                  <a:pt x="94316" y="117857"/>
                  <a:pt x="53626" y="29265"/>
                  <a:pt x="93618" y="9809"/>
                </a:cubicBezTo>
                <a:cubicBezTo>
                  <a:pt x="133610" y="-9647"/>
                  <a:pt x="266319" y="1124"/>
                  <a:pt x="305697" y="30774"/>
                </a:cubicBezTo>
                <a:cubicBezTo>
                  <a:pt x="345075" y="60424"/>
                  <a:pt x="238013" y="121779"/>
                  <a:pt x="252064" y="161770"/>
                </a:cubicBezTo>
                <a:cubicBezTo>
                  <a:pt x="305026" y="201761"/>
                  <a:pt x="332104" y="309167"/>
                  <a:pt x="305696" y="335575"/>
                </a:cubicBezTo>
                <a:cubicBezTo>
                  <a:pt x="279288" y="361983"/>
                  <a:pt x="210349" y="353722"/>
                  <a:pt x="171439" y="346156"/>
                </a:cubicBezTo>
                <a:cubicBezTo>
                  <a:pt x="132529" y="338590"/>
                  <a:pt x="100802" y="313344"/>
                  <a:pt x="72233" y="290179"/>
                </a:cubicBezTo>
                <a:cubicBezTo>
                  <a:pt x="43664" y="267014"/>
                  <a:pt x="1104" y="230944"/>
                  <a:pt x="23" y="207165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A4AD65-8E8E-7F40-BB52-A33DC68450B0}"/>
              </a:ext>
            </a:extLst>
          </p:cNvPr>
          <p:cNvCxnSpPr>
            <a:cxnSpLocks/>
          </p:cNvCxnSpPr>
          <p:nvPr/>
        </p:nvCxnSpPr>
        <p:spPr>
          <a:xfrm rot="19860623" flipH="1">
            <a:off x="6336118" y="238015"/>
            <a:ext cx="188244" cy="21320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54666A-3F3C-BF43-8CD1-200F6BD0DF78}"/>
              </a:ext>
            </a:extLst>
          </p:cNvPr>
          <p:cNvCxnSpPr>
            <a:cxnSpLocks/>
          </p:cNvCxnSpPr>
          <p:nvPr/>
        </p:nvCxnSpPr>
        <p:spPr>
          <a:xfrm rot="19860623">
            <a:off x="6451939" y="469943"/>
            <a:ext cx="1" cy="216089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C61060-A17F-A548-9D4B-4F29D3D17C2B}"/>
              </a:ext>
            </a:extLst>
          </p:cNvPr>
          <p:cNvCxnSpPr>
            <a:cxnSpLocks/>
          </p:cNvCxnSpPr>
          <p:nvPr/>
        </p:nvCxnSpPr>
        <p:spPr>
          <a:xfrm rot="19860623" flipH="1">
            <a:off x="6189490" y="529956"/>
            <a:ext cx="236115" cy="4047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ghtning Bolt 64">
            <a:extLst>
              <a:ext uri="{FF2B5EF4-FFF2-40B4-BE49-F238E27FC236}">
                <a16:creationId xmlns:a16="http://schemas.microsoft.com/office/drawing/2014/main" id="{5609744C-BD21-8A49-9069-1A6A247EDDFC}"/>
              </a:ext>
            </a:extLst>
          </p:cNvPr>
          <p:cNvSpPr/>
          <p:nvPr/>
        </p:nvSpPr>
        <p:spPr>
          <a:xfrm rot="12679308" flipH="1">
            <a:off x="5471019" y="803552"/>
            <a:ext cx="278782" cy="359832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190731-2D17-3A40-AE6B-A135E710A2E0}"/>
              </a:ext>
            </a:extLst>
          </p:cNvPr>
          <p:cNvSpPr txBox="1"/>
          <p:nvPr/>
        </p:nvSpPr>
        <p:spPr>
          <a:xfrm>
            <a:off x="5331893" y="1044316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UV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9C4689CA-B915-3449-99DA-759BC15BE86A}"/>
              </a:ext>
            </a:extLst>
          </p:cNvPr>
          <p:cNvSpPr/>
          <p:nvPr/>
        </p:nvSpPr>
        <p:spPr>
          <a:xfrm>
            <a:off x="3802373" y="269815"/>
            <a:ext cx="1232169" cy="985735"/>
          </a:xfrm>
          <a:custGeom>
            <a:avLst/>
            <a:gdLst>
              <a:gd name="connsiteX0" fmla="*/ 1219200 w 1219200"/>
              <a:gd name="connsiteY0" fmla="*/ 596630 h 728028"/>
              <a:gd name="connsiteX1" fmla="*/ 972766 w 1219200"/>
              <a:gd name="connsiteY1" fmla="*/ 577174 h 728028"/>
              <a:gd name="connsiteX2" fmla="*/ 726331 w 1219200"/>
              <a:gd name="connsiteY2" fmla="*/ 726332 h 728028"/>
              <a:gd name="connsiteX3" fmla="*/ 609600 w 1219200"/>
              <a:gd name="connsiteY3" fmla="*/ 661481 h 728028"/>
              <a:gd name="connsiteX4" fmla="*/ 466927 w 1219200"/>
              <a:gd name="connsiteY4" fmla="*/ 719847 h 728028"/>
              <a:gd name="connsiteX5" fmla="*/ 233463 w 1219200"/>
              <a:gd name="connsiteY5" fmla="*/ 629055 h 728028"/>
              <a:gd name="connsiteX6" fmla="*/ 0 w 1219200"/>
              <a:gd name="connsiteY6" fmla="*/ 0 h 728028"/>
              <a:gd name="connsiteX0" fmla="*/ 1102468 w 1102468"/>
              <a:gd name="connsiteY0" fmla="*/ 577175 h 728028"/>
              <a:gd name="connsiteX1" fmla="*/ 972766 w 1102468"/>
              <a:gd name="connsiteY1" fmla="*/ 577174 h 728028"/>
              <a:gd name="connsiteX2" fmla="*/ 726331 w 1102468"/>
              <a:gd name="connsiteY2" fmla="*/ 726332 h 728028"/>
              <a:gd name="connsiteX3" fmla="*/ 609600 w 1102468"/>
              <a:gd name="connsiteY3" fmla="*/ 661481 h 728028"/>
              <a:gd name="connsiteX4" fmla="*/ 466927 w 1102468"/>
              <a:gd name="connsiteY4" fmla="*/ 719847 h 728028"/>
              <a:gd name="connsiteX5" fmla="*/ 233463 w 1102468"/>
              <a:gd name="connsiteY5" fmla="*/ 629055 h 728028"/>
              <a:gd name="connsiteX6" fmla="*/ 0 w 1102468"/>
              <a:gd name="connsiteY6" fmla="*/ 0 h 728028"/>
              <a:gd name="connsiteX0" fmla="*/ 1057072 w 1057072"/>
              <a:gd name="connsiteY0" fmla="*/ 525294 h 676147"/>
              <a:gd name="connsiteX1" fmla="*/ 927370 w 1057072"/>
              <a:gd name="connsiteY1" fmla="*/ 525293 h 676147"/>
              <a:gd name="connsiteX2" fmla="*/ 680935 w 1057072"/>
              <a:gd name="connsiteY2" fmla="*/ 674451 h 676147"/>
              <a:gd name="connsiteX3" fmla="*/ 564204 w 1057072"/>
              <a:gd name="connsiteY3" fmla="*/ 609600 h 676147"/>
              <a:gd name="connsiteX4" fmla="*/ 421531 w 1057072"/>
              <a:gd name="connsiteY4" fmla="*/ 667966 h 676147"/>
              <a:gd name="connsiteX5" fmla="*/ 188067 w 1057072"/>
              <a:gd name="connsiteY5" fmla="*/ 577174 h 676147"/>
              <a:gd name="connsiteX6" fmla="*/ 0 w 1057072"/>
              <a:gd name="connsiteY6" fmla="*/ 0 h 676147"/>
              <a:gd name="connsiteX0" fmla="*/ 1075567 w 1075567"/>
              <a:gd name="connsiteY0" fmla="*/ 525294 h 676147"/>
              <a:gd name="connsiteX1" fmla="*/ 945865 w 1075567"/>
              <a:gd name="connsiteY1" fmla="*/ 525293 h 676147"/>
              <a:gd name="connsiteX2" fmla="*/ 699430 w 1075567"/>
              <a:gd name="connsiteY2" fmla="*/ 674451 h 676147"/>
              <a:gd name="connsiteX3" fmla="*/ 582699 w 1075567"/>
              <a:gd name="connsiteY3" fmla="*/ 609600 h 676147"/>
              <a:gd name="connsiteX4" fmla="*/ 440026 w 1075567"/>
              <a:gd name="connsiteY4" fmla="*/ 667966 h 676147"/>
              <a:gd name="connsiteX5" fmla="*/ 206562 w 1075567"/>
              <a:gd name="connsiteY5" fmla="*/ 577174 h 676147"/>
              <a:gd name="connsiteX6" fmla="*/ 18495 w 1075567"/>
              <a:gd name="connsiteY6" fmla="*/ 0 h 676147"/>
              <a:gd name="connsiteX0" fmla="*/ 1069570 w 1069570"/>
              <a:gd name="connsiteY0" fmla="*/ 551234 h 702087"/>
              <a:gd name="connsiteX1" fmla="*/ 939868 w 1069570"/>
              <a:gd name="connsiteY1" fmla="*/ 551233 h 702087"/>
              <a:gd name="connsiteX2" fmla="*/ 693433 w 1069570"/>
              <a:gd name="connsiteY2" fmla="*/ 700391 h 702087"/>
              <a:gd name="connsiteX3" fmla="*/ 576702 w 1069570"/>
              <a:gd name="connsiteY3" fmla="*/ 635540 h 702087"/>
              <a:gd name="connsiteX4" fmla="*/ 434029 w 1069570"/>
              <a:gd name="connsiteY4" fmla="*/ 693906 h 702087"/>
              <a:gd name="connsiteX5" fmla="*/ 200565 w 1069570"/>
              <a:gd name="connsiteY5" fmla="*/ 603114 h 702087"/>
              <a:gd name="connsiteX6" fmla="*/ 18983 w 1069570"/>
              <a:gd name="connsiteY6" fmla="*/ 0 h 702087"/>
              <a:gd name="connsiteX0" fmla="*/ 1059015 w 1059015"/>
              <a:gd name="connsiteY0" fmla="*/ 551234 h 702087"/>
              <a:gd name="connsiteX1" fmla="*/ 929313 w 1059015"/>
              <a:gd name="connsiteY1" fmla="*/ 551233 h 702087"/>
              <a:gd name="connsiteX2" fmla="*/ 682878 w 1059015"/>
              <a:gd name="connsiteY2" fmla="*/ 700391 h 702087"/>
              <a:gd name="connsiteX3" fmla="*/ 566147 w 1059015"/>
              <a:gd name="connsiteY3" fmla="*/ 635540 h 702087"/>
              <a:gd name="connsiteX4" fmla="*/ 423474 w 1059015"/>
              <a:gd name="connsiteY4" fmla="*/ 693906 h 702087"/>
              <a:gd name="connsiteX5" fmla="*/ 190010 w 1059015"/>
              <a:gd name="connsiteY5" fmla="*/ 603114 h 702087"/>
              <a:gd name="connsiteX6" fmla="*/ 8428 w 1059015"/>
              <a:gd name="connsiteY6" fmla="*/ 0 h 702087"/>
              <a:gd name="connsiteX0" fmla="*/ 1159760 w 1159760"/>
              <a:gd name="connsiteY0" fmla="*/ 324255 h 475108"/>
              <a:gd name="connsiteX1" fmla="*/ 1030058 w 1159760"/>
              <a:gd name="connsiteY1" fmla="*/ 324254 h 475108"/>
              <a:gd name="connsiteX2" fmla="*/ 783623 w 1159760"/>
              <a:gd name="connsiteY2" fmla="*/ 473412 h 475108"/>
              <a:gd name="connsiteX3" fmla="*/ 666892 w 1159760"/>
              <a:gd name="connsiteY3" fmla="*/ 408561 h 475108"/>
              <a:gd name="connsiteX4" fmla="*/ 524219 w 1159760"/>
              <a:gd name="connsiteY4" fmla="*/ 466927 h 475108"/>
              <a:gd name="connsiteX5" fmla="*/ 290755 w 1159760"/>
              <a:gd name="connsiteY5" fmla="*/ 376135 h 475108"/>
              <a:gd name="connsiteX6" fmla="*/ 5411 w 1159760"/>
              <a:gd name="connsiteY6" fmla="*/ 0 h 475108"/>
              <a:gd name="connsiteX0" fmla="*/ 1154349 w 1154349"/>
              <a:gd name="connsiteY0" fmla="*/ 324255 h 475108"/>
              <a:gd name="connsiteX1" fmla="*/ 1024647 w 1154349"/>
              <a:gd name="connsiteY1" fmla="*/ 324254 h 475108"/>
              <a:gd name="connsiteX2" fmla="*/ 778212 w 1154349"/>
              <a:gd name="connsiteY2" fmla="*/ 473412 h 475108"/>
              <a:gd name="connsiteX3" fmla="*/ 661481 w 1154349"/>
              <a:gd name="connsiteY3" fmla="*/ 408561 h 475108"/>
              <a:gd name="connsiteX4" fmla="*/ 518808 w 1154349"/>
              <a:gd name="connsiteY4" fmla="*/ 466927 h 475108"/>
              <a:gd name="connsiteX5" fmla="*/ 285344 w 1154349"/>
              <a:gd name="connsiteY5" fmla="*/ 376135 h 475108"/>
              <a:gd name="connsiteX6" fmla="*/ 0 w 1154349"/>
              <a:gd name="connsiteY6" fmla="*/ 0 h 475108"/>
              <a:gd name="connsiteX0" fmla="*/ 1173804 w 1173804"/>
              <a:gd name="connsiteY0" fmla="*/ 17063 h 274386"/>
              <a:gd name="connsiteX1" fmla="*/ 1044102 w 1173804"/>
              <a:gd name="connsiteY1" fmla="*/ 17062 h 274386"/>
              <a:gd name="connsiteX2" fmla="*/ 797667 w 1173804"/>
              <a:gd name="connsiteY2" fmla="*/ 166220 h 274386"/>
              <a:gd name="connsiteX3" fmla="*/ 680936 w 1173804"/>
              <a:gd name="connsiteY3" fmla="*/ 101369 h 274386"/>
              <a:gd name="connsiteX4" fmla="*/ 538263 w 1173804"/>
              <a:gd name="connsiteY4" fmla="*/ 159735 h 274386"/>
              <a:gd name="connsiteX5" fmla="*/ 304799 w 1173804"/>
              <a:gd name="connsiteY5" fmla="*/ 68943 h 274386"/>
              <a:gd name="connsiteX6" fmla="*/ 0 w 1173804"/>
              <a:gd name="connsiteY6" fmla="*/ 257013 h 274386"/>
              <a:gd name="connsiteX0" fmla="*/ 1173804 w 1173804"/>
              <a:gd name="connsiteY0" fmla="*/ 17063 h 257013"/>
              <a:gd name="connsiteX1" fmla="*/ 1044102 w 1173804"/>
              <a:gd name="connsiteY1" fmla="*/ 17062 h 257013"/>
              <a:gd name="connsiteX2" fmla="*/ 797667 w 1173804"/>
              <a:gd name="connsiteY2" fmla="*/ 166220 h 257013"/>
              <a:gd name="connsiteX3" fmla="*/ 680936 w 1173804"/>
              <a:gd name="connsiteY3" fmla="*/ 101369 h 257013"/>
              <a:gd name="connsiteX4" fmla="*/ 538263 w 1173804"/>
              <a:gd name="connsiteY4" fmla="*/ 159735 h 257013"/>
              <a:gd name="connsiteX5" fmla="*/ 304799 w 1173804"/>
              <a:gd name="connsiteY5" fmla="*/ 68943 h 257013"/>
              <a:gd name="connsiteX6" fmla="*/ 0 w 1173804"/>
              <a:gd name="connsiteY6" fmla="*/ 257013 h 257013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284051 w 1284051"/>
              <a:gd name="connsiteY0" fmla="*/ 304278 h 349675"/>
              <a:gd name="connsiteX1" fmla="*/ 1076527 w 1284051"/>
              <a:gd name="connsiteY1" fmla="*/ 12917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83784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2468 w 1284051"/>
              <a:gd name="connsiteY1" fmla="*/ 9026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71080 w 1271080"/>
              <a:gd name="connsiteY0" fmla="*/ 271852 h 349675"/>
              <a:gd name="connsiteX1" fmla="*/ 1108953 w 1271080"/>
              <a:gd name="connsiteY1" fmla="*/ 77299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7185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5888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32941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12715 w 1212715"/>
              <a:gd name="connsiteY0" fmla="*/ 213486 h 349675"/>
              <a:gd name="connsiteX1" fmla="*/ 1095983 w 1212715"/>
              <a:gd name="connsiteY1" fmla="*/ 51358 h 349675"/>
              <a:gd name="connsiteX2" fmla="*/ 849548 w 1212715"/>
              <a:gd name="connsiteY2" fmla="*/ 168090 h 349675"/>
              <a:gd name="connsiteX3" fmla="*/ 706876 w 1212715"/>
              <a:gd name="connsiteY3" fmla="*/ 103239 h 349675"/>
              <a:gd name="connsiteX4" fmla="*/ 564203 w 1212715"/>
              <a:gd name="connsiteY4" fmla="*/ 161605 h 349675"/>
              <a:gd name="connsiteX5" fmla="*/ 330739 w 1212715"/>
              <a:gd name="connsiteY5" fmla="*/ 70813 h 349675"/>
              <a:gd name="connsiteX6" fmla="*/ 0 w 1212715"/>
              <a:gd name="connsiteY6" fmla="*/ 349675 h 349675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0811 h 360811"/>
              <a:gd name="connsiteX1" fmla="*/ 1095983 w 1290536"/>
              <a:gd name="connsiteY1" fmla="*/ 43040 h 360811"/>
              <a:gd name="connsiteX2" fmla="*/ 849548 w 1290536"/>
              <a:gd name="connsiteY2" fmla="*/ 159772 h 360811"/>
              <a:gd name="connsiteX3" fmla="*/ 706876 w 1290536"/>
              <a:gd name="connsiteY3" fmla="*/ 94921 h 360811"/>
              <a:gd name="connsiteX4" fmla="*/ 564203 w 1290536"/>
              <a:gd name="connsiteY4" fmla="*/ 153287 h 360811"/>
              <a:gd name="connsiteX5" fmla="*/ 330739 w 1290536"/>
              <a:gd name="connsiteY5" fmla="*/ 62495 h 360811"/>
              <a:gd name="connsiteX6" fmla="*/ 0 w 1290536"/>
              <a:gd name="connsiteY6" fmla="*/ 341357 h 360811"/>
              <a:gd name="connsiteX0" fmla="*/ 1072983 w 1072983"/>
              <a:gd name="connsiteY0" fmla="*/ 1209836 h 1209836"/>
              <a:gd name="connsiteX1" fmla="*/ 878430 w 1072983"/>
              <a:gd name="connsiteY1" fmla="*/ 892065 h 1209836"/>
              <a:gd name="connsiteX2" fmla="*/ 631995 w 1072983"/>
              <a:gd name="connsiteY2" fmla="*/ 1008797 h 1209836"/>
              <a:gd name="connsiteX3" fmla="*/ 489323 w 1072983"/>
              <a:gd name="connsiteY3" fmla="*/ 943946 h 1209836"/>
              <a:gd name="connsiteX4" fmla="*/ 346650 w 1072983"/>
              <a:gd name="connsiteY4" fmla="*/ 1002312 h 1209836"/>
              <a:gd name="connsiteX5" fmla="*/ 113186 w 1072983"/>
              <a:gd name="connsiteY5" fmla="*/ 911520 h 1209836"/>
              <a:gd name="connsiteX6" fmla="*/ 113187 w 1072983"/>
              <a:gd name="connsiteY6" fmla="*/ 10093 h 1209836"/>
              <a:gd name="connsiteX0" fmla="*/ 1022030 w 1022030"/>
              <a:gd name="connsiteY0" fmla="*/ 1199743 h 1199743"/>
              <a:gd name="connsiteX1" fmla="*/ 827477 w 1022030"/>
              <a:gd name="connsiteY1" fmla="*/ 881972 h 1199743"/>
              <a:gd name="connsiteX2" fmla="*/ 581042 w 1022030"/>
              <a:gd name="connsiteY2" fmla="*/ 998704 h 1199743"/>
              <a:gd name="connsiteX3" fmla="*/ 438370 w 1022030"/>
              <a:gd name="connsiteY3" fmla="*/ 933853 h 1199743"/>
              <a:gd name="connsiteX4" fmla="*/ 295697 w 1022030"/>
              <a:gd name="connsiteY4" fmla="*/ 992219 h 1199743"/>
              <a:gd name="connsiteX5" fmla="*/ 62233 w 1022030"/>
              <a:gd name="connsiteY5" fmla="*/ 901427 h 1199743"/>
              <a:gd name="connsiteX6" fmla="*/ 62234 w 1022030"/>
              <a:gd name="connsiteY6" fmla="*/ 0 h 1199743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51626 w 1251626"/>
              <a:gd name="connsiteY0" fmla="*/ 570688 h 570688"/>
              <a:gd name="connsiteX1" fmla="*/ 1057073 w 1251626"/>
              <a:gd name="connsiteY1" fmla="*/ 252917 h 570688"/>
              <a:gd name="connsiteX2" fmla="*/ 810638 w 1251626"/>
              <a:gd name="connsiteY2" fmla="*/ 369649 h 570688"/>
              <a:gd name="connsiteX3" fmla="*/ 667966 w 1251626"/>
              <a:gd name="connsiteY3" fmla="*/ 304798 h 570688"/>
              <a:gd name="connsiteX4" fmla="*/ 525293 w 1251626"/>
              <a:gd name="connsiteY4" fmla="*/ 363164 h 570688"/>
              <a:gd name="connsiteX5" fmla="*/ 291829 w 1251626"/>
              <a:gd name="connsiteY5" fmla="*/ 272372 h 570688"/>
              <a:gd name="connsiteX6" fmla="*/ 0 w 1251626"/>
              <a:gd name="connsiteY6" fmla="*/ 0 h 570688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80291 w 1251626"/>
              <a:gd name="connsiteY1" fmla="*/ 311283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99746 w 1238655"/>
              <a:gd name="connsiteY1" fmla="*/ 337224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85735 h 985735"/>
              <a:gd name="connsiteX1" fmla="*/ 1199746 w 1232169"/>
              <a:gd name="connsiteY1" fmla="*/ 337224 h 985735"/>
              <a:gd name="connsiteX2" fmla="*/ 810638 w 1232169"/>
              <a:gd name="connsiteY2" fmla="*/ 369649 h 985735"/>
              <a:gd name="connsiteX3" fmla="*/ 667966 w 1232169"/>
              <a:gd name="connsiteY3" fmla="*/ 304798 h 985735"/>
              <a:gd name="connsiteX4" fmla="*/ 525293 w 1232169"/>
              <a:gd name="connsiteY4" fmla="*/ 363164 h 985735"/>
              <a:gd name="connsiteX5" fmla="*/ 291829 w 1232169"/>
              <a:gd name="connsiteY5" fmla="*/ 272372 h 985735"/>
              <a:gd name="connsiteX6" fmla="*/ 0 w 1232169"/>
              <a:gd name="connsiteY6" fmla="*/ 0 h 98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2169" h="985735">
                <a:moveTo>
                  <a:pt x="1232169" y="985735"/>
                </a:moveTo>
                <a:cubicBezTo>
                  <a:pt x="754433" y="809556"/>
                  <a:pt x="1270001" y="439905"/>
                  <a:pt x="1199746" y="337224"/>
                </a:cubicBezTo>
                <a:cubicBezTo>
                  <a:pt x="1129491" y="234543"/>
                  <a:pt x="886298" y="323172"/>
                  <a:pt x="810638" y="369649"/>
                </a:cubicBezTo>
                <a:cubicBezTo>
                  <a:pt x="734978" y="416126"/>
                  <a:pt x="715523" y="305879"/>
                  <a:pt x="667966" y="304798"/>
                </a:cubicBezTo>
                <a:cubicBezTo>
                  <a:pt x="620409" y="303717"/>
                  <a:pt x="587982" y="368568"/>
                  <a:pt x="525293" y="363164"/>
                </a:cubicBezTo>
                <a:cubicBezTo>
                  <a:pt x="462604" y="357760"/>
                  <a:pt x="428016" y="398831"/>
                  <a:pt x="291829" y="272372"/>
                </a:cubicBezTo>
                <a:cubicBezTo>
                  <a:pt x="188067" y="217249"/>
                  <a:pt x="272374" y="16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439732824">
                  <a:custGeom>
                    <a:avLst/>
                    <a:gdLst>
                      <a:gd name="connsiteX0" fmla="*/ 1232169 w 1232169"/>
                      <a:gd name="connsiteY0" fmla="*/ 985735 h 985735"/>
                      <a:gd name="connsiteX1" fmla="*/ 1199746 w 1232169"/>
                      <a:gd name="connsiteY1" fmla="*/ 337224 h 985735"/>
                      <a:gd name="connsiteX2" fmla="*/ 810638 w 1232169"/>
                      <a:gd name="connsiteY2" fmla="*/ 369649 h 985735"/>
                      <a:gd name="connsiteX3" fmla="*/ 667966 w 1232169"/>
                      <a:gd name="connsiteY3" fmla="*/ 304798 h 985735"/>
                      <a:gd name="connsiteX4" fmla="*/ 525293 w 1232169"/>
                      <a:gd name="connsiteY4" fmla="*/ 363164 h 985735"/>
                      <a:gd name="connsiteX5" fmla="*/ 291829 w 1232169"/>
                      <a:gd name="connsiteY5" fmla="*/ 272372 h 985735"/>
                      <a:gd name="connsiteX6" fmla="*/ 0 w 1232169"/>
                      <a:gd name="connsiteY6" fmla="*/ 0 h 985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2169" h="985735" extrusionOk="0">
                        <a:moveTo>
                          <a:pt x="1232169" y="985735"/>
                        </a:moveTo>
                        <a:cubicBezTo>
                          <a:pt x="753555" y="824143"/>
                          <a:pt x="1277843" y="447394"/>
                          <a:pt x="1199746" y="337224"/>
                        </a:cubicBezTo>
                        <a:cubicBezTo>
                          <a:pt x="1130162" y="216816"/>
                          <a:pt x="890977" y="335343"/>
                          <a:pt x="810638" y="369649"/>
                        </a:cubicBezTo>
                        <a:cubicBezTo>
                          <a:pt x="737446" y="415913"/>
                          <a:pt x="719017" y="304875"/>
                          <a:pt x="667966" y="304798"/>
                        </a:cubicBezTo>
                        <a:cubicBezTo>
                          <a:pt x="620753" y="296073"/>
                          <a:pt x="590510" y="368906"/>
                          <a:pt x="525293" y="363164"/>
                        </a:cubicBezTo>
                        <a:cubicBezTo>
                          <a:pt x="465643" y="352058"/>
                          <a:pt x="428854" y="399446"/>
                          <a:pt x="291829" y="272372"/>
                        </a:cubicBezTo>
                        <a:cubicBezTo>
                          <a:pt x="202002" y="247929"/>
                          <a:pt x="262032" y="16826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F16C0D90-D2B0-2248-9F4A-4364CDB9391A}"/>
              </a:ext>
            </a:extLst>
          </p:cNvPr>
          <p:cNvSpPr/>
          <p:nvPr/>
        </p:nvSpPr>
        <p:spPr>
          <a:xfrm>
            <a:off x="5435776" y="420573"/>
            <a:ext cx="1258111" cy="949439"/>
          </a:xfrm>
          <a:custGeom>
            <a:avLst/>
            <a:gdLst>
              <a:gd name="connsiteX0" fmla="*/ 0 w 1258111"/>
              <a:gd name="connsiteY0" fmla="*/ 162289 h 934705"/>
              <a:gd name="connsiteX1" fmla="*/ 291830 w 1258111"/>
              <a:gd name="connsiteY1" fmla="*/ 161 h 934705"/>
              <a:gd name="connsiteX2" fmla="*/ 538264 w 1258111"/>
              <a:gd name="connsiteY2" fmla="*/ 188230 h 934705"/>
              <a:gd name="connsiteX3" fmla="*/ 311285 w 1258111"/>
              <a:gd name="connsiteY3" fmla="*/ 473574 h 934705"/>
              <a:gd name="connsiteX4" fmla="*/ 428017 w 1258111"/>
              <a:gd name="connsiteY4" fmla="*/ 888621 h 934705"/>
              <a:gd name="connsiteX5" fmla="*/ 933856 w 1258111"/>
              <a:gd name="connsiteY5" fmla="*/ 875651 h 934705"/>
              <a:gd name="connsiteX6" fmla="*/ 1063558 w 1258111"/>
              <a:gd name="connsiteY6" fmla="*/ 454119 h 934705"/>
              <a:gd name="connsiteX7" fmla="*/ 1258111 w 1258111"/>
              <a:gd name="connsiteY7" fmla="*/ 350357 h 934705"/>
              <a:gd name="connsiteX0" fmla="*/ 0 w 1258111"/>
              <a:gd name="connsiteY0" fmla="*/ 162289 h 929601"/>
              <a:gd name="connsiteX1" fmla="*/ 291830 w 1258111"/>
              <a:gd name="connsiteY1" fmla="*/ 161 h 929601"/>
              <a:gd name="connsiteX2" fmla="*/ 538264 w 1258111"/>
              <a:gd name="connsiteY2" fmla="*/ 188230 h 929601"/>
              <a:gd name="connsiteX3" fmla="*/ 531779 w 1258111"/>
              <a:gd name="connsiteY3" fmla="*/ 551395 h 929601"/>
              <a:gd name="connsiteX4" fmla="*/ 428017 w 1258111"/>
              <a:gd name="connsiteY4" fmla="*/ 888621 h 929601"/>
              <a:gd name="connsiteX5" fmla="*/ 933856 w 1258111"/>
              <a:gd name="connsiteY5" fmla="*/ 875651 h 929601"/>
              <a:gd name="connsiteX6" fmla="*/ 1063558 w 1258111"/>
              <a:gd name="connsiteY6" fmla="*/ 454119 h 929601"/>
              <a:gd name="connsiteX7" fmla="*/ 1258111 w 1258111"/>
              <a:gd name="connsiteY7" fmla="*/ 350357 h 929601"/>
              <a:gd name="connsiteX0" fmla="*/ 0 w 1258111"/>
              <a:gd name="connsiteY0" fmla="*/ 162289 h 955745"/>
              <a:gd name="connsiteX1" fmla="*/ 291830 w 1258111"/>
              <a:gd name="connsiteY1" fmla="*/ 161 h 955745"/>
              <a:gd name="connsiteX2" fmla="*/ 538264 w 1258111"/>
              <a:gd name="connsiteY2" fmla="*/ 188230 h 955745"/>
              <a:gd name="connsiteX3" fmla="*/ 531779 w 1258111"/>
              <a:gd name="connsiteY3" fmla="*/ 551395 h 955745"/>
              <a:gd name="connsiteX4" fmla="*/ 693907 w 1258111"/>
              <a:gd name="connsiteY4" fmla="*/ 927532 h 955745"/>
              <a:gd name="connsiteX5" fmla="*/ 933856 w 1258111"/>
              <a:gd name="connsiteY5" fmla="*/ 875651 h 955745"/>
              <a:gd name="connsiteX6" fmla="*/ 1063558 w 1258111"/>
              <a:gd name="connsiteY6" fmla="*/ 454119 h 955745"/>
              <a:gd name="connsiteX7" fmla="*/ 1258111 w 1258111"/>
              <a:gd name="connsiteY7" fmla="*/ 350357 h 955745"/>
              <a:gd name="connsiteX0" fmla="*/ 0 w 1258111"/>
              <a:gd name="connsiteY0" fmla="*/ 162289 h 937669"/>
              <a:gd name="connsiteX1" fmla="*/ 291830 w 1258111"/>
              <a:gd name="connsiteY1" fmla="*/ 161 h 937669"/>
              <a:gd name="connsiteX2" fmla="*/ 538264 w 1258111"/>
              <a:gd name="connsiteY2" fmla="*/ 188230 h 937669"/>
              <a:gd name="connsiteX3" fmla="*/ 531779 w 1258111"/>
              <a:gd name="connsiteY3" fmla="*/ 551395 h 937669"/>
              <a:gd name="connsiteX4" fmla="*/ 693907 w 1258111"/>
              <a:gd name="connsiteY4" fmla="*/ 927532 h 937669"/>
              <a:gd name="connsiteX5" fmla="*/ 1018163 w 1258111"/>
              <a:gd name="connsiteY5" fmla="*/ 797829 h 937669"/>
              <a:gd name="connsiteX6" fmla="*/ 1063558 w 1258111"/>
              <a:gd name="connsiteY6" fmla="*/ 454119 h 937669"/>
              <a:gd name="connsiteX7" fmla="*/ 1258111 w 1258111"/>
              <a:gd name="connsiteY7" fmla="*/ 350357 h 937669"/>
              <a:gd name="connsiteX0" fmla="*/ 0 w 1258111"/>
              <a:gd name="connsiteY0" fmla="*/ 162289 h 949439"/>
              <a:gd name="connsiteX1" fmla="*/ 291830 w 1258111"/>
              <a:gd name="connsiteY1" fmla="*/ 161 h 949439"/>
              <a:gd name="connsiteX2" fmla="*/ 538264 w 1258111"/>
              <a:gd name="connsiteY2" fmla="*/ 188230 h 949439"/>
              <a:gd name="connsiteX3" fmla="*/ 531779 w 1258111"/>
              <a:gd name="connsiteY3" fmla="*/ 551395 h 949439"/>
              <a:gd name="connsiteX4" fmla="*/ 693907 w 1258111"/>
              <a:gd name="connsiteY4" fmla="*/ 927532 h 949439"/>
              <a:gd name="connsiteX5" fmla="*/ 959797 w 1258111"/>
              <a:gd name="connsiteY5" fmla="*/ 856194 h 949439"/>
              <a:gd name="connsiteX6" fmla="*/ 1063558 w 1258111"/>
              <a:gd name="connsiteY6" fmla="*/ 454119 h 949439"/>
              <a:gd name="connsiteX7" fmla="*/ 1258111 w 1258111"/>
              <a:gd name="connsiteY7" fmla="*/ 350357 h 94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111" h="949439">
                <a:moveTo>
                  <a:pt x="0" y="162289"/>
                </a:moveTo>
                <a:cubicBezTo>
                  <a:pt x="101059" y="79063"/>
                  <a:pt x="202119" y="-4163"/>
                  <a:pt x="291830" y="161"/>
                </a:cubicBezTo>
                <a:cubicBezTo>
                  <a:pt x="381541" y="4484"/>
                  <a:pt x="498273" y="96358"/>
                  <a:pt x="538264" y="188230"/>
                </a:cubicBezTo>
                <a:cubicBezTo>
                  <a:pt x="578256" y="280102"/>
                  <a:pt x="505839" y="428178"/>
                  <a:pt x="531779" y="551395"/>
                </a:cubicBezTo>
                <a:cubicBezTo>
                  <a:pt x="557720" y="674612"/>
                  <a:pt x="622571" y="876732"/>
                  <a:pt x="693907" y="927532"/>
                </a:cubicBezTo>
                <a:cubicBezTo>
                  <a:pt x="765243" y="978332"/>
                  <a:pt x="898189" y="935096"/>
                  <a:pt x="959797" y="856194"/>
                </a:cubicBezTo>
                <a:cubicBezTo>
                  <a:pt x="1021405" y="777292"/>
                  <a:pt x="1009516" y="541668"/>
                  <a:pt x="1063558" y="454119"/>
                </a:cubicBezTo>
                <a:cubicBezTo>
                  <a:pt x="1117600" y="366570"/>
                  <a:pt x="1187855" y="358463"/>
                  <a:pt x="1258111" y="350357"/>
                </a:cubicBezTo>
              </a:path>
            </a:pathLst>
          </a:custGeom>
          <a:noFill/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F3C6F01-4F2E-984D-AD0A-3B9440BC63BB}"/>
              </a:ext>
            </a:extLst>
          </p:cNvPr>
          <p:cNvSpPr/>
          <p:nvPr/>
        </p:nvSpPr>
        <p:spPr>
          <a:xfrm>
            <a:off x="5435776" y="420174"/>
            <a:ext cx="1258111" cy="949439"/>
          </a:xfrm>
          <a:custGeom>
            <a:avLst/>
            <a:gdLst>
              <a:gd name="connsiteX0" fmla="*/ 0 w 1258111"/>
              <a:gd name="connsiteY0" fmla="*/ 162289 h 934705"/>
              <a:gd name="connsiteX1" fmla="*/ 291830 w 1258111"/>
              <a:gd name="connsiteY1" fmla="*/ 161 h 934705"/>
              <a:gd name="connsiteX2" fmla="*/ 538264 w 1258111"/>
              <a:gd name="connsiteY2" fmla="*/ 188230 h 934705"/>
              <a:gd name="connsiteX3" fmla="*/ 311285 w 1258111"/>
              <a:gd name="connsiteY3" fmla="*/ 473574 h 934705"/>
              <a:gd name="connsiteX4" fmla="*/ 428017 w 1258111"/>
              <a:gd name="connsiteY4" fmla="*/ 888621 h 934705"/>
              <a:gd name="connsiteX5" fmla="*/ 933856 w 1258111"/>
              <a:gd name="connsiteY5" fmla="*/ 875651 h 934705"/>
              <a:gd name="connsiteX6" fmla="*/ 1063558 w 1258111"/>
              <a:gd name="connsiteY6" fmla="*/ 454119 h 934705"/>
              <a:gd name="connsiteX7" fmla="*/ 1258111 w 1258111"/>
              <a:gd name="connsiteY7" fmla="*/ 350357 h 934705"/>
              <a:gd name="connsiteX0" fmla="*/ 0 w 1258111"/>
              <a:gd name="connsiteY0" fmla="*/ 162289 h 929601"/>
              <a:gd name="connsiteX1" fmla="*/ 291830 w 1258111"/>
              <a:gd name="connsiteY1" fmla="*/ 161 h 929601"/>
              <a:gd name="connsiteX2" fmla="*/ 538264 w 1258111"/>
              <a:gd name="connsiteY2" fmla="*/ 188230 h 929601"/>
              <a:gd name="connsiteX3" fmla="*/ 531779 w 1258111"/>
              <a:gd name="connsiteY3" fmla="*/ 551395 h 929601"/>
              <a:gd name="connsiteX4" fmla="*/ 428017 w 1258111"/>
              <a:gd name="connsiteY4" fmla="*/ 888621 h 929601"/>
              <a:gd name="connsiteX5" fmla="*/ 933856 w 1258111"/>
              <a:gd name="connsiteY5" fmla="*/ 875651 h 929601"/>
              <a:gd name="connsiteX6" fmla="*/ 1063558 w 1258111"/>
              <a:gd name="connsiteY6" fmla="*/ 454119 h 929601"/>
              <a:gd name="connsiteX7" fmla="*/ 1258111 w 1258111"/>
              <a:gd name="connsiteY7" fmla="*/ 350357 h 929601"/>
              <a:gd name="connsiteX0" fmla="*/ 0 w 1258111"/>
              <a:gd name="connsiteY0" fmla="*/ 162289 h 955745"/>
              <a:gd name="connsiteX1" fmla="*/ 291830 w 1258111"/>
              <a:gd name="connsiteY1" fmla="*/ 161 h 955745"/>
              <a:gd name="connsiteX2" fmla="*/ 538264 w 1258111"/>
              <a:gd name="connsiteY2" fmla="*/ 188230 h 955745"/>
              <a:gd name="connsiteX3" fmla="*/ 531779 w 1258111"/>
              <a:gd name="connsiteY3" fmla="*/ 551395 h 955745"/>
              <a:gd name="connsiteX4" fmla="*/ 693907 w 1258111"/>
              <a:gd name="connsiteY4" fmla="*/ 927532 h 955745"/>
              <a:gd name="connsiteX5" fmla="*/ 933856 w 1258111"/>
              <a:gd name="connsiteY5" fmla="*/ 875651 h 955745"/>
              <a:gd name="connsiteX6" fmla="*/ 1063558 w 1258111"/>
              <a:gd name="connsiteY6" fmla="*/ 454119 h 955745"/>
              <a:gd name="connsiteX7" fmla="*/ 1258111 w 1258111"/>
              <a:gd name="connsiteY7" fmla="*/ 350357 h 955745"/>
              <a:gd name="connsiteX0" fmla="*/ 0 w 1258111"/>
              <a:gd name="connsiteY0" fmla="*/ 162289 h 937669"/>
              <a:gd name="connsiteX1" fmla="*/ 291830 w 1258111"/>
              <a:gd name="connsiteY1" fmla="*/ 161 h 937669"/>
              <a:gd name="connsiteX2" fmla="*/ 538264 w 1258111"/>
              <a:gd name="connsiteY2" fmla="*/ 188230 h 937669"/>
              <a:gd name="connsiteX3" fmla="*/ 531779 w 1258111"/>
              <a:gd name="connsiteY3" fmla="*/ 551395 h 937669"/>
              <a:gd name="connsiteX4" fmla="*/ 693907 w 1258111"/>
              <a:gd name="connsiteY4" fmla="*/ 927532 h 937669"/>
              <a:gd name="connsiteX5" fmla="*/ 1018163 w 1258111"/>
              <a:gd name="connsiteY5" fmla="*/ 797829 h 937669"/>
              <a:gd name="connsiteX6" fmla="*/ 1063558 w 1258111"/>
              <a:gd name="connsiteY6" fmla="*/ 454119 h 937669"/>
              <a:gd name="connsiteX7" fmla="*/ 1258111 w 1258111"/>
              <a:gd name="connsiteY7" fmla="*/ 350357 h 937669"/>
              <a:gd name="connsiteX0" fmla="*/ 0 w 1258111"/>
              <a:gd name="connsiteY0" fmla="*/ 162289 h 949439"/>
              <a:gd name="connsiteX1" fmla="*/ 291830 w 1258111"/>
              <a:gd name="connsiteY1" fmla="*/ 161 h 949439"/>
              <a:gd name="connsiteX2" fmla="*/ 538264 w 1258111"/>
              <a:gd name="connsiteY2" fmla="*/ 188230 h 949439"/>
              <a:gd name="connsiteX3" fmla="*/ 531779 w 1258111"/>
              <a:gd name="connsiteY3" fmla="*/ 551395 h 949439"/>
              <a:gd name="connsiteX4" fmla="*/ 693907 w 1258111"/>
              <a:gd name="connsiteY4" fmla="*/ 927532 h 949439"/>
              <a:gd name="connsiteX5" fmla="*/ 959797 w 1258111"/>
              <a:gd name="connsiteY5" fmla="*/ 856194 h 949439"/>
              <a:gd name="connsiteX6" fmla="*/ 1063558 w 1258111"/>
              <a:gd name="connsiteY6" fmla="*/ 454119 h 949439"/>
              <a:gd name="connsiteX7" fmla="*/ 1258111 w 1258111"/>
              <a:gd name="connsiteY7" fmla="*/ 350357 h 94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111" h="949439">
                <a:moveTo>
                  <a:pt x="0" y="162289"/>
                </a:moveTo>
                <a:cubicBezTo>
                  <a:pt x="101059" y="79063"/>
                  <a:pt x="202119" y="-4163"/>
                  <a:pt x="291830" y="161"/>
                </a:cubicBezTo>
                <a:cubicBezTo>
                  <a:pt x="381541" y="4484"/>
                  <a:pt x="498273" y="96358"/>
                  <a:pt x="538264" y="188230"/>
                </a:cubicBezTo>
                <a:cubicBezTo>
                  <a:pt x="578256" y="280102"/>
                  <a:pt x="505839" y="428178"/>
                  <a:pt x="531779" y="551395"/>
                </a:cubicBezTo>
                <a:cubicBezTo>
                  <a:pt x="557720" y="674612"/>
                  <a:pt x="622571" y="876732"/>
                  <a:pt x="693907" y="927532"/>
                </a:cubicBezTo>
                <a:cubicBezTo>
                  <a:pt x="765243" y="978332"/>
                  <a:pt x="898189" y="935096"/>
                  <a:pt x="959797" y="856194"/>
                </a:cubicBezTo>
                <a:cubicBezTo>
                  <a:pt x="1021405" y="777292"/>
                  <a:pt x="1009516" y="541668"/>
                  <a:pt x="1063558" y="454119"/>
                </a:cubicBezTo>
                <a:cubicBezTo>
                  <a:pt x="1117600" y="366570"/>
                  <a:pt x="1187855" y="358463"/>
                  <a:pt x="1258111" y="35035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45D79713-55DF-1344-8138-DDE0C1BA9385}"/>
              </a:ext>
            </a:extLst>
          </p:cNvPr>
          <p:cNvSpPr/>
          <p:nvPr/>
        </p:nvSpPr>
        <p:spPr>
          <a:xfrm>
            <a:off x="1190558" y="944590"/>
            <a:ext cx="229906" cy="256032"/>
          </a:xfrm>
          <a:custGeom>
            <a:avLst/>
            <a:gdLst>
              <a:gd name="connsiteX0" fmla="*/ 0 w 229906"/>
              <a:gd name="connsiteY0" fmla="*/ 256032 h 256032"/>
              <a:gd name="connsiteX1" fmla="*/ 62702 w 229906"/>
              <a:gd name="connsiteY1" fmla="*/ 78377 h 256032"/>
              <a:gd name="connsiteX2" fmla="*/ 229906 w 229906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06" h="256032">
                <a:moveTo>
                  <a:pt x="0" y="256032"/>
                </a:moveTo>
                <a:cubicBezTo>
                  <a:pt x="12192" y="188540"/>
                  <a:pt x="24384" y="121049"/>
                  <a:pt x="62702" y="78377"/>
                </a:cubicBezTo>
                <a:cubicBezTo>
                  <a:pt x="101020" y="35705"/>
                  <a:pt x="165463" y="17852"/>
                  <a:pt x="22990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A9DBAC7-5C25-DE45-81AF-4F7C41360382}"/>
              </a:ext>
            </a:extLst>
          </p:cNvPr>
          <p:cNvSpPr/>
          <p:nvPr/>
        </p:nvSpPr>
        <p:spPr>
          <a:xfrm>
            <a:off x="1113019" y="869190"/>
            <a:ext cx="229906" cy="256032"/>
          </a:xfrm>
          <a:custGeom>
            <a:avLst/>
            <a:gdLst>
              <a:gd name="connsiteX0" fmla="*/ 0 w 229906"/>
              <a:gd name="connsiteY0" fmla="*/ 256032 h 256032"/>
              <a:gd name="connsiteX1" fmla="*/ 62702 w 229906"/>
              <a:gd name="connsiteY1" fmla="*/ 78377 h 256032"/>
              <a:gd name="connsiteX2" fmla="*/ 229906 w 229906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06" h="256032">
                <a:moveTo>
                  <a:pt x="0" y="256032"/>
                </a:moveTo>
                <a:cubicBezTo>
                  <a:pt x="12192" y="188540"/>
                  <a:pt x="24384" y="121049"/>
                  <a:pt x="62702" y="78377"/>
                </a:cubicBezTo>
                <a:cubicBezTo>
                  <a:pt x="101020" y="35705"/>
                  <a:pt x="165463" y="17852"/>
                  <a:pt x="22990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059E36-D5D6-3F47-959D-9C46C3388B1C}"/>
              </a:ext>
            </a:extLst>
          </p:cNvPr>
          <p:cNvSpPr/>
          <p:nvPr/>
        </p:nvSpPr>
        <p:spPr>
          <a:xfrm rot="1188369">
            <a:off x="1223270" y="404946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5553D6-B311-4841-9977-1DEF66B0C044}"/>
              </a:ext>
            </a:extLst>
          </p:cNvPr>
          <p:cNvSpPr/>
          <p:nvPr/>
        </p:nvSpPr>
        <p:spPr>
          <a:xfrm rot="4402836">
            <a:off x="1291962" y="661723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6F733B1-BEA1-B64E-B4DE-0A555CAABA1C}"/>
              </a:ext>
            </a:extLst>
          </p:cNvPr>
          <p:cNvSpPr/>
          <p:nvPr/>
        </p:nvSpPr>
        <p:spPr>
          <a:xfrm flipH="1">
            <a:off x="882150" y="35364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E6A2032-63FE-5F49-8F26-BD0CED7845FC}"/>
              </a:ext>
            </a:extLst>
          </p:cNvPr>
          <p:cNvSpPr/>
          <p:nvPr/>
        </p:nvSpPr>
        <p:spPr>
          <a:xfrm flipH="1">
            <a:off x="943110" y="65336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B4DCECA-3776-C743-951F-59772868213B}"/>
              </a:ext>
            </a:extLst>
          </p:cNvPr>
          <p:cNvSpPr/>
          <p:nvPr/>
        </p:nvSpPr>
        <p:spPr>
          <a:xfrm flipH="1">
            <a:off x="983750" y="46032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4D692D-23E7-0F40-85AB-E1D297EC9129}"/>
              </a:ext>
            </a:extLst>
          </p:cNvPr>
          <p:cNvGrpSpPr/>
          <p:nvPr/>
        </p:nvGrpSpPr>
        <p:grpSpPr>
          <a:xfrm>
            <a:off x="1254294" y="2421936"/>
            <a:ext cx="563671" cy="563671"/>
            <a:chOff x="2118477" y="3288216"/>
            <a:chExt cx="563671" cy="56367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70DCD4-E0B1-CB48-9423-DCDD74504D50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A72352A0-B5CD-F24A-938C-1790529AD799}"/>
                </a:ext>
              </a:extLst>
            </p:cNvPr>
            <p:cNvSpPr/>
            <p:nvPr/>
          </p:nvSpPr>
          <p:spPr>
            <a:xfrm rot="1084536">
              <a:off x="2184396" y="3403282"/>
              <a:ext cx="310587" cy="364085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E35457E-017E-5748-9DC8-4D2126471857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EFBBEA-30BB-C64A-9A8B-5A9794BF010C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0504E93-6AAD-634E-988A-9C79CFC9BF4D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D4F6BF-21B3-6048-96AE-60EFEE3021A2}"/>
              </a:ext>
            </a:extLst>
          </p:cNvPr>
          <p:cNvGrpSpPr/>
          <p:nvPr/>
        </p:nvGrpSpPr>
        <p:grpSpPr>
          <a:xfrm>
            <a:off x="748485" y="2483561"/>
            <a:ext cx="511435" cy="442483"/>
            <a:chOff x="1875944" y="2808258"/>
            <a:chExt cx="691818" cy="44248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1E700B-DE9F-DF44-B625-7E4BA5FE9C4A}"/>
                </a:ext>
              </a:extLst>
            </p:cNvPr>
            <p:cNvCxnSpPr>
              <a:cxnSpLocks/>
            </p:cNvCxnSpPr>
            <p:nvPr/>
          </p:nvCxnSpPr>
          <p:spPr>
            <a:xfrm>
              <a:off x="2291169" y="2808258"/>
              <a:ext cx="2765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AC3C77-B21C-0C42-B90B-BD80AA1E4973}"/>
                </a:ext>
              </a:extLst>
            </p:cNvPr>
            <p:cNvCxnSpPr>
              <a:cxnSpLocks/>
            </p:cNvCxnSpPr>
            <p:nvPr/>
          </p:nvCxnSpPr>
          <p:spPr>
            <a:xfrm>
              <a:off x="2031731" y="2928791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6D36397-DABC-AB48-ACD9-B906A3AA994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348379-7BD5-AF47-92A5-3D928D0F485A}"/>
                </a:ext>
              </a:extLst>
            </p:cNvPr>
            <p:cNvCxnSpPr>
              <a:cxnSpLocks/>
            </p:cNvCxnSpPr>
            <p:nvPr/>
          </p:nvCxnSpPr>
          <p:spPr>
            <a:xfrm>
              <a:off x="2213115" y="3250741"/>
              <a:ext cx="3546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DF2015-4836-214D-88B9-51FFBF714855}"/>
                </a:ext>
              </a:extLst>
            </p:cNvPr>
            <p:cNvCxnSpPr>
              <a:cxnSpLocks/>
            </p:cNvCxnSpPr>
            <p:nvPr/>
          </p:nvCxnSpPr>
          <p:spPr>
            <a:xfrm>
              <a:off x="2098226" y="3148772"/>
              <a:ext cx="3803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47CB128-5FE8-9241-A7E6-CD793D3EA647}"/>
              </a:ext>
            </a:extLst>
          </p:cNvPr>
          <p:cNvSpPr txBox="1"/>
          <p:nvPr/>
        </p:nvSpPr>
        <p:spPr>
          <a:xfrm>
            <a:off x="5542813" y="2247834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RNA Velocity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E15EC2-903B-5641-A0AD-25C0F5313313}"/>
              </a:ext>
            </a:extLst>
          </p:cNvPr>
          <p:cNvSpPr txBox="1"/>
          <p:nvPr/>
        </p:nvSpPr>
        <p:spPr>
          <a:xfrm>
            <a:off x="5560880" y="3429137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Deep Learning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60563B8-FE4B-1949-8A09-D47C2D9F81BB}"/>
              </a:ext>
            </a:extLst>
          </p:cNvPr>
          <p:cNvGrpSpPr/>
          <p:nvPr/>
        </p:nvGrpSpPr>
        <p:grpSpPr>
          <a:xfrm>
            <a:off x="4752529" y="3252480"/>
            <a:ext cx="563671" cy="563671"/>
            <a:chOff x="2118477" y="3288216"/>
            <a:chExt cx="563671" cy="56367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F927CD2-B59D-9142-A4C9-ACEA238AB839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509BF81B-592D-0D4E-B543-3596F672BE9D}"/>
                </a:ext>
              </a:extLst>
            </p:cNvPr>
            <p:cNvSpPr/>
            <p:nvPr/>
          </p:nvSpPr>
          <p:spPr>
            <a:xfrm rot="798344">
              <a:off x="2213566" y="3397285"/>
              <a:ext cx="244243" cy="286313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1B6A767-CC12-7147-A36C-2F8B6E324B80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B58F4B1-9E02-F045-9387-81FF7E503C1E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77660D7-8116-D848-89D3-DA86DB0C04AC}"/>
                </a:ext>
              </a:extLst>
            </p:cNvPr>
            <p:cNvSpPr/>
            <p:nvPr/>
          </p:nvSpPr>
          <p:spPr>
            <a:xfrm flipH="1">
              <a:off x="2543191" y="3525262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82A70746-4C02-104B-9C6D-271A19ACEE04}"/>
              </a:ext>
            </a:extLst>
          </p:cNvPr>
          <p:cNvSpPr/>
          <p:nvPr/>
        </p:nvSpPr>
        <p:spPr>
          <a:xfrm rot="5400000">
            <a:off x="4537010" y="3636417"/>
            <a:ext cx="576511" cy="427019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25CD1F1-A920-8C48-B79A-3B44928281D8}"/>
              </a:ext>
            </a:extLst>
          </p:cNvPr>
          <p:cNvSpPr/>
          <p:nvPr/>
        </p:nvSpPr>
        <p:spPr>
          <a:xfrm rot="16200000" flipH="1">
            <a:off x="4961416" y="3640720"/>
            <a:ext cx="576511" cy="427019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019EEB6-BC2B-AE4A-8847-E1629753AD5D}"/>
              </a:ext>
            </a:extLst>
          </p:cNvPr>
          <p:cNvGrpSpPr/>
          <p:nvPr/>
        </p:nvGrpSpPr>
        <p:grpSpPr>
          <a:xfrm>
            <a:off x="4615395" y="2142509"/>
            <a:ext cx="324378" cy="327768"/>
            <a:chOff x="2836515" y="2738787"/>
            <a:chExt cx="563671" cy="56956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7162E77-B33F-EA48-BC37-1CE9666C1709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5ECEFAE-715C-3445-A1B6-FF6E22BA31E1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2BB20594-42DD-FC4D-8D66-55F3FE52A9A2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BF395B03-6024-7C4F-92C7-01191E40879E}"/>
              </a:ext>
            </a:extLst>
          </p:cNvPr>
          <p:cNvSpPr/>
          <p:nvPr/>
        </p:nvSpPr>
        <p:spPr>
          <a:xfrm rot="1188369">
            <a:off x="1528070" y="709746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EAB9D8-B045-254A-B27F-152A9B7E2ED4}"/>
              </a:ext>
            </a:extLst>
          </p:cNvPr>
          <p:cNvSpPr/>
          <p:nvPr/>
        </p:nvSpPr>
        <p:spPr>
          <a:xfrm>
            <a:off x="4556166" y="4293482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8A9A88E-CDAB-AC4E-A8EB-48530235BE63}"/>
              </a:ext>
            </a:extLst>
          </p:cNvPr>
          <p:cNvSpPr txBox="1"/>
          <p:nvPr/>
        </p:nvSpPr>
        <p:spPr>
          <a:xfrm>
            <a:off x="5572136" y="4488588"/>
            <a:ext cx="2335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Spatial Transcriptomics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7BA46B2-EA7B-FE4C-8001-56E7291AB09F}"/>
              </a:ext>
            </a:extLst>
          </p:cNvPr>
          <p:cNvSpPr/>
          <p:nvPr/>
        </p:nvSpPr>
        <p:spPr>
          <a:xfrm>
            <a:off x="4546025" y="5478400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7C3BB66-41EF-5444-9EF1-7AF2A9D55BF3}"/>
              </a:ext>
            </a:extLst>
          </p:cNvPr>
          <p:cNvSpPr txBox="1"/>
          <p:nvPr/>
        </p:nvSpPr>
        <p:spPr>
          <a:xfrm>
            <a:off x="5559953" y="5643196"/>
            <a:ext cx="1848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Omics Integration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AFBA98B-A714-4B49-AF6F-CD0BF6EB3139}"/>
              </a:ext>
            </a:extLst>
          </p:cNvPr>
          <p:cNvGrpSpPr/>
          <p:nvPr/>
        </p:nvGrpSpPr>
        <p:grpSpPr>
          <a:xfrm>
            <a:off x="1018119" y="4238324"/>
            <a:ext cx="563671" cy="563671"/>
            <a:chOff x="2118477" y="3288216"/>
            <a:chExt cx="563671" cy="5636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25F91C5-5A53-D547-AC58-A0BF2495DF83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3">
              <a:extLst>
                <a:ext uri="{FF2B5EF4-FFF2-40B4-BE49-F238E27FC236}">
                  <a16:creationId xmlns:a16="http://schemas.microsoft.com/office/drawing/2014/main" id="{F0703654-AA41-1D47-A05F-E9FDA758A073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641548E-63E9-A043-896B-ECF08779F2E5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1D3B4AA-A918-3345-A365-C8BFECB693B0}"/>
                </a:ext>
              </a:extLst>
            </p:cNvPr>
            <p:cNvSpPr/>
            <p:nvPr/>
          </p:nvSpPr>
          <p:spPr>
            <a:xfrm flipH="1">
              <a:off x="2465207" y="36014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BD42A8-7357-C64E-BC75-5028A8205136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8A33876-A7AF-A14C-8B3C-26EEC3875E6C}"/>
              </a:ext>
            </a:extLst>
          </p:cNvPr>
          <p:cNvSpPr/>
          <p:nvPr/>
        </p:nvSpPr>
        <p:spPr>
          <a:xfrm>
            <a:off x="1649028" y="2941037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530ECA-49EF-BA4A-9D61-F16F944125D4}"/>
              </a:ext>
            </a:extLst>
          </p:cNvPr>
          <p:cNvGrpSpPr/>
          <p:nvPr/>
        </p:nvGrpSpPr>
        <p:grpSpPr>
          <a:xfrm>
            <a:off x="4586932" y="4338853"/>
            <a:ext cx="912408" cy="878831"/>
            <a:chOff x="908738" y="5165462"/>
            <a:chExt cx="912408" cy="878831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EC226BF-A7B4-8745-B787-897CDE89C633}"/>
                </a:ext>
              </a:extLst>
            </p:cNvPr>
            <p:cNvGrpSpPr/>
            <p:nvPr/>
          </p:nvGrpSpPr>
          <p:grpSpPr>
            <a:xfrm>
              <a:off x="1190558" y="5459657"/>
              <a:ext cx="423605" cy="423605"/>
              <a:chOff x="2118477" y="3288216"/>
              <a:chExt cx="563671" cy="56367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0B17DEF-D2FF-264E-B5F7-005C080016D2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13">
                <a:extLst>
                  <a:ext uri="{FF2B5EF4-FFF2-40B4-BE49-F238E27FC236}">
                    <a16:creationId xmlns:a16="http://schemas.microsoft.com/office/drawing/2014/main" id="{D48AF3E2-488E-A64D-86F4-405E0E64AC0A}"/>
                  </a:ext>
                </a:extLst>
              </p:cNvPr>
              <p:cNvSpPr/>
              <p:nvPr/>
            </p:nvSpPr>
            <p:spPr>
              <a:xfrm rot="798344">
                <a:off x="2199676" y="3393047"/>
                <a:ext cx="207571" cy="243324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781CC65-C952-BC4A-844D-1AE553864243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D4F0A51-0286-B44C-BDE4-C9DBB112B471}"/>
                  </a:ext>
                </a:extLst>
              </p:cNvPr>
              <p:cNvSpPr/>
              <p:nvPr/>
            </p:nvSpPr>
            <p:spPr>
              <a:xfrm flipH="1">
                <a:off x="2416682" y="371022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ACD7553-5F67-7741-9875-40B390EC49CD}"/>
                  </a:ext>
                </a:extLst>
              </p:cNvPr>
              <p:cNvSpPr/>
              <p:nvPr/>
            </p:nvSpPr>
            <p:spPr>
              <a:xfrm flipH="1">
                <a:off x="2537147" y="3598110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FDBC864-22B9-2B4F-B16C-DC29F89355CF}"/>
                </a:ext>
              </a:extLst>
            </p:cNvPr>
            <p:cNvGrpSpPr/>
            <p:nvPr/>
          </p:nvGrpSpPr>
          <p:grpSpPr>
            <a:xfrm>
              <a:off x="1590338" y="5353012"/>
              <a:ext cx="124221" cy="124221"/>
              <a:chOff x="2118477" y="3288216"/>
              <a:chExt cx="563671" cy="563671"/>
            </a:xfrm>
            <a:solidFill>
              <a:schemeClr val="tx1"/>
            </a:solidFill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A6955CB-0732-FA4D-883D-1FBAC7A4CC22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723CE66-789C-774D-A960-246FBDB032F4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88AD123-D44F-D246-AF18-198FE8345DDF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2DBABA4-0590-5C44-9C72-64A5CF58FA76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A9B44AC-1404-7F45-8C24-6107B35EC92A}"/>
                </a:ext>
              </a:extLst>
            </p:cNvPr>
            <p:cNvSpPr/>
            <p:nvPr/>
          </p:nvSpPr>
          <p:spPr>
            <a:xfrm>
              <a:off x="1006394" y="5544028"/>
              <a:ext cx="773298" cy="334199"/>
            </a:xfrm>
            <a:custGeom>
              <a:avLst/>
              <a:gdLst>
                <a:gd name="connsiteX0" fmla="*/ 0 w 642650"/>
                <a:gd name="connsiteY0" fmla="*/ 0 h 231354"/>
                <a:gd name="connsiteX1" fmla="*/ 642650 w 642650"/>
                <a:gd name="connsiteY1" fmla="*/ 231354 h 231354"/>
                <a:gd name="connsiteX0" fmla="*/ 0 w 605927"/>
                <a:gd name="connsiteY0" fmla="*/ 0 h 205648"/>
                <a:gd name="connsiteX1" fmla="*/ 605927 w 605927"/>
                <a:gd name="connsiteY1" fmla="*/ 205648 h 205648"/>
                <a:gd name="connsiteX0" fmla="*/ 0 w 631633"/>
                <a:gd name="connsiteY0" fmla="*/ 0 h 227681"/>
                <a:gd name="connsiteX1" fmla="*/ 631633 w 631633"/>
                <a:gd name="connsiteY1" fmla="*/ 227681 h 227681"/>
                <a:gd name="connsiteX0" fmla="*/ 117675 w 749308"/>
                <a:gd name="connsiteY0" fmla="*/ 4962 h 232643"/>
                <a:gd name="connsiteX1" fmla="*/ 749308 w 749308"/>
                <a:gd name="connsiteY1" fmla="*/ 232643 h 232643"/>
                <a:gd name="connsiteX0" fmla="*/ 71201 w 829607"/>
                <a:gd name="connsiteY0" fmla="*/ 1497 h 371870"/>
                <a:gd name="connsiteX1" fmla="*/ 702834 w 829607"/>
                <a:gd name="connsiteY1" fmla="*/ 229178 h 371870"/>
                <a:gd name="connsiteX0" fmla="*/ 187777 w 927227"/>
                <a:gd name="connsiteY0" fmla="*/ 2790 h 371278"/>
                <a:gd name="connsiteX1" fmla="*/ 819410 w 927227"/>
                <a:gd name="connsiteY1" fmla="*/ 230471 h 371278"/>
                <a:gd name="connsiteX0" fmla="*/ 183179 w 942623"/>
                <a:gd name="connsiteY0" fmla="*/ 2611 h 392448"/>
                <a:gd name="connsiteX1" fmla="*/ 814812 w 942623"/>
                <a:gd name="connsiteY1" fmla="*/ 230292 h 392448"/>
                <a:gd name="connsiteX0" fmla="*/ 71505 w 830269"/>
                <a:gd name="connsiteY0" fmla="*/ 0 h 398772"/>
                <a:gd name="connsiteX1" fmla="*/ 295514 w 830269"/>
                <a:gd name="connsiteY1" fmla="*/ 293782 h 398772"/>
                <a:gd name="connsiteX2" fmla="*/ 703138 w 830269"/>
                <a:gd name="connsiteY2" fmla="*/ 227681 h 398772"/>
                <a:gd name="connsiteX0" fmla="*/ 71505 w 830269"/>
                <a:gd name="connsiteY0" fmla="*/ 1754 h 400526"/>
                <a:gd name="connsiteX1" fmla="*/ 295514 w 830269"/>
                <a:gd name="connsiteY1" fmla="*/ 295536 h 400526"/>
                <a:gd name="connsiteX2" fmla="*/ 703138 w 830269"/>
                <a:gd name="connsiteY2" fmla="*/ 229435 h 400526"/>
                <a:gd name="connsiteX0" fmla="*/ 71505 w 830269"/>
                <a:gd name="connsiteY0" fmla="*/ 761 h 399533"/>
                <a:gd name="connsiteX1" fmla="*/ 295514 w 830269"/>
                <a:gd name="connsiteY1" fmla="*/ 294543 h 399533"/>
                <a:gd name="connsiteX2" fmla="*/ 703138 w 830269"/>
                <a:gd name="connsiteY2" fmla="*/ 228442 h 399533"/>
                <a:gd name="connsiteX0" fmla="*/ 122535 w 1036853"/>
                <a:gd name="connsiteY0" fmla="*/ 3476 h 524808"/>
                <a:gd name="connsiteX1" fmla="*/ 346544 w 1036853"/>
                <a:gd name="connsiteY1" fmla="*/ 297258 h 524808"/>
                <a:gd name="connsiteX2" fmla="*/ 754168 w 1036853"/>
                <a:gd name="connsiteY2" fmla="*/ 231157 h 524808"/>
                <a:gd name="connsiteX0" fmla="*/ 122535 w 869686"/>
                <a:gd name="connsiteY0" fmla="*/ 3476 h 402652"/>
                <a:gd name="connsiteX1" fmla="*/ 346544 w 869686"/>
                <a:gd name="connsiteY1" fmla="*/ 297258 h 402652"/>
                <a:gd name="connsiteX2" fmla="*/ 754168 w 869686"/>
                <a:gd name="connsiteY2" fmla="*/ 231157 h 402652"/>
                <a:gd name="connsiteX0" fmla="*/ 188574 w 935725"/>
                <a:gd name="connsiteY0" fmla="*/ 7217 h 406393"/>
                <a:gd name="connsiteX1" fmla="*/ 412583 w 935725"/>
                <a:gd name="connsiteY1" fmla="*/ 300999 h 406393"/>
                <a:gd name="connsiteX2" fmla="*/ 820207 w 935725"/>
                <a:gd name="connsiteY2" fmla="*/ 234898 h 406393"/>
                <a:gd name="connsiteX0" fmla="*/ 182423 w 925639"/>
                <a:gd name="connsiteY0" fmla="*/ 6020 h 389111"/>
                <a:gd name="connsiteX1" fmla="*/ 406432 w 925639"/>
                <a:gd name="connsiteY1" fmla="*/ 299802 h 389111"/>
                <a:gd name="connsiteX2" fmla="*/ 814056 w 925639"/>
                <a:gd name="connsiteY2" fmla="*/ 233701 h 389111"/>
                <a:gd name="connsiteX0" fmla="*/ 173024 w 922307"/>
                <a:gd name="connsiteY0" fmla="*/ 5626 h 398748"/>
                <a:gd name="connsiteX1" fmla="*/ 426411 w 922307"/>
                <a:gd name="connsiteY1" fmla="*/ 314097 h 398748"/>
                <a:gd name="connsiteX2" fmla="*/ 804657 w 922307"/>
                <a:gd name="connsiteY2" fmla="*/ 233307 h 398748"/>
                <a:gd name="connsiteX0" fmla="*/ 163316 w 912599"/>
                <a:gd name="connsiteY0" fmla="*/ 15805 h 408927"/>
                <a:gd name="connsiteX1" fmla="*/ 416703 w 912599"/>
                <a:gd name="connsiteY1" fmla="*/ 324276 h 408927"/>
                <a:gd name="connsiteX2" fmla="*/ 794949 w 912599"/>
                <a:gd name="connsiteY2" fmla="*/ 243486 h 408927"/>
                <a:gd name="connsiteX0" fmla="*/ 165232 w 915912"/>
                <a:gd name="connsiteY0" fmla="*/ 14583 h 396371"/>
                <a:gd name="connsiteX1" fmla="*/ 418619 w 915912"/>
                <a:gd name="connsiteY1" fmla="*/ 323054 h 396371"/>
                <a:gd name="connsiteX2" fmla="*/ 796865 w 915912"/>
                <a:gd name="connsiteY2" fmla="*/ 242264 h 396371"/>
                <a:gd name="connsiteX0" fmla="*/ 183011 w 933691"/>
                <a:gd name="connsiteY0" fmla="*/ 11429 h 393217"/>
                <a:gd name="connsiteX1" fmla="*/ 436398 w 933691"/>
                <a:gd name="connsiteY1" fmla="*/ 319900 h 393217"/>
                <a:gd name="connsiteX2" fmla="*/ 814644 w 933691"/>
                <a:gd name="connsiteY2" fmla="*/ 239110 h 393217"/>
                <a:gd name="connsiteX0" fmla="*/ 183011 w 938557"/>
                <a:gd name="connsiteY0" fmla="*/ 11429 h 405620"/>
                <a:gd name="connsiteX1" fmla="*/ 436398 w 938557"/>
                <a:gd name="connsiteY1" fmla="*/ 319900 h 405620"/>
                <a:gd name="connsiteX2" fmla="*/ 814644 w 938557"/>
                <a:gd name="connsiteY2" fmla="*/ 239110 h 40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557" h="405620">
                  <a:moveTo>
                    <a:pt x="183011" y="11429"/>
                  </a:moveTo>
                  <a:cubicBezTo>
                    <a:pt x="-157287" y="-54673"/>
                    <a:pt x="5516" y="181576"/>
                    <a:pt x="436398" y="319900"/>
                  </a:cubicBezTo>
                  <a:cubicBezTo>
                    <a:pt x="867280" y="458224"/>
                    <a:pt x="1096189" y="427621"/>
                    <a:pt x="814644" y="23911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2F39B16-EE9B-A249-AD54-794845B5ECBE}"/>
                </a:ext>
              </a:extLst>
            </p:cNvPr>
            <p:cNvSpPr/>
            <p:nvPr/>
          </p:nvSpPr>
          <p:spPr>
            <a:xfrm flipH="1">
              <a:off x="1345549" y="5225077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31DECE5-A1A6-A040-8C75-831F7E55517A}"/>
                </a:ext>
              </a:extLst>
            </p:cNvPr>
            <p:cNvSpPr/>
            <p:nvPr/>
          </p:nvSpPr>
          <p:spPr>
            <a:xfrm flipH="1">
              <a:off x="1062565" y="5377995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DC518119-EBDA-FD40-ACC0-7710864860E4}"/>
                </a:ext>
              </a:extLst>
            </p:cNvPr>
            <p:cNvSpPr/>
            <p:nvPr/>
          </p:nvSpPr>
          <p:spPr>
            <a:xfrm flipH="1">
              <a:off x="1783985" y="5574715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A4859A5B-7180-0840-BE1E-F4F648B9F093}"/>
                </a:ext>
              </a:extLst>
            </p:cNvPr>
            <p:cNvSpPr/>
            <p:nvPr/>
          </p:nvSpPr>
          <p:spPr>
            <a:xfrm flipH="1">
              <a:off x="1553168" y="6007132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E6E07BF-79C2-CC43-B826-8B816F8030D0}"/>
                </a:ext>
              </a:extLst>
            </p:cNvPr>
            <p:cNvSpPr/>
            <p:nvPr/>
          </p:nvSpPr>
          <p:spPr>
            <a:xfrm flipH="1">
              <a:off x="1029594" y="5916104"/>
              <a:ext cx="45719" cy="5315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69AA87A-147C-1B44-9B40-C1F80868D377}"/>
                </a:ext>
              </a:extLst>
            </p:cNvPr>
            <p:cNvSpPr/>
            <p:nvPr/>
          </p:nvSpPr>
          <p:spPr>
            <a:xfrm flipH="1">
              <a:off x="1227109" y="5969938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489EFD5-C26B-0D47-858B-5B935BDCB673}"/>
                </a:ext>
              </a:extLst>
            </p:cNvPr>
            <p:cNvSpPr/>
            <p:nvPr/>
          </p:nvSpPr>
          <p:spPr>
            <a:xfrm flipH="1">
              <a:off x="1734877" y="5963657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94E0D93-A68F-6A40-BBD3-13D0CFFE1404}"/>
                </a:ext>
              </a:extLst>
            </p:cNvPr>
            <p:cNvSpPr/>
            <p:nvPr/>
          </p:nvSpPr>
          <p:spPr>
            <a:xfrm flipH="1">
              <a:off x="975879" y="5255111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ED0117C-78BC-664A-BD55-164116F48AC0}"/>
                </a:ext>
              </a:extLst>
            </p:cNvPr>
            <p:cNvSpPr/>
            <p:nvPr/>
          </p:nvSpPr>
          <p:spPr>
            <a:xfrm flipH="1">
              <a:off x="908738" y="5752221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081C32B-1AD6-CB40-B2CF-8B7E330AB00F}"/>
                </a:ext>
              </a:extLst>
            </p:cNvPr>
            <p:cNvSpPr/>
            <p:nvPr/>
          </p:nvSpPr>
          <p:spPr>
            <a:xfrm flipH="1">
              <a:off x="1724740" y="5165462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34186345-6F33-4A41-A470-56389EB77EB9}"/>
              </a:ext>
            </a:extLst>
          </p:cNvPr>
          <p:cNvSpPr txBox="1"/>
          <p:nvPr/>
        </p:nvSpPr>
        <p:spPr>
          <a:xfrm rot="468692">
            <a:off x="4581605" y="3649369"/>
            <a:ext cx="63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" pitchFamily="2" charset="0"/>
              </a:rPr>
              <a:t>𝒆</a:t>
            </a:r>
            <a:r>
              <a:rPr lang="en-US" sz="2000" b="1" baseline="30000" dirty="0">
                <a:solidFill>
                  <a:schemeClr val="bg1"/>
                </a:solidFill>
                <a:latin typeface="Times" pitchFamily="2" charset="0"/>
              </a:rPr>
              <a:t>𝒊𝝅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4A6BDC-CE7A-2340-A3FB-3B58510F0D6A}"/>
              </a:ext>
            </a:extLst>
          </p:cNvPr>
          <p:cNvSpPr txBox="1"/>
          <p:nvPr/>
        </p:nvSpPr>
        <p:spPr>
          <a:xfrm rot="21080893">
            <a:off x="5019956" y="3651816"/>
            <a:ext cx="48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" pitchFamily="2" charset="0"/>
              </a:rPr>
              <a:t>=1</a:t>
            </a:r>
            <a:endParaRPr lang="en-US" sz="2000" b="1" baseline="30000" dirty="0">
              <a:solidFill>
                <a:schemeClr val="bg1"/>
              </a:solidFill>
              <a:latin typeface="Times" pitchFamily="2" charset="0"/>
            </a:endParaRP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7C74B17-6EBE-EC4E-9EF0-135E66D836F7}"/>
              </a:ext>
            </a:extLst>
          </p:cNvPr>
          <p:cNvGrpSpPr/>
          <p:nvPr/>
        </p:nvGrpSpPr>
        <p:grpSpPr>
          <a:xfrm>
            <a:off x="4571136" y="5496273"/>
            <a:ext cx="930451" cy="930451"/>
            <a:chOff x="748485" y="4162040"/>
            <a:chExt cx="1008818" cy="1008818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192C0C46-34F5-ED4F-ACFE-9D777B639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485" y="4162040"/>
              <a:ext cx="1008818" cy="1008818"/>
            </a:xfrm>
            <a:prstGeom prst="rect">
              <a:avLst/>
            </a:prstGeom>
          </p:spPr>
        </p:pic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08CFDE4D-A5D1-6748-9779-33318B8103F7}"/>
                </a:ext>
              </a:extLst>
            </p:cNvPr>
            <p:cNvGrpSpPr/>
            <p:nvPr/>
          </p:nvGrpSpPr>
          <p:grpSpPr>
            <a:xfrm>
              <a:off x="1061443" y="4484535"/>
              <a:ext cx="371484" cy="371484"/>
              <a:chOff x="2118477" y="3288216"/>
              <a:chExt cx="563671" cy="563671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409A4F6A-6B1E-9B48-8CDE-CB59FC454079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13">
                <a:extLst>
                  <a:ext uri="{FF2B5EF4-FFF2-40B4-BE49-F238E27FC236}">
                    <a16:creationId xmlns:a16="http://schemas.microsoft.com/office/drawing/2014/main" id="{498158E1-FE52-A54C-BCD0-A42A8DC5415E}"/>
                  </a:ext>
                </a:extLst>
              </p:cNvPr>
              <p:cNvSpPr/>
              <p:nvPr/>
            </p:nvSpPr>
            <p:spPr>
              <a:xfrm rot="1084536">
                <a:off x="2207517" y="3402445"/>
                <a:ext cx="225483" cy="264321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062A9F07-5672-CA45-8864-31AB70F3172F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FBCFEBF-03DD-B140-920A-88EDCE0558AE}"/>
                  </a:ext>
                </a:extLst>
              </p:cNvPr>
              <p:cNvSpPr/>
              <p:nvPr/>
            </p:nvSpPr>
            <p:spPr>
              <a:xfrm flipH="1">
                <a:off x="2481515" y="3699064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51141C8-8C08-FB4E-88F8-FE6D22BC03E3}"/>
                  </a:ext>
                </a:extLst>
              </p:cNvPr>
              <p:cNvSpPr/>
              <p:nvPr/>
            </p:nvSpPr>
            <p:spPr>
              <a:xfrm flipH="1">
                <a:off x="2529860" y="3534605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FFC89C7-2697-274E-99E7-56092544FA94}"/>
              </a:ext>
            </a:extLst>
          </p:cNvPr>
          <p:cNvGrpSpPr/>
          <p:nvPr/>
        </p:nvGrpSpPr>
        <p:grpSpPr>
          <a:xfrm>
            <a:off x="4579404" y="5673900"/>
            <a:ext cx="145309" cy="587708"/>
            <a:chOff x="4351344" y="5939494"/>
            <a:chExt cx="145309" cy="587708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6DBB52F-2C72-5947-95BB-25640B99AF73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3C2D8A4C-8F24-FC4F-8A74-E5CED1EED0B1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riangle 276">
              <a:extLst>
                <a:ext uri="{FF2B5EF4-FFF2-40B4-BE49-F238E27FC236}">
                  <a16:creationId xmlns:a16="http://schemas.microsoft.com/office/drawing/2014/main" id="{3C2C10CD-AE27-064E-A3B2-9620CD5B21A4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4F91904-AFE7-E147-A927-33757E1C20F3}"/>
              </a:ext>
            </a:extLst>
          </p:cNvPr>
          <p:cNvGrpSpPr/>
          <p:nvPr/>
        </p:nvGrpSpPr>
        <p:grpSpPr>
          <a:xfrm rot="5400000">
            <a:off x="4954295" y="5286387"/>
            <a:ext cx="145309" cy="587708"/>
            <a:chOff x="4351344" y="5939494"/>
            <a:chExt cx="145309" cy="58770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6DADC13B-CD8D-CC42-800E-61388D5D9C05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344B1E5-7510-AB46-B670-B6EAC03B71A7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riangle 284">
              <a:extLst>
                <a:ext uri="{FF2B5EF4-FFF2-40B4-BE49-F238E27FC236}">
                  <a16:creationId xmlns:a16="http://schemas.microsoft.com/office/drawing/2014/main" id="{40DFD23B-A8A7-E345-B4E5-59322219B2BA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330692C-5B7F-E54E-8ECF-E08E5556AAE5}"/>
              </a:ext>
            </a:extLst>
          </p:cNvPr>
          <p:cNvGrpSpPr/>
          <p:nvPr/>
        </p:nvGrpSpPr>
        <p:grpSpPr>
          <a:xfrm rot="10800000">
            <a:off x="5341331" y="5652896"/>
            <a:ext cx="145309" cy="587708"/>
            <a:chOff x="4351344" y="5939494"/>
            <a:chExt cx="145309" cy="58770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8691B4F-D93B-DA47-ACA3-351D0BB3045C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4B4CAAB8-C40F-434F-8216-5DD2B1444D03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riangle 288">
              <a:extLst>
                <a:ext uri="{FF2B5EF4-FFF2-40B4-BE49-F238E27FC236}">
                  <a16:creationId xmlns:a16="http://schemas.microsoft.com/office/drawing/2014/main" id="{404A2CCC-5833-AA4F-A795-F8F51B31336F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060F394-1105-BC41-816A-83C70B03A116}"/>
              </a:ext>
            </a:extLst>
          </p:cNvPr>
          <p:cNvGrpSpPr/>
          <p:nvPr/>
        </p:nvGrpSpPr>
        <p:grpSpPr>
          <a:xfrm rot="16200000">
            <a:off x="4969836" y="6046206"/>
            <a:ext cx="145309" cy="587708"/>
            <a:chOff x="4351344" y="5939494"/>
            <a:chExt cx="145309" cy="587708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B4ACB6D8-D836-9E4A-BDE6-2FBD7A1826BC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C13543-58D9-834F-BF4A-016FFF528B49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riangle 292">
              <a:extLst>
                <a:ext uri="{FF2B5EF4-FFF2-40B4-BE49-F238E27FC236}">
                  <a16:creationId xmlns:a16="http://schemas.microsoft.com/office/drawing/2014/main" id="{64693544-7979-AF41-BE23-D0EEEFB5161D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F72BF851-79FB-2641-A2F3-E8D03153EA51}"/>
              </a:ext>
            </a:extLst>
          </p:cNvPr>
          <p:cNvGrpSpPr/>
          <p:nvPr/>
        </p:nvGrpSpPr>
        <p:grpSpPr>
          <a:xfrm>
            <a:off x="4782472" y="2167742"/>
            <a:ext cx="670547" cy="606053"/>
            <a:chOff x="4866533" y="2160289"/>
            <a:chExt cx="590600" cy="53379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F307810-F150-5E43-BF74-BAC07F6D8AE7}"/>
                </a:ext>
              </a:extLst>
            </p:cNvPr>
            <p:cNvGrpSpPr/>
            <p:nvPr/>
          </p:nvGrpSpPr>
          <p:grpSpPr>
            <a:xfrm>
              <a:off x="5063376" y="2160289"/>
              <a:ext cx="393757" cy="393757"/>
              <a:chOff x="2118477" y="3288216"/>
              <a:chExt cx="563671" cy="563671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7EA6E67-FEFD-C344-AB54-7B1056C2C49F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13">
                <a:extLst>
                  <a:ext uri="{FF2B5EF4-FFF2-40B4-BE49-F238E27FC236}">
                    <a16:creationId xmlns:a16="http://schemas.microsoft.com/office/drawing/2014/main" id="{1A88D843-C057-BA4A-8657-ACE33B034D4E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C3049BA-1ABC-C04F-9A6A-2566A8E24ECA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37FFAFE-F40E-0240-9C0B-C56F7AE804E8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97861DE-7B20-3F48-88A0-A8DB5E7FB7E0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091A6689-860A-5941-A825-3D9AF4E00476}"/>
                </a:ext>
              </a:extLst>
            </p:cNvPr>
            <p:cNvSpPr/>
            <p:nvPr/>
          </p:nvSpPr>
          <p:spPr>
            <a:xfrm rot="13778557">
              <a:off x="4895818" y="2429250"/>
              <a:ext cx="235549" cy="294120"/>
            </a:xfrm>
            <a:custGeom>
              <a:avLst/>
              <a:gdLst>
                <a:gd name="connsiteX0" fmla="*/ 578445 w 2313215"/>
                <a:gd name="connsiteY0" fmla="*/ 3019948 h 3025964"/>
                <a:gd name="connsiteX1" fmla="*/ 6945 w 2313215"/>
                <a:gd name="connsiteY1" fmla="*/ 2249927 h 3025964"/>
                <a:gd name="connsiteX2" fmla="*/ 271639 w 2313215"/>
                <a:gd name="connsiteY2" fmla="*/ 1257321 h 3025964"/>
                <a:gd name="connsiteX3" fmla="*/ 428050 w 2313215"/>
                <a:gd name="connsiteY3" fmla="*/ 1840853 h 3025964"/>
                <a:gd name="connsiteX4" fmla="*/ 704776 w 2313215"/>
                <a:gd name="connsiteY4" fmla="*/ 1594206 h 3025964"/>
                <a:gd name="connsiteX5" fmla="*/ 668681 w 2313215"/>
                <a:gd name="connsiteY5" fmla="*/ 986611 h 3025964"/>
                <a:gd name="connsiteX6" fmla="*/ 1101818 w 2313215"/>
                <a:gd name="connsiteY6" fmla="*/ 553474 h 3025964"/>
                <a:gd name="connsiteX7" fmla="*/ 993534 w 2313215"/>
                <a:gd name="connsiteY7" fmla="*/ 21 h 3025964"/>
                <a:gd name="connsiteX8" fmla="*/ 1396592 w 2313215"/>
                <a:gd name="connsiteY8" fmla="*/ 535427 h 3025964"/>
                <a:gd name="connsiteX9" fmla="*/ 1348466 w 2313215"/>
                <a:gd name="connsiteY9" fmla="*/ 1365606 h 3025964"/>
                <a:gd name="connsiteX10" fmla="*/ 1841760 w 2313215"/>
                <a:gd name="connsiteY10" fmla="*/ 1540064 h 3025964"/>
                <a:gd name="connsiteX11" fmla="*/ 1919966 w 2313215"/>
                <a:gd name="connsiteY11" fmla="*/ 896374 h 3025964"/>
                <a:gd name="connsiteX12" fmla="*/ 2310992 w 2313215"/>
                <a:gd name="connsiteY12" fmla="*/ 1822806 h 3025964"/>
                <a:gd name="connsiteX13" fmla="*/ 1721445 w 2313215"/>
                <a:gd name="connsiteY13" fmla="*/ 3025964 h 3025964"/>
                <a:gd name="connsiteX0" fmla="*/ 578445 w 2313215"/>
                <a:gd name="connsiteY0" fmla="*/ 3031784 h 3037800"/>
                <a:gd name="connsiteX1" fmla="*/ 6945 w 2313215"/>
                <a:gd name="connsiteY1" fmla="*/ 2261763 h 3037800"/>
                <a:gd name="connsiteX2" fmla="*/ 271639 w 2313215"/>
                <a:gd name="connsiteY2" fmla="*/ 1269157 h 3037800"/>
                <a:gd name="connsiteX3" fmla="*/ 428050 w 2313215"/>
                <a:gd name="connsiteY3" fmla="*/ 1852689 h 3037800"/>
                <a:gd name="connsiteX4" fmla="*/ 704776 w 2313215"/>
                <a:gd name="connsiteY4" fmla="*/ 1606042 h 3037800"/>
                <a:gd name="connsiteX5" fmla="*/ 668681 w 2313215"/>
                <a:gd name="connsiteY5" fmla="*/ 998447 h 3037800"/>
                <a:gd name="connsiteX6" fmla="*/ 1101818 w 2313215"/>
                <a:gd name="connsiteY6" fmla="*/ 565310 h 3037800"/>
                <a:gd name="connsiteX7" fmla="*/ 993534 w 2313215"/>
                <a:gd name="connsiteY7" fmla="*/ 11857 h 3037800"/>
                <a:gd name="connsiteX8" fmla="*/ 1396592 w 2313215"/>
                <a:gd name="connsiteY8" fmla="*/ 547263 h 3037800"/>
                <a:gd name="connsiteX9" fmla="*/ 1348466 w 2313215"/>
                <a:gd name="connsiteY9" fmla="*/ 1377442 h 3037800"/>
                <a:gd name="connsiteX10" fmla="*/ 1841760 w 2313215"/>
                <a:gd name="connsiteY10" fmla="*/ 1551900 h 3037800"/>
                <a:gd name="connsiteX11" fmla="*/ 1919966 w 2313215"/>
                <a:gd name="connsiteY11" fmla="*/ 908210 h 3037800"/>
                <a:gd name="connsiteX12" fmla="*/ 2310992 w 2313215"/>
                <a:gd name="connsiteY12" fmla="*/ 1834642 h 3037800"/>
                <a:gd name="connsiteX13" fmla="*/ 1721445 w 2313215"/>
                <a:gd name="connsiteY13" fmla="*/ 3037800 h 3037800"/>
                <a:gd name="connsiteX0" fmla="*/ 578445 w 2313215"/>
                <a:gd name="connsiteY0" fmla="*/ 3031784 h 3037800"/>
                <a:gd name="connsiteX1" fmla="*/ 6945 w 2313215"/>
                <a:gd name="connsiteY1" fmla="*/ 2261763 h 3037800"/>
                <a:gd name="connsiteX2" fmla="*/ 271639 w 2313215"/>
                <a:gd name="connsiteY2" fmla="*/ 1269157 h 3037800"/>
                <a:gd name="connsiteX3" fmla="*/ 428050 w 2313215"/>
                <a:gd name="connsiteY3" fmla="*/ 1852689 h 3037800"/>
                <a:gd name="connsiteX4" fmla="*/ 704776 w 2313215"/>
                <a:gd name="connsiteY4" fmla="*/ 1606042 h 3037800"/>
                <a:gd name="connsiteX5" fmla="*/ 668681 w 2313215"/>
                <a:gd name="connsiteY5" fmla="*/ 998447 h 3037800"/>
                <a:gd name="connsiteX6" fmla="*/ 1101818 w 2313215"/>
                <a:gd name="connsiteY6" fmla="*/ 565310 h 3037800"/>
                <a:gd name="connsiteX7" fmla="*/ 993534 w 2313215"/>
                <a:gd name="connsiteY7" fmla="*/ 11857 h 3037800"/>
                <a:gd name="connsiteX8" fmla="*/ 1396592 w 2313215"/>
                <a:gd name="connsiteY8" fmla="*/ 547263 h 3037800"/>
                <a:gd name="connsiteX9" fmla="*/ 1348466 w 2313215"/>
                <a:gd name="connsiteY9" fmla="*/ 1377442 h 3037800"/>
                <a:gd name="connsiteX10" fmla="*/ 1841760 w 2313215"/>
                <a:gd name="connsiteY10" fmla="*/ 1551900 h 3037800"/>
                <a:gd name="connsiteX11" fmla="*/ 1919966 w 2313215"/>
                <a:gd name="connsiteY11" fmla="*/ 908210 h 3037800"/>
                <a:gd name="connsiteX12" fmla="*/ 2310992 w 2313215"/>
                <a:gd name="connsiteY12" fmla="*/ 1834642 h 3037800"/>
                <a:gd name="connsiteX13" fmla="*/ 1721445 w 2313215"/>
                <a:gd name="connsiteY13" fmla="*/ 3037800 h 3037800"/>
                <a:gd name="connsiteX0" fmla="*/ 578307 w 2313077"/>
                <a:gd name="connsiteY0" fmla="*/ 3031784 h 3037800"/>
                <a:gd name="connsiteX1" fmla="*/ 6807 w 2313077"/>
                <a:gd name="connsiteY1" fmla="*/ 2261763 h 3037800"/>
                <a:gd name="connsiteX2" fmla="*/ 271501 w 2313077"/>
                <a:gd name="connsiteY2" fmla="*/ 1269157 h 3037800"/>
                <a:gd name="connsiteX3" fmla="*/ 391817 w 2313077"/>
                <a:gd name="connsiteY3" fmla="*/ 1888784 h 3037800"/>
                <a:gd name="connsiteX4" fmla="*/ 704638 w 2313077"/>
                <a:gd name="connsiteY4" fmla="*/ 1606042 h 3037800"/>
                <a:gd name="connsiteX5" fmla="*/ 668543 w 2313077"/>
                <a:gd name="connsiteY5" fmla="*/ 998447 h 3037800"/>
                <a:gd name="connsiteX6" fmla="*/ 1101680 w 2313077"/>
                <a:gd name="connsiteY6" fmla="*/ 565310 h 3037800"/>
                <a:gd name="connsiteX7" fmla="*/ 993396 w 2313077"/>
                <a:gd name="connsiteY7" fmla="*/ 11857 h 3037800"/>
                <a:gd name="connsiteX8" fmla="*/ 1396454 w 2313077"/>
                <a:gd name="connsiteY8" fmla="*/ 547263 h 3037800"/>
                <a:gd name="connsiteX9" fmla="*/ 1348328 w 2313077"/>
                <a:gd name="connsiteY9" fmla="*/ 1377442 h 3037800"/>
                <a:gd name="connsiteX10" fmla="*/ 1841622 w 2313077"/>
                <a:gd name="connsiteY10" fmla="*/ 1551900 h 3037800"/>
                <a:gd name="connsiteX11" fmla="*/ 1919828 w 2313077"/>
                <a:gd name="connsiteY11" fmla="*/ 908210 h 3037800"/>
                <a:gd name="connsiteX12" fmla="*/ 2310854 w 2313077"/>
                <a:gd name="connsiteY12" fmla="*/ 1834642 h 3037800"/>
                <a:gd name="connsiteX13" fmla="*/ 1721307 w 2313077"/>
                <a:gd name="connsiteY13" fmla="*/ 3037800 h 3037800"/>
                <a:gd name="connsiteX0" fmla="*/ 580651 w 2315421"/>
                <a:gd name="connsiteY0" fmla="*/ 3031784 h 3037800"/>
                <a:gd name="connsiteX1" fmla="*/ 9151 w 2315421"/>
                <a:gd name="connsiteY1" fmla="*/ 2261763 h 3037800"/>
                <a:gd name="connsiteX2" fmla="*/ 273845 w 2315421"/>
                <a:gd name="connsiteY2" fmla="*/ 1269157 h 3037800"/>
                <a:gd name="connsiteX3" fmla="*/ 394161 w 2315421"/>
                <a:gd name="connsiteY3" fmla="*/ 1888784 h 3037800"/>
                <a:gd name="connsiteX4" fmla="*/ 706982 w 2315421"/>
                <a:gd name="connsiteY4" fmla="*/ 1606042 h 3037800"/>
                <a:gd name="connsiteX5" fmla="*/ 670887 w 2315421"/>
                <a:gd name="connsiteY5" fmla="*/ 998447 h 3037800"/>
                <a:gd name="connsiteX6" fmla="*/ 1104024 w 2315421"/>
                <a:gd name="connsiteY6" fmla="*/ 565310 h 3037800"/>
                <a:gd name="connsiteX7" fmla="*/ 995740 w 2315421"/>
                <a:gd name="connsiteY7" fmla="*/ 11857 h 3037800"/>
                <a:gd name="connsiteX8" fmla="*/ 1398798 w 2315421"/>
                <a:gd name="connsiteY8" fmla="*/ 547263 h 3037800"/>
                <a:gd name="connsiteX9" fmla="*/ 1350672 w 2315421"/>
                <a:gd name="connsiteY9" fmla="*/ 1377442 h 3037800"/>
                <a:gd name="connsiteX10" fmla="*/ 1843966 w 2315421"/>
                <a:gd name="connsiteY10" fmla="*/ 1551900 h 3037800"/>
                <a:gd name="connsiteX11" fmla="*/ 1922172 w 2315421"/>
                <a:gd name="connsiteY11" fmla="*/ 908210 h 3037800"/>
                <a:gd name="connsiteX12" fmla="*/ 2313198 w 2315421"/>
                <a:gd name="connsiteY12" fmla="*/ 1834642 h 3037800"/>
                <a:gd name="connsiteX13" fmla="*/ 1723651 w 2315421"/>
                <a:gd name="connsiteY13" fmla="*/ 3037800 h 3037800"/>
                <a:gd name="connsiteX0" fmla="*/ 587559 w 2322329"/>
                <a:gd name="connsiteY0" fmla="*/ 3031784 h 3037800"/>
                <a:gd name="connsiteX1" fmla="*/ 16059 w 2322329"/>
                <a:gd name="connsiteY1" fmla="*/ 2261763 h 3037800"/>
                <a:gd name="connsiteX2" fmla="*/ 220595 w 2322329"/>
                <a:gd name="connsiteY2" fmla="*/ 1323299 h 3037800"/>
                <a:gd name="connsiteX3" fmla="*/ 401069 w 2322329"/>
                <a:gd name="connsiteY3" fmla="*/ 1888784 h 3037800"/>
                <a:gd name="connsiteX4" fmla="*/ 713890 w 2322329"/>
                <a:gd name="connsiteY4" fmla="*/ 1606042 h 3037800"/>
                <a:gd name="connsiteX5" fmla="*/ 677795 w 2322329"/>
                <a:gd name="connsiteY5" fmla="*/ 998447 h 3037800"/>
                <a:gd name="connsiteX6" fmla="*/ 1110932 w 2322329"/>
                <a:gd name="connsiteY6" fmla="*/ 565310 h 3037800"/>
                <a:gd name="connsiteX7" fmla="*/ 1002648 w 2322329"/>
                <a:gd name="connsiteY7" fmla="*/ 11857 h 3037800"/>
                <a:gd name="connsiteX8" fmla="*/ 1405706 w 2322329"/>
                <a:gd name="connsiteY8" fmla="*/ 547263 h 3037800"/>
                <a:gd name="connsiteX9" fmla="*/ 1357580 w 2322329"/>
                <a:gd name="connsiteY9" fmla="*/ 1377442 h 3037800"/>
                <a:gd name="connsiteX10" fmla="*/ 1850874 w 2322329"/>
                <a:gd name="connsiteY10" fmla="*/ 1551900 h 3037800"/>
                <a:gd name="connsiteX11" fmla="*/ 1929080 w 2322329"/>
                <a:gd name="connsiteY11" fmla="*/ 908210 h 3037800"/>
                <a:gd name="connsiteX12" fmla="*/ 2320106 w 2322329"/>
                <a:gd name="connsiteY12" fmla="*/ 1834642 h 3037800"/>
                <a:gd name="connsiteX13" fmla="*/ 1730559 w 2322329"/>
                <a:gd name="connsiteY13" fmla="*/ 3037800 h 3037800"/>
                <a:gd name="connsiteX0" fmla="*/ 587559 w 2322329"/>
                <a:gd name="connsiteY0" fmla="*/ 3031784 h 3037800"/>
                <a:gd name="connsiteX1" fmla="*/ 16059 w 2322329"/>
                <a:gd name="connsiteY1" fmla="*/ 2261763 h 3037800"/>
                <a:gd name="connsiteX2" fmla="*/ 220595 w 2322329"/>
                <a:gd name="connsiteY2" fmla="*/ 1323299 h 3037800"/>
                <a:gd name="connsiteX3" fmla="*/ 401069 w 2322329"/>
                <a:gd name="connsiteY3" fmla="*/ 1888784 h 3037800"/>
                <a:gd name="connsiteX4" fmla="*/ 713890 w 2322329"/>
                <a:gd name="connsiteY4" fmla="*/ 1606042 h 3037800"/>
                <a:gd name="connsiteX5" fmla="*/ 677795 w 2322329"/>
                <a:gd name="connsiteY5" fmla="*/ 998447 h 3037800"/>
                <a:gd name="connsiteX6" fmla="*/ 1110932 w 2322329"/>
                <a:gd name="connsiteY6" fmla="*/ 565310 h 3037800"/>
                <a:gd name="connsiteX7" fmla="*/ 1002648 w 2322329"/>
                <a:gd name="connsiteY7" fmla="*/ 11857 h 3037800"/>
                <a:gd name="connsiteX8" fmla="*/ 1405706 w 2322329"/>
                <a:gd name="connsiteY8" fmla="*/ 547263 h 3037800"/>
                <a:gd name="connsiteX9" fmla="*/ 1357580 w 2322329"/>
                <a:gd name="connsiteY9" fmla="*/ 1377442 h 3037800"/>
                <a:gd name="connsiteX10" fmla="*/ 1850874 w 2322329"/>
                <a:gd name="connsiteY10" fmla="*/ 1551900 h 3037800"/>
                <a:gd name="connsiteX11" fmla="*/ 1929080 w 2322329"/>
                <a:gd name="connsiteY11" fmla="*/ 908210 h 3037800"/>
                <a:gd name="connsiteX12" fmla="*/ 2320106 w 2322329"/>
                <a:gd name="connsiteY12" fmla="*/ 1834642 h 3037800"/>
                <a:gd name="connsiteX13" fmla="*/ 1730559 w 2322329"/>
                <a:gd name="connsiteY13" fmla="*/ 3037800 h 3037800"/>
                <a:gd name="connsiteX0" fmla="*/ 579805 w 2314575"/>
                <a:gd name="connsiteY0" fmla="*/ 3031784 h 3037800"/>
                <a:gd name="connsiteX1" fmla="*/ 8305 w 2314575"/>
                <a:gd name="connsiteY1" fmla="*/ 2261763 h 3037800"/>
                <a:gd name="connsiteX2" fmla="*/ 212841 w 2314575"/>
                <a:gd name="connsiteY2" fmla="*/ 1323299 h 3037800"/>
                <a:gd name="connsiteX3" fmla="*/ 393315 w 2314575"/>
                <a:gd name="connsiteY3" fmla="*/ 1888784 h 3037800"/>
                <a:gd name="connsiteX4" fmla="*/ 706136 w 2314575"/>
                <a:gd name="connsiteY4" fmla="*/ 1606042 h 3037800"/>
                <a:gd name="connsiteX5" fmla="*/ 670041 w 2314575"/>
                <a:gd name="connsiteY5" fmla="*/ 998447 h 3037800"/>
                <a:gd name="connsiteX6" fmla="*/ 1103178 w 2314575"/>
                <a:gd name="connsiteY6" fmla="*/ 565310 h 3037800"/>
                <a:gd name="connsiteX7" fmla="*/ 994894 w 2314575"/>
                <a:gd name="connsiteY7" fmla="*/ 11857 h 3037800"/>
                <a:gd name="connsiteX8" fmla="*/ 1397952 w 2314575"/>
                <a:gd name="connsiteY8" fmla="*/ 547263 h 3037800"/>
                <a:gd name="connsiteX9" fmla="*/ 1349826 w 2314575"/>
                <a:gd name="connsiteY9" fmla="*/ 1377442 h 3037800"/>
                <a:gd name="connsiteX10" fmla="*/ 1843120 w 2314575"/>
                <a:gd name="connsiteY10" fmla="*/ 1551900 h 3037800"/>
                <a:gd name="connsiteX11" fmla="*/ 1921326 w 2314575"/>
                <a:gd name="connsiteY11" fmla="*/ 908210 h 3037800"/>
                <a:gd name="connsiteX12" fmla="*/ 2312352 w 2314575"/>
                <a:gd name="connsiteY12" fmla="*/ 1834642 h 3037800"/>
                <a:gd name="connsiteX13" fmla="*/ 1722805 w 2314575"/>
                <a:gd name="connsiteY13" fmla="*/ 3037800 h 3037800"/>
                <a:gd name="connsiteX0" fmla="*/ 579805 w 2313885"/>
                <a:gd name="connsiteY0" fmla="*/ 3031784 h 3037800"/>
                <a:gd name="connsiteX1" fmla="*/ 8305 w 2313885"/>
                <a:gd name="connsiteY1" fmla="*/ 2261763 h 3037800"/>
                <a:gd name="connsiteX2" fmla="*/ 212841 w 2313885"/>
                <a:gd name="connsiteY2" fmla="*/ 1323299 h 3037800"/>
                <a:gd name="connsiteX3" fmla="*/ 393315 w 2313885"/>
                <a:gd name="connsiteY3" fmla="*/ 1888784 h 3037800"/>
                <a:gd name="connsiteX4" fmla="*/ 706136 w 2313885"/>
                <a:gd name="connsiteY4" fmla="*/ 1606042 h 3037800"/>
                <a:gd name="connsiteX5" fmla="*/ 670041 w 2313885"/>
                <a:gd name="connsiteY5" fmla="*/ 998447 h 3037800"/>
                <a:gd name="connsiteX6" fmla="*/ 1103178 w 2313885"/>
                <a:gd name="connsiteY6" fmla="*/ 565310 h 3037800"/>
                <a:gd name="connsiteX7" fmla="*/ 994894 w 2313885"/>
                <a:gd name="connsiteY7" fmla="*/ 11857 h 3037800"/>
                <a:gd name="connsiteX8" fmla="*/ 1397952 w 2313885"/>
                <a:gd name="connsiteY8" fmla="*/ 547263 h 3037800"/>
                <a:gd name="connsiteX9" fmla="*/ 1349826 w 2313885"/>
                <a:gd name="connsiteY9" fmla="*/ 1377442 h 3037800"/>
                <a:gd name="connsiteX10" fmla="*/ 1843120 w 2313885"/>
                <a:gd name="connsiteY10" fmla="*/ 1551900 h 3037800"/>
                <a:gd name="connsiteX11" fmla="*/ 1921326 w 2313885"/>
                <a:gd name="connsiteY11" fmla="*/ 908210 h 3037800"/>
                <a:gd name="connsiteX12" fmla="*/ 2312352 w 2313885"/>
                <a:gd name="connsiteY12" fmla="*/ 1834642 h 3037800"/>
                <a:gd name="connsiteX13" fmla="*/ 1722805 w 2313885"/>
                <a:gd name="connsiteY13" fmla="*/ 3037800 h 3037800"/>
                <a:gd name="connsiteX0" fmla="*/ 579805 w 2313885"/>
                <a:gd name="connsiteY0" fmla="*/ 3115867 h 3121883"/>
                <a:gd name="connsiteX1" fmla="*/ 8305 w 2313885"/>
                <a:gd name="connsiteY1" fmla="*/ 2345846 h 3121883"/>
                <a:gd name="connsiteX2" fmla="*/ 212841 w 2313885"/>
                <a:gd name="connsiteY2" fmla="*/ 1407382 h 3121883"/>
                <a:gd name="connsiteX3" fmla="*/ 393315 w 2313885"/>
                <a:gd name="connsiteY3" fmla="*/ 1972867 h 3121883"/>
                <a:gd name="connsiteX4" fmla="*/ 706136 w 2313885"/>
                <a:gd name="connsiteY4" fmla="*/ 1690125 h 3121883"/>
                <a:gd name="connsiteX5" fmla="*/ 670041 w 2313885"/>
                <a:gd name="connsiteY5" fmla="*/ 1082530 h 3121883"/>
                <a:gd name="connsiteX6" fmla="*/ 1103178 w 2313885"/>
                <a:gd name="connsiteY6" fmla="*/ 649393 h 3121883"/>
                <a:gd name="connsiteX7" fmla="*/ 994894 w 2313885"/>
                <a:gd name="connsiteY7" fmla="*/ 95940 h 3121883"/>
                <a:gd name="connsiteX8" fmla="*/ 1397952 w 2313885"/>
                <a:gd name="connsiteY8" fmla="*/ 631346 h 3121883"/>
                <a:gd name="connsiteX9" fmla="*/ 1349826 w 2313885"/>
                <a:gd name="connsiteY9" fmla="*/ 1461525 h 3121883"/>
                <a:gd name="connsiteX10" fmla="*/ 1843120 w 2313885"/>
                <a:gd name="connsiteY10" fmla="*/ 1635983 h 3121883"/>
                <a:gd name="connsiteX11" fmla="*/ 1921326 w 2313885"/>
                <a:gd name="connsiteY11" fmla="*/ 992293 h 3121883"/>
                <a:gd name="connsiteX12" fmla="*/ 2312352 w 2313885"/>
                <a:gd name="connsiteY12" fmla="*/ 1918725 h 3121883"/>
                <a:gd name="connsiteX13" fmla="*/ 1722805 w 2313885"/>
                <a:gd name="connsiteY13" fmla="*/ 3121883 h 3121883"/>
                <a:gd name="connsiteX0" fmla="*/ 579805 w 2313885"/>
                <a:gd name="connsiteY0" fmla="*/ 3171469 h 3177485"/>
                <a:gd name="connsiteX1" fmla="*/ 8305 w 2313885"/>
                <a:gd name="connsiteY1" fmla="*/ 2401448 h 3177485"/>
                <a:gd name="connsiteX2" fmla="*/ 212841 w 2313885"/>
                <a:gd name="connsiteY2" fmla="*/ 1462984 h 3177485"/>
                <a:gd name="connsiteX3" fmla="*/ 393315 w 2313885"/>
                <a:gd name="connsiteY3" fmla="*/ 2028469 h 3177485"/>
                <a:gd name="connsiteX4" fmla="*/ 706136 w 2313885"/>
                <a:gd name="connsiteY4" fmla="*/ 1745727 h 3177485"/>
                <a:gd name="connsiteX5" fmla="*/ 670041 w 2313885"/>
                <a:gd name="connsiteY5" fmla="*/ 1138132 h 3177485"/>
                <a:gd name="connsiteX6" fmla="*/ 1103178 w 2313885"/>
                <a:gd name="connsiteY6" fmla="*/ 704995 h 3177485"/>
                <a:gd name="connsiteX7" fmla="*/ 1121225 w 2313885"/>
                <a:gd name="connsiteY7" fmla="*/ 91385 h 3177485"/>
                <a:gd name="connsiteX8" fmla="*/ 1397952 w 2313885"/>
                <a:gd name="connsiteY8" fmla="*/ 686948 h 3177485"/>
                <a:gd name="connsiteX9" fmla="*/ 1349826 w 2313885"/>
                <a:gd name="connsiteY9" fmla="*/ 1517127 h 3177485"/>
                <a:gd name="connsiteX10" fmla="*/ 1843120 w 2313885"/>
                <a:gd name="connsiteY10" fmla="*/ 1691585 h 3177485"/>
                <a:gd name="connsiteX11" fmla="*/ 1921326 w 2313885"/>
                <a:gd name="connsiteY11" fmla="*/ 1047895 h 3177485"/>
                <a:gd name="connsiteX12" fmla="*/ 2312352 w 2313885"/>
                <a:gd name="connsiteY12" fmla="*/ 1974327 h 3177485"/>
                <a:gd name="connsiteX13" fmla="*/ 1722805 w 2313885"/>
                <a:gd name="connsiteY13" fmla="*/ 3177485 h 3177485"/>
                <a:gd name="connsiteX0" fmla="*/ 579805 w 2313885"/>
                <a:gd name="connsiteY0" fmla="*/ 3175854 h 3181870"/>
                <a:gd name="connsiteX1" fmla="*/ 8305 w 2313885"/>
                <a:gd name="connsiteY1" fmla="*/ 2405833 h 3181870"/>
                <a:gd name="connsiteX2" fmla="*/ 212841 w 2313885"/>
                <a:gd name="connsiteY2" fmla="*/ 1467369 h 3181870"/>
                <a:gd name="connsiteX3" fmla="*/ 393315 w 2313885"/>
                <a:gd name="connsiteY3" fmla="*/ 2032854 h 3181870"/>
                <a:gd name="connsiteX4" fmla="*/ 706136 w 2313885"/>
                <a:gd name="connsiteY4" fmla="*/ 1750112 h 3181870"/>
                <a:gd name="connsiteX5" fmla="*/ 670041 w 2313885"/>
                <a:gd name="connsiteY5" fmla="*/ 1142517 h 3181870"/>
                <a:gd name="connsiteX6" fmla="*/ 1103178 w 2313885"/>
                <a:gd name="connsiteY6" fmla="*/ 709380 h 3181870"/>
                <a:gd name="connsiteX7" fmla="*/ 1121225 w 2313885"/>
                <a:gd name="connsiteY7" fmla="*/ 95770 h 3181870"/>
                <a:gd name="connsiteX8" fmla="*/ 1397952 w 2313885"/>
                <a:gd name="connsiteY8" fmla="*/ 691333 h 3181870"/>
                <a:gd name="connsiteX9" fmla="*/ 1349826 w 2313885"/>
                <a:gd name="connsiteY9" fmla="*/ 1521512 h 3181870"/>
                <a:gd name="connsiteX10" fmla="*/ 1843120 w 2313885"/>
                <a:gd name="connsiteY10" fmla="*/ 1695970 h 3181870"/>
                <a:gd name="connsiteX11" fmla="*/ 1921326 w 2313885"/>
                <a:gd name="connsiteY11" fmla="*/ 1052280 h 3181870"/>
                <a:gd name="connsiteX12" fmla="*/ 2312352 w 2313885"/>
                <a:gd name="connsiteY12" fmla="*/ 1978712 h 3181870"/>
                <a:gd name="connsiteX13" fmla="*/ 1722805 w 2313885"/>
                <a:gd name="connsiteY13" fmla="*/ 3181870 h 3181870"/>
                <a:gd name="connsiteX0" fmla="*/ 579805 w 2313885"/>
                <a:gd name="connsiteY0" fmla="*/ 3080988 h 3087004"/>
                <a:gd name="connsiteX1" fmla="*/ 8305 w 2313885"/>
                <a:gd name="connsiteY1" fmla="*/ 2310967 h 3087004"/>
                <a:gd name="connsiteX2" fmla="*/ 212841 w 2313885"/>
                <a:gd name="connsiteY2" fmla="*/ 1372503 h 3087004"/>
                <a:gd name="connsiteX3" fmla="*/ 393315 w 2313885"/>
                <a:gd name="connsiteY3" fmla="*/ 1937988 h 3087004"/>
                <a:gd name="connsiteX4" fmla="*/ 706136 w 2313885"/>
                <a:gd name="connsiteY4" fmla="*/ 1655246 h 3087004"/>
                <a:gd name="connsiteX5" fmla="*/ 670041 w 2313885"/>
                <a:gd name="connsiteY5" fmla="*/ 1047651 h 3087004"/>
                <a:gd name="connsiteX6" fmla="*/ 1103178 w 2313885"/>
                <a:gd name="connsiteY6" fmla="*/ 614514 h 3087004"/>
                <a:gd name="connsiteX7" fmla="*/ 1121225 w 2313885"/>
                <a:gd name="connsiteY7" fmla="*/ 904 h 3087004"/>
                <a:gd name="connsiteX8" fmla="*/ 1361857 w 2313885"/>
                <a:gd name="connsiteY8" fmla="*/ 758894 h 3087004"/>
                <a:gd name="connsiteX9" fmla="*/ 1349826 w 2313885"/>
                <a:gd name="connsiteY9" fmla="*/ 1426646 h 3087004"/>
                <a:gd name="connsiteX10" fmla="*/ 1843120 w 2313885"/>
                <a:gd name="connsiteY10" fmla="*/ 1601104 h 3087004"/>
                <a:gd name="connsiteX11" fmla="*/ 1921326 w 2313885"/>
                <a:gd name="connsiteY11" fmla="*/ 957414 h 3087004"/>
                <a:gd name="connsiteX12" fmla="*/ 2312352 w 2313885"/>
                <a:gd name="connsiteY12" fmla="*/ 1883846 h 3087004"/>
                <a:gd name="connsiteX13" fmla="*/ 1722805 w 2313885"/>
                <a:gd name="connsiteY13" fmla="*/ 3087004 h 3087004"/>
                <a:gd name="connsiteX0" fmla="*/ 579805 w 2313885"/>
                <a:gd name="connsiteY0" fmla="*/ 3074982 h 3080998"/>
                <a:gd name="connsiteX1" fmla="*/ 8305 w 2313885"/>
                <a:gd name="connsiteY1" fmla="*/ 2304961 h 3080998"/>
                <a:gd name="connsiteX2" fmla="*/ 212841 w 2313885"/>
                <a:gd name="connsiteY2" fmla="*/ 1366497 h 3080998"/>
                <a:gd name="connsiteX3" fmla="*/ 393315 w 2313885"/>
                <a:gd name="connsiteY3" fmla="*/ 1931982 h 3080998"/>
                <a:gd name="connsiteX4" fmla="*/ 706136 w 2313885"/>
                <a:gd name="connsiteY4" fmla="*/ 1649240 h 3080998"/>
                <a:gd name="connsiteX5" fmla="*/ 670041 w 2313885"/>
                <a:gd name="connsiteY5" fmla="*/ 1041645 h 3080998"/>
                <a:gd name="connsiteX6" fmla="*/ 1103178 w 2313885"/>
                <a:gd name="connsiteY6" fmla="*/ 608508 h 3080998"/>
                <a:gd name="connsiteX7" fmla="*/ 1175367 w 2313885"/>
                <a:gd name="connsiteY7" fmla="*/ 913 h 3080998"/>
                <a:gd name="connsiteX8" fmla="*/ 1361857 w 2313885"/>
                <a:gd name="connsiteY8" fmla="*/ 752888 h 3080998"/>
                <a:gd name="connsiteX9" fmla="*/ 1349826 w 2313885"/>
                <a:gd name="connsiteY9" fmla="*/ 1420640 h 3080998"/>
                <a:gd name="connsiteX10" fmla="*/ 1843120 w 2313885"/>
                <a:gd name="connsiteY10" fmla="*/ 1595098 h 3080998"/>
                <a:gd name="connsiteX11" fmla="*/ 1921326 w 2313885"/>
                <a:gd name="connsiteY11" fmla="*/ 951408 h 3080998"/>
                <a:gd name="connsiteX12" fmla="*/ 2312352 w 2313885"/>
                <a:gd name="connsiteY12" fmla="*/ 1877840 h 3080998"/>
                <a:gd name="connsiteX13" fmla="*/ 1722805 w 2313885"/>
                <a:gd name="connsiteY13" fmla="*/ 3080998 h 3080998"/>
                <a:gd name="connsiteX0" fmla="*/ 579805 w 2313885"/>
                <a:gd name="connsiteY0" fmla="*/ 3106892 h 3112908"/>
                <a:gd name="connsiteX1" fmla="*/ 8305 w 2313885"/>
                <a:gd name="connsiteY1" fmla="*/ 2336871 h 3112908"/>
                <a:gd name="connsiteX2" fmla="*/ 212841 w 2313885"/>
                <a:gd name="connsiteY2" fmla="*/ 1398407 h 3112908"/>
                <a:gd name="connsiteX3" fmla="*/ 393315 w 2313885"/>
                <a:gd name="connsiteY3" fmla="*/ 1963892 h 3112908"/>
                <a:gd name="connsiteX4" fmla="*/ 706136 w 2313885"/>
                <a:gd name="connsiteY4" fmla="*/ 1681150 h 3112908"/>
                <a:gd name="connsiteX5" fmla="*/ 670041 w 2313885"/>
                <a:gd name="connsiteY5" fmla="*/ 1073555 h 3112908"/>
                <a:gd name="connsiteX6" fmla="*/ 1103178 w 2313885"/>
                <a:gd name="connsiteY6" fmla="*/ 640418 h 3112908"/>
                <a:gd name="connsiteX7" fmla="*/ 1175367 w 2313885"/>
                <a:gd name="connsiteY7" fmla="*/ 32823 h 3112908"/>
                <a:gd name="connsiteX8" fmla="*/ 1361857 w 2313885"/>
                <a:gd name="connsiteY8" fmla="*/ 784798 h 3112908"/>
                <a:gd name="connsiteX9" fmla="*/ 1349826 w 2313885"/>
                <a:gd name="connsiteY9" fmla="*/ 1452550 h 3112908"/>
                <a:gd name="connsiteX10" fmla="*/ 1843120 w 2313885"/>
                <a:gd name="connsiteY10" fmla="*/ 1627008 h 3112908"/>
                <a:gd name="connsiteX11" fmla="*/ 1921326 w 2313885"/>
                <a:gd name="connsiteY11" fmla="*/ 983318 h 3112908"/>
                <a:gd name="connsiteX12" fmla="*/ 2312352 w 2313885"/>
                <a:gd name="connsiteY12" fmla="*/ 1909750 h 3112908"/>
                <a:gd name="connsiteX13" fmla="*/ 1722805 w 2313885"/>
                <a:gd name="connsiteY13" fmla="*/ 3112908 h 3112908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670041 w 2313885"/>
                <a:gd name="connsiteY5" fmla="*/ 1083829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706136 w 2313885"/>
                <a:gd name="connsiteY5" fmla="*/ 1119924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633946 w 2313885"/>
                <a:gd name="connsiteY5" fmla="*/ 1131955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46096 h 3152112"/>
                <a:gd name="connsiteX1" fmla="*/ 8305 w 2313885"/>
                <a:gd name="connsiteY1" fmla="*/ 2376075 h 3152112"/>
                <a:gd name="connsiteX2" fmla="*/ 212841 w 2313885"/>
                <a:gd name="connsiteY2" fmla="*/ 1437611 h 3152112"/>
                <a:gd name="connsiteX3" fmla="*/ 393315 w 2313885"/>
                <a:gd name="connsiteY3" fmla="*/ 2003096 h 3152112"/>
                <a:gd name="connsiteX4" fmla="*/ 706136 w 2313885"/>
                <a:gd name="connsiteY4" fmla="*/ 1720354 h 3152112"/>
                <a:gd name="connsiteX5" fmla="*/ 633946 w 2313885"/>
                <a:gd name="connsiteY5" fmla="*/ 1160885 h 3152112"/>
                <a:gd name="connsiteX6" fmla="*/ 1103178 w 2313885"/>
                <a:gd name="connsiteY6" fmla="*/ 679622 h 3152112"/>
                <a:gd name="connsiteX7" fmla="*/ 1012940 w 2313885"/>
                <a:gd name="connsiteY7" fmla="*/ 41948 h 3152112"/>
                <a:gd name="connsiteX8" fmla="*/ 1361857 w 2313885"/>
                <a:gd name="connsiteY8" fmla="*/ 824002 h 3152112"/>
                <a:gd name="connsiteX9" fmla="*/ 1349826 w 2313885"/>
                <a:gd name="connsiteY9" fmla="*/ 1491754 h 3152112"/>
                <a:gd name="connsiteX10" fmla="*/ 1843120 w 2313885"/>
                <a:gd name="connsiteY10" fmla="*/ 1666212 h 3152112"/>
                <a:gd name="connsiteX11" fmla="*/ 1921326 w 2313885"/>
                <a:gd name="connsiteY11" fmla="*/ 1022522 h 3152112"/>
                <a:gd name="connsiteX12" fmla="*/ 2312352 w 2313885"/>
                <a:gd name="connsiteY12" fmla="*/ 1948954 h 3152112"/>
                <a:gd name="connsiteX13" fmla="*/ 1722805 w 2313885"/>
                <a:gd name="connsiteY13" fmla="*/ 3152112 h 3152112"/>
                <a:gd name="connsiteX0" fmla="*/ 579805 w 2313885"/>
                <a:gd name="connsiteY0" fmla="*/ 3182219 h 3188235"/>
                <a:gd name="connsiteX1" fmla="*/ 8305 w 2313885"/>
                <a:gd name="connsiteY1" fmla="*/ 2412198 h 3188235"/>
                <a:gd name="connsiteX2" fmla="*/ 212841 w 2313885"/>
                <a:gd name="connsiteY2" fmla="*/ 1473734 h 3188235"/>
                <a:gd name="connsiteX3" fmla="*/ 393315 w 2313885"/>
                <a:gd name="connsiteY3" fmla="*/ 2039219 h 3188235"/>
                <a:gd name="connsiteX4" fmla="*/ 706136 w 2313885"/>
                <a:gd name="connsiteY4" fmla="*/ 1756477 h 3188235"/>
                <a:gd name="connsiteX5" fmla="*/ 633946 w 2313885"/>
                <a:gd name="connsiteY5" fmla="*/ 1197008 h 3188235"/>
                <a:gd name="connsiteX6" fmla="*/ 1103178 w 2313885"/>
                <a:gd name="connsiteY6" fmla="*/ 715745 h 3188235"/>
                <a:gd name="connsiteX7" fmla="*/ 1012940 w 2313885"/>
                <a:gd name="connsiteY7" fmla="*/ 78071 h 3188235"/>
                <a:gd name="connsiteX8" fmla="*/ 1361857 w 2313885"/>
                <a:gd name="connsiteY8" fmla="*/ 860125 h 3188235"/>
                <a:gd name="connsiteX9" fmla="*/ 1349826 w 2313885"/>
                <a:gd name="connsiteY9" fmla="*/ 1527877 h 3188235"/>
                <a:gd name="connsiteX10" fmla="*/ 1843120 w 2313885"/>
                <a:gd name="connsiteY10" fmla="*/ 1702335 h 3188235"/>
                <a:gd name="connsiteX11" fmla="*/ 1921326 w 2313885"/>
                <a:gd name="connsiteY11" fmla="*/ 1058645 h 3188235"/>
                <a:gd name="connsiteX12" fmla="*/ 2312352 w 2313885"/>
                <a:gd name="connsiteY12" fmla="*/ 1985077 h 3188235"/>
                <a:gd name="connsiteX13" fmla="*/ 1722805 w 2313885"/>
                <a:gd name="connsiteY13" fmla="*/ 3188235 h 3188235"/>
                <a:gd name="connsiteX0" fmla="*/ 579805 w 2313885"/>
                <a:gd name="connsiteY0" fmla="*/ 3104214 h 3110230"/>
                <a:gd name="connsiteX1" fmla="*/ 8305 w 2313885"/>
                <a:gd name="connsiteY1" fmla="*/ 2334193 h 3110230"/>
                <a:gd name="connsiteX2" fmla="*/ 212841 w 2313885"/>
                <a:gd name="connsiteY2" fmla="*/ 1395729 h 3110230"/>
                <a:gd name="connsiteX3" fmla="*/ 393315 w 2313885"/>
                <a:gd name="connsiteY3" fmla="*/ 1961214 h 3110230"/>
                <a:gd name="connsiteX4" fmla="*/ 706136 w 2313885"/>
                <a:gd name="connsiteY4" fmla="*/ 1678472 h 3110230"/>
                <a:gd name="connsiteX5" fmla="*/ 633946 w 2313885"/>
                <a:gd name="connsiteY5" fmla="*/ 1119003 h 3110230"/>
                <a:gd name="connsiteX6" fmla="*/ 1067084 w 2313885"/>
                <a:gd name="connsiteY6" fmla="*/ 740008 h 3110230"/>
                <a:gd name="connsiteX7" fmla="*/ 1012940 w 2313885"/>
                <a:gd name="connsiteY7" fmla="*/ 66 h 3110230"/>
                <a:gd name="connsiteX8" fmla="*/ 1361857 w 2313885"/>
                <a:gd name="connsiteY8" fmla="*/ 782120 h 3110230"/>
                <a:gd name="connsiteX9" fmla="*/ 1349826 w 2313885"/>
                <a:gd name="connsiteY9" fmla="*/ 1449872 h 3110230"/>
                <a:gd name="connsiteX10" fmla="*/ 1843120 w 2313885"/>
                <a:gd name="connsiteY10" fmla="*/ 1624330 h 3110230"/>
                <a:gd name="connsiteX11" fmla="*/ 1921326 w 2313885"/>
                <a:gd name="connsiteY11" fmla="*/ 980640 h 3110230"/>
                <a:gd name="connsiteX12" fmla="*/ 2312352 w 2313885"/>
                <a:gd name="connsiteY12" fmla="*/ 1907072 h 3110230"/>
                <a:gd name="connsiteX13" fmla="*/ 1722805 w 2313885"/>
                <a:gd name="connsiteY13" fmla="*/ 3110230 h 3110230"/>
                <a:gd name="connsiteX0" fmla="*/ 579805 w 2313885"/>
                <a:gd name="connsiteY0" fmla="*/ 3112206 h 3118222"/>
                <a:gd name="connsiteX1" fmla="*/ 8305 w 2313885"/>
                <a:gd name="connsiteY1" fmla="*/ 2342185 h 3118222"/>
                <a:gd name="connsiteX2" fmla="*/ 212841 w 2313885"/>
                <a:gd name="connsiteY2" fmla="*/ 1403721 h 3118222"/>
                <a:gd name="connsiteX3" fmla="*/ 393315 w 2313885"/>
                <a:gd name="connsiteY3" fmla="*/ 1969206 h 3118222"/>
                <a:gd name="connsiteX4" fmla="*/ 706136 w 2313885"/>
                <a:gd name="connsiteY4" fmla="*/ 1686464 h 3118222"/>
                <a:gd name="connsiteX5" fmla="*/ 633946 w 2313885"/>
                <a:gd name="connsiteY5" fmla="*/ 1126995 h 3118222"/>
                <a:gd name="connsiteX6" fmla="*/ 1067084 w 2313885"/>
                <a:gd name="connsiteY6" fmla="*/ 748000 h 3118222"/>
                <a:gd name="connsiteX7" fmla="*/ 1012940 w 2313885"/>
                <a:gd name="connsiteY7" fmla="*/ 8058 h 3118222"/>
                <a:gd name="connsiteX8" fmla="*/ 1295684 w 2313885"/>
                <a:gd name="connsiteY8" fmla="*/ 423149 h 3118222"/>
                <a:gd name="connsiteX9" fmla="*/ 1349826 w 2313885"/>
                <a:gd name="connsiteY9" fmla="*/ 1457864 h 3118222"/>
                <a:gd name="connsiteX10" fmla="*/ 1843120 w 2313885"/>
                <a:gd name="connsiteY10" fmla="*/ 1632322 h 3118222"/>
                <a:gd name="connsiteX11" fmla="*/ 1921326 w 2313885"/>
                <a:gd name="connsiteY11" fmla="*/ 988632 h 3118222"/>
                <a:gd name="connsiteX12" fmla="*/ 2312352 w 2313885"/>
                <a:gd name="connsiteY12" fmla="*/ 1915064 h 3118222"/>
                <a:gd name="connsiteX13" fmla="*/ 1722805 w 2313885"/>
                <a:gd name="connsiteY13" fmla="*/ 3118222 h 3118222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3885" h="3164136">
                  <a:moveTo>
                    <a:pt x="579805" y="3158120"/>
                  </a:moveTo>
                  <a:cubicBezTo>
                    <a:pt x="283527" y="2956090"/>
                    <a:pt x="69466" y="2672847"/>
                    <a:pt x="8305" y="2388099"/>
                  </a:cubicBezTo>
                  <a:cubicBezTo>
                    <a:pt x="-52856" y="2103352"/>
                    <a:pt x="244926" y="1156866"/>
                    <a:pt x="212841" y="1449635"/>
                  </a:cubicBezTo>
                  <a:cubicBezTo>
                    <a:pt x="180756" y="1742404"/>
                    <a:pt x="100546" y="1901822"/>
                    <a:pt x="393315" y="2015120"/>
                  </a:cubicBezTo>
                  <a:cubicBezTo>
                    <a:pt x="686084" y="2128418"/>
                    <a:pt x="666031" y="1872747"/>
                    <a:pt x="706136" y="1732378"/>
                  </a:cubicBezTo>
                  <a:cubicBezTo>
                    <a:pt x="746241" y="1592010"/>
                    <a:pt x="573788" y="1329320"/>
                    <a:pt x="633946" y="1172909"/>
                  </a:cubicBezTo>
                  <a:cubicBezTo>
                    <a:pt x="694104" y="1016498"/>
                    <a:pt x="1003918" y="980404"/>
                    <a:pt x="1067084" y="793914"/>
                  </a:cubicBezTo>
                  <a:cubicBezTo>
                    <a:pt x="1130250" y="607425"/>
                    <a:pt x="1173362" y="246478"/>
                    <a:pt x="1012940" y="53972"/>
                  </a:cubicBezTo>
                  <a:cubicBezTo>
                    <a:pt x="852518" y="-138534"/>
                    <a:pt x="1239536" y="227429"/>
                    <a:pt x="1295684" y="469063"/>
                  </a:cubicBezTo>
                  <a:cubicBezTo>
                    <a:pt x="1351832" y="710697"/>
                    <a:pt x="1258587" y="1302249"/>
                    <a:pt x="1349826" y="1503778"/>
                  </a:cubicBezTo>
                  <a:cubicBezTo>
                    <a:pt x="1441065" y="1705307"/>
                    <a:pt x="1747870" y="1756441"/>
                    <a:pt x="1843120" y="1678236"/>
                  </a:cubicBezTo>
                  <a:cubicBezTo>
                    <a:pt x="1938370" y="1600031"/>
                    <a:pt x="2011563" y="1258133"/>
                    <a:pt x="1921326" y="1034546"/>
                  </a:cubicBezTo>
                  <a:cubicBezTo>
                    <a:pt x="1831089" y="810959"/>
                    <a:pt x="2345439" y="1606046"/>
                    <a:pt x="2312352" y="1960978"/>
                  </a:cubicBezTo>
                  <a:cubicBezTo>
                    <a:pt x="2279265" y="2315910"/>
                    <a:pt x="2271745" y="2806196"/>
                    <a:pt x="1722805" y="31641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96082E3-0DF2-E64B-B609-3CA069E763EF}"/>
              </a:ext>
            </a:extLst>
          </p:cNvPr>
          <p:cNvSpPr/>
          <p:nvPr/>
        </p:nvSpPr>
        <p:spPr>
          <a:xfrm>
            <a:off x="2991319" y="1933973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35329D69-1B26-D549-A899-96E5E6BA2B31}"/>
              </a:ext>
            </a:extLst>
          </p:cNvPr>
          <p:cNvGrpSpPr/>
          <p:nvPr/>
        </p:nvGrpSpPr>
        <p:grpSpPr>
          <a:xfrm>
            <a:off x="3085863" y="2005269"/>
            <a:ext cx="382619" cy="386618"/>
            <a:chOff x="2836515" y="2738787"/>
            <a:chExt cx="563671" cy="569562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09957B4-EC8F-E543-8F1B-AA3876072D5F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7A3AE09D-886D-5048-B5A9-75971E8B23DC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D91DDAD9-6CE4-C44D-9C82-5383BF283DBA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3A00E8-379E-3040-8392-3F881A50D13F}"/>
              </a:ext>
            </a:extLst>
          </p:cNvPr>
          <p:cNvGrpSpPr/>
          <p:nvPr/>
        </p:nvGrpSpPr>
        <p:grpSpPr>
          <a:xfrm>
            <a:off x="3426271" y="2380688"/>
            <a:ext cx="450479" cy="450479"/>
            <a:chOff x="2118477" y="3288216"/>
            <a:chExt cx="563671" cy="563671"/>
          </a:xfrm>
        </p:grpSpPr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94D753D8-A7CD-794C-A872-F7343D46E393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13">
              <a:extLst>
                <a:ext uri="{FF2B5EF4-FFF2-40B4-BE49-F238E27FC236}">
                  <a16:creationId xmlns:a16="http://schemas.microsoft.com/office/drawing/2014/main" id="{47D57D6B-1366-4A48-A90B-3818CC0CD7CD}"/>
                </a:ext>
              </a:extLst>
            </p:cNvPr>
            <p:cNvSpPr/>
            <p:nvPr/>
          </p:nvSpPr>
          <p:spPr>
            <a:xfrm rot="1084536">
              <a:off x="2230240" y="3440353"/>
              <a:ext cx="221282" cy="25939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51E14C8C-E021-8646-85D8-3FF557A23A12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1229302D-9910-0C48-99C0-03D346503D7D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B217A7D-550E-1241-AC1F-CC0115B85C69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BB9126D-F79D-A247-8256-0BC74C915A2D}"/>
              </a:ext>
            </a:extLst>
          </p:cNvPr>
          <p:cNvGrpSpPr/>
          <p:nvPr/>
        </p:nvGrpSpPr>
        <p:grpSpPr>
          <a:xfrm>
            <a:off x="3054531" y="2507790"/>
            <a:ext cx="306167" cy="199434"/>
            <a:chOff x="1875944" y="2928791"/>
            <a:chExt cx="634477" cy="219981"/>
          </a:xfrm>
        </p:grpSpPr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5300A0E-F337-8E48-9D47-FE1E390A4641}"/>
                </a:ext>
              </a:extLst>
            </p:cNvPr>
            <p:cNvCxnSpPr>
              <a:cxnSpLocks/>
            </p:cNvCxnSpPr>
            <p:nvPr/>
          </p:nvCxnSpPr>
          <p:spPr>
            <a:xfrm>
              <a:off x="2063579" y="2928791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7A2D08A-F7C1-A043-AFD3-A47044CB8C4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6310A03-8B78-FD47-94FE-336545C668AE}"/>
                </a:ext>
              </a:extLst>
            </p:cNvPr>
            <p:cNvCxnSpPr>
              <a:cxnSpLocks/>
            </p:cNvCxnSpPr>
            <p:nvPr/>
          </p:nvCxnSpPr>
          <p:spPr>
            <a:xfrm>
              <a:off x="2130074" y="3148772"/>
              <a:ext cx="3803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532170C-EF51-A249-89A6-D262655F0F01}"/>
              </a:ext>
            </a:extLst>
          </p:cNvPr>
          <p:cNvGrpSpPr/>
          <p:nvPr/>
        </p:nvGrpSpPr>
        <p:grpSpPr>
          <a:xfrm rot="19124025">
            <a:off x="4571990" y="2723484"/>
            <a:ext cx="338893" cy="175592"/>
            <a:chOff x="1875944" y="2945174"/>
            <a:chExt cx="830379" cy="19368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C9E6037-FA1B-2B43-93E9-EBED8CC188D7}"/>
                </a:ext>
              </a:extLst>
            </p:cNvPr>
            <p:cNvCxnSpPr>
              <a:cxnSpLocks/>
            </p:cNvCxnSpPr>
            <p:nvPr/>
          </p:nvCxnSpPr>
          <p:spPr>
            <a:xfrm>
              <a:off x="2264161" y="2945174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0E72DCE-E6DA-F54B-9F45-680EB7D176E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560C99A-7A45-A24E-9D83-5B5D19388653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02" y="3138857"/>
              <a:ext cx="380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7" name="Picture 326">
            <a:extLst>
              <a:ext uri="{FF2B5EF4-FFF2-40B4-BE49-F238E27FC236}">
                <a16:creationId xmlns:a16="http://schemas.microsoft.com/office/drawing/2014/main" id="{431D6FB5-3164-BD45-8A70-B1B095B7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20952" y="7648281"/>
            <a:ext cx="3797300" cy="3886200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AB6496BA-EA6A-B540-9735-6BAD1155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5267" y="8122932"/>
            <a:ext cx="3810000" cy="3670300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218F0334-B51E-AA40-8E4D-21F1E11FA81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1682" y="7834389"/>
            <a:ext cx="3517900" cy="3759200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93993FD8-B829-4949-81E8-81504EF3736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68884" y="7667331"/>
            <a:ext cx="3987800" cy="3848100"/>
          </a:xfrm>
          <a:prstGeom prst="rect">
            <a:avLst/>
          </a:prstGeom>
          <a:noFill/>
        </p:spPr>
      </p:pic>
      <p:sp>
        <p:nvSpPr>
          <p:cNvPr id="179" name="Freeform 178">
            <a:extLst>
              <a:ext uri="{FF2B5EF4-FFF2-40B4-BE49-F238E27FC236}">
                <a16:creationId xmlns:a16="http://schemas.microsoft.com/office/drawing/2014/main" id="{1FF0A2D2-5C84-E042-A4DF-04AE1A28BA30}"/>
              </a:ext>
            </a:extLst>
          </p:cNvPr>
          <p:cNvSpPr/>
          <p:nvPr/>
        </p:nvSpPr>
        <p:spPr>
          <a:xfrm rot="7241796" flipH="1">
            <a:off x="8755791" y="1850689"/>
            <a:ext cx="145625" cy="326557"/>
          </a:xfrm>
          <a:custGeom>
            <a:avLst/>
            <a:gdLst>
              <a:gd name="connsiteX0" fmla="*/ 128266 w 144545"/>
              <a:gd name="connsiteY0" fmla="*/ 5509 h 330007"/>
              <a:gd name="connsiteX1" fmla="*/ 74291 w 144545"/>
              <a:gd name="connsiteY1" fmla="*/ 21384 h 330007"/>
              <a:gd name="connsiteX2" fmla="*/ 33016 w 144545"/>
              <a:gd name="connsiteY2" fmla="*/ 103934 h 330007"/>
              <a:gd name="connsiteX3" fmla="*/ 1266 w 144545"/>
              <a:gd name="connsiteY3" fmla="*/ 189659 h 330007"/>
              <a:gd name="connsiteX4" fmla="*/ 77466 w 144545"/>
              <a:gd name="connsiteY4" fmla="*/ 316659 h 330007"/>
              <a:gd name="connsiteX5" fmla="*/ 112391 w 144545"/>
              <a:gd name="connsiteY5" fmla="*/ 326184 h 330007"/>
              <a:gd name="connsiteX6" fmla="*/ 140966 w 144545"/>
              <a:gd name="connsiteY6" fmla="*/ 316659 h 330007"/>
              <a:gd name="connsiteX7" fmla="*/ 137791 w 144545"/>
              <a:gd name="connsiteY7" fmla="*/ 265859 h 330007"/>
              <a:gd name="connsiteX8" fmla="*/ 83816 w 144545"/>
              <a:gd name="connsiteY8" fmla="*/ 170609 h 330007"/>
              <a:gd name="connsiteX9" fmla="*/ 128266 w 144545"/>
              <a:gd name="connsiteY9" fmla="*/ 100759 h 330007"/>
              <a:gd name="connsiteX10" fmla="*/ 128266 w 144545"/>
              <a:gd name="connsiteY10" fmla="*/ 5509 h 330007"/>
              <a:gd name="connsiteX0" fmla="*/ 128266 w 146942"/>
              <a:gd name="connsiteY0" fmla="*/ 5509 h 328242"/>
              <a:gd name="connsiteX1" fmla="*/ 74291 w 146942"/>
              <a:gd name="connsiteY1" fmla="*/ 21384 h 328242"/>
              <a:gd name="connsiteX2" fmla="*/ 33016 w 146942"/>
              <a:gd name="connsiteY2" fmla="*/ 103934 h 328242"/>
              <a:gd name="connsiteX3" fmla="*/ 1266 w 146942"/>
              <a:gd name="connsiteY3" fmla="*/ 189659 h 328242"/>
              <a:gd name="connsiteX4" fmla="*/ 77466 w 146942"/>
              <a:gd name="connsiteY4" fmla="*/ 316659 h 328242"/>
              <a:gd name="connsiteX5" fmla="*/ 140966 w 146942"/>
              <a:gd name="connsiteY5" fmla="*/ 316659 h 328242"/>
              <a:gd name="connsiteX6" fmla="*/ 137791 w 146942"/>
              <a:gd name="connsiteY6" fmla="*/ 265859 h 328242"/>
              <a:gd name="connsiteX7" fmla="*/ 83816 w 146942"/>
              <a:gd name="connsiteY7" fmla="*/ 170609 h 328242"/>
              <a:gd name="connsiteX8" fmla="*/ 128266 w 146942"/>
              <a:gd name="connsiteY8" fmla="*/ 100759 h 328242"/>
              <a:gd name="connsiteX9" fmla="*/ 128266 w 146942"/>
              <a:gd name="connsiteY9" fmla="*/ 5509 h 328242"/>
              <a:gd name="connsiteX0" fmla="*/ 128266 w 146334"/>
              <a:gd name="connsiteY0" fmla="*/ 5509 h 328242"/>
              <a:gd name="connsiteX1" fmla="*/ 74291 w 146334"/>
              <a:gd name="connsiteY1" fmla="*/ 21384 h 328242"/>
              <a:gd name="connsiteX2" fmla="*/ 33016 w 146334"/>
              <a:gd name="connsiteY2" fmla="*/ 103934 h 328242"/>
              <a:gd name="connsiteX3" fmla="*/ 1266 w 146334"/>
              <a:gd name="connsiteY3" fmla="*/ 189659 h 328242"/>
              <a:gd name="connsiteX4" fmla="*/ 77466 w 146334"/>
              <a:gd name="connsiteY4" fmla="*/ 316659 h 328242"/>
              <a:gd name="connsiteX5" fmla="*/ 140966 w 146334"/>
              <a:gd name="connsiteY5" fmla="*/ 316659 h 328242"/>
              <a:gd name="connsiteX6" fmla="*/ 137791 w 146334"/>
              <a:gd name="connsiteY6" fmla="*/ 265859 h 328242"/>
              <a:gd name="connsiteX7" fmla="*/ 96516 w 146334"/>
              <a:gd name="connsiteY7" fmla="*/ 173784 h 328242"/>
              <a:gd name="connsiteX8" fmla="*/ 128266 w 146334"/>
              <a:gd name="connsiteY8" fmla="*/ 100759 h 328242"/>
              <a:gd name="connsiteX9" fmla="*/ 128266 w 146334"/>
              <a:gd name="connsiteY9" fmla="*/ 5509 h 328242"/>
              <a:gd name="connsiteX0" fmla="*/ 129335 w 147403"/>
              <a:gd name="connsiteY0" fmla="*/ 5509 h 328242"/>
              <a:gd name="connsiteX1" fmla="*/ 75360 w 147403"/>
              <a:gd name="connsiteY1" fmla="*/ 21384 h 328242"/>
              <a:gd name="connsiteX2" fmla="*/ 24560 w 147403"/>
              <a:gd name="connsiteY2" fmla="*/ 103934 h 328242"/>
              <a:gd name="connsiteX3" fmla="*/ 2335 w 147403"/>
              <a:gd name="connsiteY3" fmla="*/ 189659 h 328242"/>
              <a:gd name="connsiteX4" fmla="*/ 78535 w 147403"/>
              <a:gd name="connsiteY4" fmla="*/ 316659 h 328242"/>
              <a:gd name="connsiteX5" fmla="*/ 142035 w 147403"/>
              <a:gd name="connsiteY5" fmla="*/ 316659 h 328242"/>
              <a:gd name="connsiteX6" fmla="*/ 138860 w 147403"/>
              <a:gd name="connsiteY6" fmla="*/ 265859 h 328242"/>
              <a:gd name="connsiteX7" fmla="*/ 97585 w 147403"/>
              <a:gd name="connsiteY7" fmla="*/ 173784 h 328242"/>
              <a:gd name="connsiteX8" fmla="*/ 129335 w 147403"/>
              <a:gd name="connsiteY8" fmla="*/ 100759 h 328242"/>
              <a:gd name="connsiteX9" fmla="*/ 129335 w 147403"/>
              <a:gd name="connsiteY9" fmla="*/ 5509 h 328242"/>
              <a:gd name="connsiteX0" fmla="*/ 127004 w 145072"/>
              <a:gd name="connsiteY0" fmla="*/ 8980 h 331713"/>
              <a:gd name="connsiteX1" fmla="*/ 73029 w 145072"/>
              <a:gd name="connsiteY1" fmla="*/ 24855 h 331713"/>
              <a:gd name="connsiteX2" fmla="*/ 4 w 145072"/>
              <a:gd name="connsiteY2" fmla="*/ 193130 h 331713"/>
              <a:gd name="connsiteX3" fmla="*/ 76204 w 145072"/>
              <a:gd name="connsiteY3" fmla="*/ 320130 h 331713"/>
              <a:gd name="connsiteX4" fmla="*/ 139704 w 145072"/>
              <a:gd name="connsiteY4" fmla="*/ 320130 h 331713"/>
              <a:gd name="connsiteX5" fmla="*/ 136529 w 145072"/>
              <a:gd name="connsiteY5" fmla="*/ 269330 h 331713"/>
              <a:gd name="connsiteX6" fmla="*/ 95254 w 145072"/>
              <a:gd name="connsiteY6" fmla="*/ 177255 h 331713"/>
              <a:gd name="connsiteX7" fmla="*/ 127004 w 145072"/>
              <a:gd name="connsiteY7" fmla="*/ 104230 h 331713"/>
              <a:gd name="connsiteX8" fmla="*/ 127004 w 145072"/>
              <a:gd name="connsiteY8" fmla="*/ 8980 h 331713"/>
              <a:gd name="connsiteX0" fmla="*/ 127261 w 145329"/>
              <a:gd name="connsiteY0" fmla="*/ 3824 h 326557"/>
              <a:gd name="connsiteX1" fmla="*/ 54236 w 145329"/>
              <a:gd name="connsiteY1" fmla="*/ 35574 h 326557"/>
              <a:gd name="connsiteX2" fmla="*/ 261 w 145329"/>
              <a:gd name="connsiteY2" fmla="*/ 187974 h 326557"/>
              <a:gd name="connsiteX3" fmla="*/ 76461 w 145329"/>
              <a:gd name="connsiteY3" fmla="*/ 314974 h 326557"/>
              <a:gd name="connsiteX4" fmla="*/ 139961 w 145329"/>
              <a:gd name="connsiteY4" fmla="*/ 314974 h 326557"/>
              <a:gd name="connsiteX5" fmla="*/ 136786 w 145329"/>
              <a:gd name="connsiteY5" fmla="*/ 264174 h 326557"/>
              <a:gd name="connsiteX6" fmla="*/ 95511 w 145329"/>
              <a:gd name="connsiteY6" fmla="*/ 172099 h 326557"/>
              <a:gd name="connsiteX7" fmla="*/ 127261 w 145329"/>
              <a:gd name="connsiteY7" fmla="*/ 99074 h 326557"/>
              <a:gd name="connsiteX8" fmla="*/ 127261 w 145329"/>
              <a:gd name="connsiteY8" fmla="*/ 3824 h 326557"/>
              <a:gd name="connsiteX0" fmla="*/ 127261 w 145625"/>
              <a:gd name="connsiteY0" fmla="*/ 3824 h 326557"/>
              <a:gd name="connsiteX1" fmla="*/ 54236 w 145625"/>
              <a:gd name="connsiteY1" fmla="*/ 35574 h 326557"/>
              <a:gd name="connsiteX2" fmla="*/ 261 w 145625"/>
              <a:gd name="connsiteY2" fmla="*/ 187974 h 326557"/>
              <a:gd name="connsiteX3" fmla="*/ 76461 w 145625"/>
              <a:gd name="connsiteY3" fmla="*/ 314974 h 326557"/>
              <a:gd name="connsiteX4" fmla="*/ 139961 w 145625"/>
              <a:gd name="connsiteY4" fmla="*/ 314974 h 326557"/>
              <a:gd name="connsiteX5" fmla="*/ 136786 w 145625"/>
              <a:gd name="connsiteY5" fmla="*/ 264174 h 326557"/>
              <a:gd name="connsiteX6" fmla="*/ 89161 w 145625"/>
              <a:gd name="connsiteY6" fmla="*/ 181624 h 326557"/>
              <a:gd name="connsiteX7" fmla="*/ 127261 w 145625"/>
              <a:gd name="connsiteY7" fmla="*/ 99074 h 326557"/>
              <a:gd name="connsiteX8" fmla="*/ 127261 w 145625"/>
              <a:gd name="connsiteY8" fmla="*/ 3824 h 326557"/>
              <a:gd name="connsiteX0" fmla="*/ 127261 w 145625"/>
              <a:gd name="connsiteY0" fmla="*/ 3824 h 326557"/>
              <a:gd name="connsiteX1" fmla="*/ 54236 w 145625"/>
              <a:gd name="connsiteY1" fmla="*/ 35574 h 326557"/>
              <a:gd name="connsiteX2" fmla="*/ 261 w 145625"/>
              <a:gd name="connsiteY2" fmla="*/ 187974 h 326557"/>
              <a:gd name="connsiteX3" fmla="*/ 76461 w 145625"/>
              <a:gd name="connsiteY3" fmla="*/ 314974 h 326557"/>
              <a:gd name="connsiteX4" fmla="*/ 139961 w 145625"/>
              <a:gd name="connsiteY4" fmla="*/ 314974 h 326557"/>
              <a:gd name="connsiteX5" fmla="*/ 136786 w 145625"/>
              <a:gd name="connsiteY5" fmla="*/ 264174 h 326557"/>
              <a:gd name="connsiteX6" fmla="*/ 89161 w 145625"/>
              <a:gd name="connsiteY6" fmla="*/ 181624 h 326557"/>
              <a:gd name="connsiteX7" fmla="*/ 127261 w 145625"/>
              <a:gd name="connsiteY7" fmla="*/ 99074 h 326557"/>
              <a:gd name="connsiteX8" fmla="*/ 127261 w 145625"/>
              <a:gd name="connsiteY8" fmla="*/ 3824 h 32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625" h="326557">
                <a:moveTo>
                  <a:pt x="127261" y="3824"/>
                </a:moveTo>
                <a:cubicBezTo>
                  <a:pt x="115090" y="-6759"/>
                  <a:pt x="75403" y="4882"/>
                  <a:pt x="54236" y="35574"/>
                </a:cubicBezTo>
                <a:cubicBezTo>
                  <a:pt x="33069" y="66266"/>
                  <a:pt x="-3443" y="141407"/>
                  <a:pt x="261" y="187974"/>
                </a:cubicBezTo>
                <a:cubicBezTo>
                  <a:pt x="3965" y="234541"/>
                  <a:pt x="53178" y="293807"/>
                  <a:pt x="76461" y="314974"/>
                </a:cubicBezTo>
                <a:cubicBezTo>
                  <a:pt x="99744" y="336141"/>
                  <a:pt x="129907" y="323441"/>
                  <a:pt x="139961" y="314974"/>
                </a:cubicBezTo>
                <a:cubicBezTo>
                  <a:pt x="150015" y="306507"/>
                  <a:pt x="145253" y="286399"/>
                  <a:pt x="136786" y="264174"/>
                </a:cubicBezTo>
                <a:cubicBezTo>
                  <a:pt x="128319" y="241949"/>
                  <a:pt x="90748" y="209141"/>
                  <a:pt x="89161" y="181624"/>
                </a:cubicBezTo>
                <a:cubicBezTo>
                  <a:pt x="87574" y="154107"/>
                  <a:pt x="114561" y="116007"/>
                  <a:pt x="127261" y="99074"/>
                </a:cubicBezTo>
                <a:cubicBezTo>
                  <a:pt x="139961" y="82141"/>
                  <a:pt x="139432" y="14407"/>
                  <a:pt x="127261" y="38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EB85ED5-3DF1-D241-8FCC-7D8952DFC3FE}"/>
              </a:ext>
            </a:extLst>
          </p:cNvPr>
          <p:cNvSpPr/>
          <p:nvPr/>
        </p:nvSpPr>
        <p:spPr>
          <a:xfrm>
            <a:off x="8633852" y="1615751"/>
            <a:ext cx="921951" cy="5821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elay 180">
            <a:extLst>
              <a:ext uri="{FF2B5EF4-FFF2-40B4-BE49-F238E27FC236}">
                <a16:creationId xmlns:a16="http://schemas.microsoft.com/office/drawing/2014/main" id="{2E8B0EC0-A84A-F14F-B50D-596B0D1C64B6}"/>
              </a:ext>
            </a:extLst>
          </p:cNvPr>
          <p:cNvSpPr/>
          <p:nvPr/>
        </p:nvSpPr>
        <p:spPr>
          <a:xfrm rot="5400000">
            <a:off x="8434636" y="1860831"/>
            <a:ext cx="276536" cy="303538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Delay 259">
            <a:extLst>
              <a:ext uri="{FF2B5EF4-FFF2-40B4-BE49-F238E27FC236}">
                <a16:creationId xmlns:a16="http://schemas.microsoft.com/office/drawing/2014/main" id="{1713A29A-1A12-5343-A5B4-5AFC2650DB22}"/>
              </a:ext>
            </a:extLst>
          </p:cNvPr>
          <p:cNvSpPr/>
          <p:nvPr/>
        </p:nvSpPr>
        <p:spPr>
          <a:xfrm rot="16200000">
            <a:off x="8337348" y="2176464"/>
            <a:ext cx="482686" cy="366061"/>
          </a:xfrm>
          <a:custGeom>
            <a:avLst/>
            <a:gdLst>
              <a:gd name="connsiteX0" fmla="*/ 0 w 625368"/>
              <a:gd name="connsiteY0" fmla="*/ 0 h 429161"/>
              <a:gd name="connsiteX1" fmla="*/ 312684 w 625368"/>
              <a:gd name="connsiteY1" fmla="*/ 0 h 429161"/>
              <a:gd name="connsiteX2" fmla="*/ 625368 w 625368"/>
              <a:gd name="connsiteY2" fmla="*/ 214581 h 429161"/>
              <a:gd name="connsiteX3" fmla="*/ 312684 w 625368"/>
              <a:gd name="connsiteY3" fmla="*/ 429162 h 429161"/>
              <a:gd name="connsiteX4" fmla="*/ 0 w 625368"/>
              <a:gd name="connsiteY4" fmla="*/ 429161 h 429161"/>
              <a:gd name="connsiteX5" fmla="*/ 0 w 625368"/>
              <a:gd name="connsiteY5" fmla="*/ 0 h 429161"/>
              <a:gd name="connsiteX0" fmla="*/ 0 w 625368"/>
              <a:gd name="connsiteY0" fmla="*/ 0 h 429162"/>
              <a:gd name="connsiteX1" fmla="*/ 312684 w 625368"/>
              <a:gd name="connsiteY1" fmla="*/ 0 h 429162"/>
              <a:gd name="connsiteX2" fmla="*/ 625368 w 625368"/>
              <a:gd name="connsiteY2" fmla="*/ 214581 h 429162"/>
              <a:gd name="connsiteX3" fmla="*/ 312684 w 625368"/>
              <a:gd name="connsiteY3" fmla="*/ 429162 h 429162"/>
              <a:gd name="connsiteX4" fmla="*/ 0 w 625368"/>
              <a:gd name="connsiteY4" fmla="*/ 429161 h 429162"/>
              <a:gd name="connsiteX5" fmla="*/ 0 w 625368"/>
              <a:gd name="connsiteY5" fmla="*/ 0 h 429162"/>
              <a:gd name="connsiteX0" fmla="*/ 0 w 625386"/>
              <a:gd name="connsiteY0" fmla="*/ 0 h 429162"/>
              <a:gd name="connsiteX1" fmla="*/ 312684 w 625386"/>
              <a:gd name="connsiteY1" fmla="*/ 0 h 429162"/>
              <a:gd name="connsiteX2" fmla="*/ 625368 w 625386"/>
              <a:gd name="connsiteY2" fmla="*/ 214581 h 429162"/>
              <a:gd name="connsiteX3" fmla="*/ 312684 w 625386"/>
              <a:gd name="connsiteY3" fmla="*/ 429162 h 429162"/>
              <a:gd name="connsiteX4" fmla="*/ 0 w 625386"/>
              <a:gd name="connsiteY4" fmla="*/ 429161 h 429162"/>
              <a:gd name="connsiteX5" fmla="*/ 0 w 625386"/>
              <a:gd name="connsiteY5" fmla="*/ 0 h 42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386" h="429162">
                <a:moveTo>
                  <a:pt x="0" y="0"/>
                </a:moveTo>
                <a:lnTo>
                  <a:pt x="312684" y="0"/>
                </a:lnTo>
                <a:cubicBezTo>
                  <a:pt x="614944" y="3705"/>
                  <a:pt x="625368" y="96071"/>
                  <a:pt x="625368" y="214581"/>
                </a:cubicBezTo>
                <a:cubicBezTo>
                  <a:pt x="625368" y="333091"/>
                  <a:pt x="633456" y="421758"/>
                  <a:pt x="312684" y="429162"/>
                </a:cubicBezTo>
                <a:lnTo>
                  <a:pt x="0" y="42916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Trapezium 182">
            <a:extLst>
              <a:ext uri="{FF2B5EF4-FFF2-40B4-BE49-F238E27FC236}">
                <a16:creationId xmlns:a16="http://schemas.microsoft.com/office/drawing/2014/main" id="{4CD27787-EF97-1C48-BD1D-69A2DD57F145}"/>
              </a:ext>
            </a:extLst>
          </p:cNvPr>
          <p:cNvSpPr/>
          <p:nvPr/>
        </p:nvSpPr>
        <p:spPr>
          <a:xfrm rot="10800000">
            <a:off x="8507829" y="2007151"/>
            <a:ext cx="136500" cy="127719"/>
          </a:xfrm>
          <a:prstGeom prst="trapezoid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rapezium 183">
            <a:extLst>
              <a:ext uri="{FF2B5EF4-FFF2-40B4-BE49-F238E27FC236}">
                <a16:creationId xmlns:a16="http://schemas.microsoft.com/office/drawing/2014/main" id="{96A2C197-9CC7-2C4B-A87E-D1D9320C0CA4}"/>
              </a:ext>
            </a:extLst>
          </p:cNvPr>
          <p:cNvSpPr/>
          <p:nvPr/>
        </p:nvSpPr>
        <p:spPr>
          <a:xfrm rot="21105093">
            <a:off x="8476797" y="1869648"/>
            <a:ext cx="45719" cy="274965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apezium 184">
            <a:extLst>
              <a:ext uri="{FF2B5EF4-FFF2-40B4-BE49-F238E27FC236}">
                <a16:creationId xmlns:a16="http://schemas.microsoft.com/office/drawing/2014/main" id="{750658DA-3293-544A-A874-DC0689E497C1}"/>
              </a:ext>
            </a:extLst>
          </p:cNvPr>
          <p:cNvSpPr/>
          <p:nvPr/>
        </p:nvSpPr>
        <p:spPr>
          <a:xfrm rot="494907" flipH="1">
            <a:off x="8628173" y="1865775"/>
            <a:ext cx="45719" cy="274965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Delay 259">
            <a:extLst>
              <a:ext uri="{FF2B5EF4-FFF2-40B4-BE49-F238E27FC236}">
                <a16:creationId xmlns:a16="http://schemas.microsoft.com/office/drawing/2014/main" id="{AA705753-0A50-3C4E-A5AF-13181F4D5DC9}"/>
              </a:ext>
            </a:extLst>
          </p:cNvPr>
          <p:cNvSpPr/>
          <p:nvPr/>
        </p:nvSpPr>
        <p:spPr>
          <a:xfrm rot="16200000">
            <a:off x="8358504" y="2187133"/>
            <a:ext cx="441502" cy="303538"/>
          </a:xfrm>
          <a:custGeom>
            <a:avLst/>
            <a:gdLst>
              <a:gd name="connsiteX0" fmla="*/ 0 w 625368"/>
              <a:gd name="connsiteY0" fmla="*/ 0 h 429161"/>
              <a:gd name="connsiteX1" fmla="*/ 312684 w 625368"/>
              <a:gd name="connsiteY1" fmla="*/ 0 h 429161"/>
              <a:gd name="connsiteX2" fmla="*/ 625368 w 625368"/>
              <a:gd name="connsiteY2" fmla="*/ 214581 h 429161"/>
              <a:gd name="connsiteX3" fmla="*/ 312684 w 625368"/>
              <a:gd name="connsiteY3" fmla="*/ 429162 h 429161"/>
              <a:gd name="connsiteX4" fmla="*/ 0 w 625368"/>
              <a:gd name="connsiteY4" fmla="*/ 429161 h 429161"/>
              <a:gd name="connsiteX5" fmla="*/ 0 w 625368"/>
              <a:gd name="connsiteY5" fmla="*/ 0 h 429161"/>
              <a:gd name="connsiteX0" fmla="*/ 0 w 625368"/>
              <a:gd name="connsiteY0" fmla="*/ 0 h 429162"/>
              <a:gd name="connsiteX1" fmla="*/ 312684 w 625368"/>
              <a:gd name="connsiteY1" fmla="*/ 0 h 429162"/>
              <a:gd name="connsiteX2" fmla="*/ 625368 w 625368"/>
              <a:gd name="connsiteY2" fmla="*/ 214581 h 429162"/>
              <a:gd name="connsiteX3" fmla="*/ 312684 w 625368"/>
              <a:gd name="connsiteY3" fmla="*/ 429162 h 429162"/>
              <a:gd name="connsiteX4" fmla="*/ 0 w 625368"/>
              <a:gd name="connsiteY4" fmla="*/ 429161 h 429162"/>
              <a:gd name="connsiteX5" fmla="*/ 0 w 625368"/>
              <a:gd name="connsiteY5" fmla="*/ 0 h 429162"/>
              <a:gd name="connsiteX0" fmla="*/ 0 w 625386"/>
              <a:gd name="connsiteY0" fmla="*/ 0 h 429162"/>
              <a:gd name="connsiteX1" fmla="*/ 312684 w 625386"/>
              <a:gd name="connsiteY1" fmla="*/ 0 h 429162"/>
              <a:gd name="connsiteX2" fmla="*/ 625368 w 625386"/>
              <a:gd name="connsiteY2" fmla="*/ 214581 h 429162"/>
              <a:gd name="connsiteX3" fmla="*/ 312684 w 625386"/>
              <a:gd name="connsiteY3" fmla="*/ 429162 h 429162"/>
              <a:gd name="connsiteX4" fmla="*/ 0 w 625386"/>
              <a:gd name="connsiteY4" fmla="*/ 429161 h 429162"/>
              <a:gd name="connsiteX5" fmla="*/ 0 w 625386"/>
              <a:gd name="connsiteY5" fmla="*/ 0 h 42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386" h="429162">
                <a:moveTo>
                  <a:pt x="0" y="0"/>
                </a:moveTo>
                <a:lnTo>
                  <a:pt x="312684" y="0"/>
                </a:lnTo>
                <a:cubicBezTo>
                  <a:pt x="614944" y="3705"/>
                  <a:pt x="625368" y="96071"/>
                  <a:pt x="625368" y="214581"/>
                </a:cubicBezTo>
                <a:cubicBezTo>
                  <a:pt x="625368" y="333091"/>
                  <a:pt x="633456" y="421758"/>
                  <a:pt x="312684" y="429162"/>
                </a:cubicBezTo>
                <a:lnTo>
                  <a:pt x="0" y="4291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Sun 186">
            <a:extLst>
              <a:ext uri="{FF2B5EF4-FFF2-40B4-BE49-F238E27FC236}">
                <a16:creationId xmlns:a16="http://schemas.microsoft.com/office/drawing/2014/main" id="{BF7FF5F6-1F4E-034A-8D25-00D7D8532DD1}"/>
              </a:ext>
            </a:extLst>
          </p:cNvPr>
          <p:cNvSpPr/>
          <p:nvPr/>
        </p:nvSpPr>
        <p:spPr>
          <a:xfrm>
            <a:off x="9075886" y="1658812"/>
            <a:ext cx="410206" cy="410206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2D27288-EDC4-8043-8FFF-98EA41962932}"/>
              </a:ext>
            </a:extLst>
          </p:cNvPr>
          <p:cNvSpPr/>
          <p:nvPr/>
        </p:nvSpPr>
        <p:spPr>
          <a:xfrm>
            <a:off x="8437958" y="1634570"/>
            <a:ext cx="276537" cy="2765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EDAF9AC-56BD-CD49-9EDE-2B326B658D36}"/>
              </a:ext>
            </a:extLst>
          </p:cNvPr>
          <p:cNvGrpSpPr/>
          <p:nvPr/>
        </p:nvGrpSpPr>
        <p:grpSpPr>
          <a:xfrm rot="20290810">
            <a:off x="8322186" y="1316314"/>
            <a:ext cx="371285" cy="522390"/>
            <a:chOff x="6851547" y="1291387"/>
            <a:chExt cx="449741" cy="632776"/>
          </a:xfrm>
        </p:grpSpPr>
        <p:sp>
          <p:nvSpPr>
            <p:cNvPr id="190" name="Pie 189">
              <a:extLst>
                <a:ext uri="{FF2B5EF4-FFF2-40B4-BE49-F238E27FC236}">
                  <a16:creationId xmlns:a16="http://schemas.microsoft.com/office/drawing/2014/main" id="{CFAB577B-6BCB-394F-B65A-8289D5E4400A}"/>
                </a:ext>
              </a:extLst>
            </p:cNvPr>
            <p:cNvSpPr/>
            <p:nvPr/>
          </p:nvSpPr>
          <p:spPr>
            <a:xfrm rot="16200000">
              <a:off x="6851549" y="1291387"/>
              <a:ext cx="449739" cy="449739"/>
            </a:xfrm>
            <a:prstGeom prst="pie">
              <a:avLst>
                <a:gd name="adj1" fmla="val 5396555"/>
                <a:gd name="adj2" fmla="val 16200000"/>
              </a:avLst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31AE864-A3EE-094E-BAC8-9BEE7418E781}"/>
                </a:ext>
              </a:extLst>
            </p:cNvPr>
            <p:cNvGrpSpPr/>
            <p:nvPr/>
          </p:nvGrpSpPr>
          <p:grpSpPr>
            <a:xfrm>
              <a:off x="6851547" y="1391285"/>
              <a:ext cx="449739" cy="532878"/>
              <a:chOff x="6851547" y="1391285"/>
              <a:chExt cx="449739" cy="532878"/>
            </a:xfrm>
          </p:grpSpPr>
          <p:sp>
            <p:nvSpPr>
              <p:cNvPr id="192" name="Pie 191">
                <a:extLst>
                  <a:ext uri="{FF2B5EF4-FFF2-40B4-BE49-F238E27FC236}">
                    <a16:creationId xmlns:a16="http://schemas.microsoft.com/office/drawing/2014/main" id="{B81EB496-E371-2946-BA0B-A7D59B44E4C4}"/>
                  </a:ext>
                </a:extLst>
              </p:cNvPr>
              <p:cNvSpPr/>
              <p:nvPr/>
            </p:nvSpPr>
            <p:spPr>
              <a:xfrm rot="16200000">
                <a:off x="6969478" y="1273354"/>
                <a:ext cx="213878" cy="449739"/>
              </a:xfrm>
              <a:prstGeom prst="pie">
                <a:avLst>
                  <a:gd name="adj1" fmla="val 5396555"/>
                  <a:gd name="adj2" fmla="val 16200000"/>
                </a:avLst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Pie 192">
                <a:extLst>
                  <a:ext uri="{FF2B5EF4-FFF2-40B4-BE49-F238E27FC236}">
                    <a16:creationId xmlns:a16="http://schemas.microsoft.com/office/drawing/2014/main" id="{D8F1CD5C-3F02-C944-813C-B8BC947753D0}"/>
                  </a:ext>
                </a:extLst>
              </p:cNvPr>
              <p:cNvSpPr/>
              <p:nvPr/>
            </p:nvSpPr>
            <p:spPr>
              <a:xfrm rot="5400000">
                <a:off x="6909128" y="1589585"/>
                <a:ext cx="334578" cy="334578"/>
              </a:xfrm>
              <a:prstGeom prst="pie">
                <a:avLst>
                  <a:gd name="adj1" fmla="val 5396555"/>
                  <a:gd name="adj2" fmla="val 16200000"/>
                </a:avLst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B6FEC5B5-FB87-AA4F-A4BA-84F8CE1301EC}"/>
                  </a:ext>
                </a:extLst>
              </p:cNvPr>
              <p:cNvSpPr/>
              <p:nvPr/>
            </p:nvSpPr>
            <p:spPr>
              <a:xfrm>
                <a:off x="7044625" y="1581016"/>
                <a:ext cx="63585" cy="17744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5" name="Freeform 194">
            <a:extLst>
              <a:ext uri="{FF2B5EF4-FFF2-40B4-BE49-F238E27FC236}">
                <a16:creationId xmlns:a16="http://schemas.microsoft.com/office/drawing/2014/main" id="{20AD689F-4D74-914D-900B-761CDBDAB79E}"/>
              </a:ext>
            </a:extLst>
          </p:cNvPr>
          <p:cNvSpPr/>
          <p:nvPr/>
        </p:nvSpPr>
        <p:spPr>
          <a:xfrm rot="267188">
            <a:off x="8272969" y="1869076"/>
            <a:ext cx="145625" cy="326557"/>
          </a:xfrm>
          <a:custGeom>
            <a:avLst/>
            <a:gdLst>
              <a:gd name="connsiteX0" fmla="*/ 128266 w 144545"/>
              <a:gd name="connsiteY0" fmla="*/ 5509 h 330007"/>
              <a:gd name="connsiteX1" fmla="*/ 74291 w 144545"/>
              <a:gd name="connsiteY1" fmla="*/ 21384 h 330007"/>
              <a:gd name="connsiteX2" fmla="*/ 33016 w 144545"/>
              <a:gd name="connsiteY2" fmla="*/ 103934 h 330007"/>
              <a:gd name="connsiteX3" fmla="*/ 1266 w 144545"/>
              <a:gd name="connsiteY3" fmla="*/ 189659 h 330007"/>
              <a:gd name="connsiteX4" fmla="*/ 77466 w 144545"/>
              <a:gd name="connsiteY4" fmla="*/ 316659 h 330007"/>
              <a:gd name="connsiteX5" fmla="*/ 112391 w 144545"/>
              <a:gd name="connsiteY5" fmla="*/ 326184 h 330007"/>
              <a:gd name="connsiteX6" fmla="*/ 140966 w 144545"/>
              <a:gd name="connsiteY6" fmla="*/ 316659 h 330007"/>
              <a:gd name="connsiteX7" fmla="*/ 137791 w 144545"/>
              <a:gd name="connsiteY7" fmla="*/ 265859 h 330007"/>
              <a:gd name="connsiteX8" fmla="*/ 83816 w 144545"/>
              <a:gd name="connsiteY8" fmla="*/ 170609 h 330007"/>
              <a:gd name="connsiteX9" fmla="*/ 128266 w 144545"/>
              <a:gd name="connsiteY9" fmla="*/ 100759 h 330007"/>
              <a:gd name="connsiteX10" fmla="*/ 128266 w 144545"/>
              <a:gd name="connsiteY10" fmla="*/ 5509 h 330007"/>
              <a:gd name="connsiteX0" fmla="*/ 128266 w 146942"/>
              <a:gd name="connsiteY0" fmla="*/ 5509 h 328242"/>
              <a:gd name="connsiteX1" fmla="*/ 74291 w 146942"/>
              <a:gd name="connsiteY1" fmla="*/ 21384 h 328242"/>
              <a:gd name="connsiteX2" fmla="*/ 33016 w 146942"/>
              <a:gd name="connsiteY2" fmla="*/ 103934 h 328242"/>
              <a:gd name="connsiteX3" fmla="*/ 1266 w 146942"/>
              <a:gd name="connsiteY3" fmla="*/ 189659 h 328242"/>
              <a:gd name="connsiteX4" fmla="*/ 77466 w 146942"/>
              <a:gd name="connsiteY4" fmla="*/ 316659 h 328242"/>
              <a:gd name="connsiteX5" fmla="*/ 140966 w 146942"/>
              <a:gd name="connsiteY5" fmla="*/ 316659 h 328242"/>
              <a:gd name="connsiteX6" fmla="*/ 137791 w 146942"/>
              <a:gd name="connsiteY6" fmla="*/ 265859 h 328242"/>
              <a:gd name="connsiteX7" fmla="*/ 83816 w 146942"/>
              <a:gd name="connsiteY7" fmla="*/ 170609 h 328242"/>
              <a:gd name="connsiteX8" fmla="*/ 128266 w 146942"/>
              <a:gd name="connsiteY8" fmla="*/ 100759 h 328242"/>
              <a:gd name="connsiteX9" fmla="*/ 128266 w 146942"/>
              <a:gd name="connsiteY9" fmla="*/ 5509 h 328242"/>
              <a:gd name="connsiteX0" fmla="*/ 128266 w 146334"/>
              <a:gd name="connsiteY0" fmla="*/ 5509 h 328242"/>
              <a:gd name="connsiteX1" fmla="*/ 74291 w 146334"/>
              <a:gd name="connsiteY1" fmla="*/ 21384 h 328242"/>
              <a:gd name="connsiteX2" fmla="*/ 33016 w 146334"/>
              <a:gd name="connsiteY2" fmla="*/ 103934 h 328242"/>
              <a:gd name="connsiteX3" fmla="*/ 1266 w 146334"/>
              <a:gd name="connsiteY3" fmla="*/ 189659 h 328242"/>
              <a:gd name="connsiteX4" fmla="*/ 77466 w 146334"/>
              <a:gd name="connsiteY4" fmla="*/ 316659 h 328242"/>
              <a:gd name="connsiteX5" fmla="*/ 140966 w 146334"/>
              <a:gd name="connsiteY5" fmla="*/ 316659 h 328242"/>
              <a:gd name="connsiteX6" fmla="*/ 137791 w 146334"/>
              <a:gd name="connsiteY6" fmla="*/ 265859 h 328242"/>
              <a:gd name="connsiteX7" fmla="*/ 96516 w 146334"/>
              <a:gd name="connsiteY7" fmla="*/ 173784 h 328242"/>
              <a:gd name="connsiteX8" fmla="*/ 128266 w 146334"/>
              <a:gd name="connsiteY8" fmla="*/ 100759 h 328242"/>
              <a:gd name="connsiteX9" fmla="*/ 128266 w 146334"/>
              <a:gd name="connsiteY9" fmla="*/ 5509 h 328242"/>
              <a:gd name="connsiteX0" fmla="*/ 129335 w 147403"/>
              <a:gd name="connsiteY0" fmla="*/ 5509 h 328242"/>
              <a:gd name="connsiteX1" fmla="*/ 75360 w 147403"/>
              <a:gd name="connsiteY1" fmla="*/ 21384 h 328242"/>
              <a:gd name="connsiteX2" fmla="*/ 24560 w 147403"/>
              <a:gd name="connsiteY2" fmla="*/ 103934 h 328242"/>
              <a:gd name="connsiteX3" fmla="*/ 2335 w 147403"/>
              <a:gd name="connsiteY3" fmla="*/ 189659 h 328242"/>
              <a:gd name="connsiteX4" fmla="*/ 78535 w 147403"/>
              <a:gd name="connsiteY4" fmla="*/ 316659 h 328242"/>
              <a:gd name="connsiteX5" fmla="*/ 142035 w 147403"/>
              <a:gd name="connsiteY5" fmla="*/ 316659 h 328242"/>
              <a:gd name="connsiteX6" fmla="*/ 138860 w 147403"/>
              <a:gd name="connsiteY6" fmla="*/ 265859 h 328242"/>
              <a:gd name="connsiteX7" fmla="*/ 97585 w 147403"/>
              <a:gd name="connsiteY7" fmla="*/ 173784 h 328242"/>
              <a:gd name="connsiteX8" fmla="*/ 129335 w 147403"/>
              <a:gd name="connsiteY8" fmla="*/ 100759 h 328242"/>
              <a:gd name="connsiteX9" fmla="*/ 129335 w 147403"/>
              <a:gd name="connsiteY9" fmla="*/ 5509 h 328242"/>
              <a:gd name="connsiteX0" fmla="*/ 127004 w 145072"/>
              <a:gd name="connsiteY0" fmla="*/ 8980 h 331713"/>
              <a:gd name="connsiteX1" fmla="*/ 73029 w 145072"/>
              <a:gd name="connsiteY1" fmla="*/ 24855 h 331713"/>
              <a:gd name="connsiteX2" fmla="*/ 4 w 145072"/>
              <a:gd name="connsiteY2" fmla="*/ 193130 h 331713"/>
              <a:gd name="connsiteX3" fmla="*/ 76204 w 145072"/>
              <a:gd name="connsiteY3" fmla="*/ 320130 h 331713"/>
              <a:gd name="connsiteX4" fmla="*/ 139704 w 145072"/>
              <a:gd name="connsiteY4" fmla="*/ 320130 h 331713"/>
              <a:gd name="connsiteX5" fmla="*/ 136529 w 145072"/>
              <a:gd name="connsiteY5" fmla="*/ 269330 h 331713"/>
              <a:gd name="connsiteX6" fmla="*/ 95254 w 145072"/>
              <a:gd name="connsiteY6" fmla="*/ 177255 h 331713"/>
              <a:gd name="connsiteX7" fmla="*/ 127004 w 145072"/>
              <a:gd name="connsiteY7" fmla="*/ 104230 h 331713"/>
              <a:gd name="connsiteX8" fmla="*/ 127004 w 145072"/>
              <a:gd name="connsiteY8" fmla="*/ 8980 h 331713"/>
              <a:gd name="connsiteX0" fmla="*/ 127261 w 145329"/>
              <a:gd name="connsiteY0" fmla="*/ 3824 h 326557"/>
              <a:gd name="connsiteX1" fmla="*/ 54236 w 145329"/>
              <a:gd name="connsiteY1" fmla="*/ 35574 h 326557"/>
              <a:gd name="connsiteX2" fmla="*/ 261 w 145329"/>
              <a:gd name="connsiteY2" fmla="*/ 187974 h 326557"/>
              <a:gd name="connsiteX3" fmla="*/ 76461 w 145329"/>
              <a:gd name="connsiteY3" fmla="*/ 314974 h 326557"/>
              <a:gd name="connsiteX4" fmla="*/ 139961 w 145329"/>
              <a:gd name="connsiteY4" fmla="*/ 314974 h 326557"/>
              <a:gd name="connsiteX5" fmla="*/ 136786 w 145329"/>
              <a:gd name="connsiteY5" fmla="*/ 264174 h 326557"/>
              <a:gd name="connsiteX6" fmla="*/ 95511 w 145329"/>
              <a:gd name="connsiteY6" fmla="*/ 172099 h 326557"/>
              <a:gd name="connsiteX7" fmla="*/ 127261 w 145329"/>
              <a:gd name="connsiteY7" fmla="*/ 99074 h 326557"/>
              <a:gd name="connsiteX8" fmla="*/ 127261 w 145329"/>
              <a:gd name="connsiteY8" fmla="*/ 3824 h 326557"/>
              <a:gd name="connsiteX0" fmla="*/ 127261 w 145625"/>
              <a:gd name="connsiteY0" fmla="*/ 3824 h 326557"/>
              <a:gd name="connsiteX1" fmla="*/ 54236 w 145625"/>
              <a:gd name="connsiteY1" fmla="*/ 35574 h 326557"/>
              <a:gd name="connsiteX2" fmla="*/ 261 w 145625"/>
              <a:gd name="connsiteY2" fmla="*/ 187974 h 326557"/>
              <a:gd name="connsiteX3" fmla="*/ 76461 w 145625"/>
              <a:gd name="connsiteY3" fmla="*/ 314974 h 326557"/>
              <a:gd name="connsiteX4" fmla="*/ 139961 w 145625"/>
              <a:gd name="connsiteY4" fmla="*/ 314974 h 326557"/>
              <a:gd name="connsiteX5" fmla="*/ 136786 w 145625"/>
              <a:gd name="connsiteY5" fmla="*/ 264174 h 326557"/>
              <a:gd name="connsiteX6" fmla="*/ 89161 w 145625"/>
              <a:gd name="connsiteY6" fmla="*/ 181624 h 326557"/>
              <a:gd name="connsiteX7" fmla="*/ 127261 w 145625"/>
              <a:gd name="connsiteY7" fmla="*/ 99074 h 326557"/>
              <a:gd name="connsiteX8" fmla="*/ 127261 w 145625"/>
              <a:gd name="connsiteY8" fmla="*/ 3824 h 326557"/>
              <a:gd name="connsiteX0" fmla="*/ 127261 w 145625"/>
              <a:gd name="connsiteY0" fmla="*/ 3824 h 326557"/>
              <a:gd name="connsiteX1" fmla="*/ 54236 w 145625"/>
              <a:gd name="connsiteY1" fmla="*/ 35574 h 326557"/>
              <a:gd name="connsiteX2" fmla="*/ 261 w 145625"/>
              <a:gd name="connsiteY2" fmla="*/ 187974 h 326557"/>
              <a:gd name="connsiteX3" fmla="*/ 76461 w 145625"/>
              <a:gd name="connsiteY3" fmla="*/ 314974 h 326557"/>
              <a:gd name="connsiteX4" fmla="*/ 139961 w 145625"/>
              <a:gd name="connsiteY4" fmla="*/ 314974 h 326557"/>
              <a:gd name="connsiteX5" fmla="*/ 136786 w 145625"/>
              <a:gd name="connsiteY5" fmla="*/ 264174 h 326557"/>
              <a:gd name="connsiteX6" fmla="*/ 89161 w 145625"/>
              <a:gd name="connsiteY6" fmla="*/ 181624 h 326557"/>
              <a:gd name="connsiteX7" fmla="*/ 127261 w 145625"/>
              <a:gd name="connsiteY7" fmla="*/ 99074 h 326557"/>
              <a:gd name="connsiteX8" fmla="*/ 127261 w 145625"/>
              <a:gd name="connsiteY8" fmla="*/ 3824 h 32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625" h="326557">
                <a:moveTo>
                  <a:pt x="127261" y="3824"/>
                </a:moveTo>
                <a:cubicBezTo>
                  <a:pt x="115090" y="-6759"/>
                  <a:pt x="75403" y="4882"/>
                  <a:pt x="54236" y="35574"/>
                </a:cubicBezTo>
                <a:cubicBezTo>
                  <a:pt x="33069" y="66266"/>
                  <a:pt x="-3443" y="141407"/>
                  <a:pt x="261" y="187974"/>
                </a:cubicBezTo>
                <a:cubicBezTo>
                  <a:pt x="3965" y="234541"/>
                  <a:pt x="53178" y="293807"/>
                  <a:pt x="76461" y="314974"/>
                </a:cubicBezTo>
                <a:cubicBezTo>
                  <a:pt x="99744" y="336141"/>
                  <a:pt x="129907" y="323441"/>
                  <a:pt x="139961" y="314974"/>
                </a:cubicBezTo>
                <a:cubicBezTo>
                  <a:pt x="150015" y="306507"/>
                  <a:pt x="145253" y="286399"/>
                  <a:pt x="136786" y="264174"/>
                </a:cubicBezTo>
                <a:cubicBezTo>
                  <a:pt x="128319" y="241949"/>
                  <a:pt x="90748" y="209141"/>
                  <a:pt x="89161" y="181624"/>
                </a:cubicBezTo>
                <a:cubicBezTo>
                  <a:pt x="87574" y="154107"/>
                  <a:pt x="114561" y="116007"/>
                  <a:pt x="127261" y="99074"/>
                </a:cubicBezTo>
                <a:cubicBezTo>
                  <a:pt x="139961" y="82141"/>
                  <a:pt x="139432" y="14407"/>
                  <a:pt x="127261" y="38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6609D8D-A8C5-9546-93E7-F6DA2DE3776C}"/>
              </a:ext>
            </a:extLst>
          </p:cNvPr>
          <p:cNvGrpSpPr/>
          <p:nvPr/>
        </p:nvGrpSpPr>
        <p:grpSpPr>
          <a:xfrm>
            <a:off x="8833553" y="2414167"/>
            <a:ext cx="345243" cy="345243"/>
            <a:chOff x="2118477" y="3288216"/>
            <a:chExt cx="563671" cy="563671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598507E-335E-2545-8850-FE8D9D7D5328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3">
              <a:extLst>
                <a:ext uri="{FF2B5EF4-FFF2-40B4-BE49-F238E27FC236}">
                  <a16:creationId xmlns:a16="http://schemas.microsoft.com/office/drawing/2014/main" id="{2E087D1E-B4D7-A445-AA67-F3715780C884}"/>
                </a:ext>
              </a:extLst>
            </p:cNvPr>
            <p:cNvSpPr/>
            <p:nvPr/>
          </p:nvSpPr>
          <p:spPr>
            <a:xfrm rot="1084536">
              <a:off x="2230240" y="3440353"/>
              <a:ext cx="221282" cy="25939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27D7B4DD-31EE-5445-AC34-3ECA3C330C27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8A70906B-8CCA-0640-9A59-7788F7C8CCD2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723F830-5DD2-814B-8786-A873FF5E5248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27A2541-319C-1D4D-9E0F-46335725D82B}"/>
              </a:ext>
            </a:extLst>
          </p:cNvPr>
          <p:cNvGrpSpPr/>
          <p:nvPr/>
        </p:nvGrpSpPr>
        <p:grpSpPr>
          <a:xfrm>
            <a:off x="8445242" y="2413124"/>
            <a:ext cx="345243" cy="345243"/>
            <a:chOff x="2118477" y="3288216"/>
            <a:chExt cx="563671" cy="563671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89D63DF-1303-814B-A720-E4F72D669364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13">
              <a:extLst>
                <a:ext uri="{FF2B5EF4-FFF2-40B4-BE49-F238E27FC236}">
                  <a16:creationId xmlns:a16="http://schemas.microsoft.com/office/drawing/2014/main" id="{8521099D-52BC-584C-9BA1-05F357762922}"/>
                </a:ext>
              </a:extLst>
            </p:cNvPr>
            <p:cNvSpPr/>
            <p:nvPr/>
          </p:nvSpPr>
          <p:spPr>
            <a:xfrm rot="1084536">
              <a:off x="2230240" y="3440353"/>
              <a:ext cx="221282" cy="25939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35687709-EF11-7B44-8A85-3FB21581990E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033CE3C-943F-624B-BCFF-D4E1B714697A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356691E4-60A0-1646-B52A-D9B289B33D07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E78C8FB-74AF-314D-80F3-676F94E40800}"/>
              </a:ext>
            </a:extLst>
          </p:cNvPr>
          <p:cNvGrpSpPr/>
          <p:nvPr/>
        </p:nvGrpSpPr>
        <p:grpSpPr>
          <a:xfrm>
            <a:off x="9199415" y="2291494"/>
            <a:ext cx="329528" cy="329528"/>
            <a:chOff x="2118477" y="3288216"/>
            <a:chExt cx="563671" cy="563671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C3E744E-12D7-E34C-82F6-1968D61EBAC2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13">
              <a:extLst>
                <a:ext uri="{FF2B5EF4-FFF2-40B4-BE49-F238E27FC236}">
                  <a16:creationId xmlns:a16="http://schemas.microsoft.com/office/drawing/2014/main" id="{847E0D6E-3F30-6346-9E3D-150E74CCFE3E}"/>
                </a:ext>
              </a:extLst>
            </p:cNvPr>
            <p:cNvSpPr/>
            <p:nvPr/>
          </p:nvSpPr>
          <p:spPr>
            <a:xfrm rot="1084536">
              <a:off x="2230240" y="3440353"/>
              <a:ext cx="221282" cy="25939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55F6DD1-C454-C147-A1F9-D2CEA56AE48F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66641AF1-7AE5-F840-8A4D-89B60AC9E102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3D770F6-F650-5E4E-9B87-9047A2FD6F90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B4C0F57-C027-E743-ACC1-E1B50612BA00}"/>
              </a:ext>
            </a:extLst>
          </p:cNvPr>
          <p:cNvGrpSpPr/>
          <p:nvPr/>
        </p:nvGrpSpPr>
        <p:grpSpPr>
          <a:xfrm>
            <a:off x="8887360" y="2677009"/>
            <a:ext cx="393967" cy="393967"/>
            <a:chOff x="2118477" y="3288216"/>
            <a:chExt cx="563671" cy="563671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AD300BE-1400-2742-A29E-15A36D96FDA1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13">
              <a:extLst>
                <a:ext uri="{FF2B5EF4-FFF2-40B4-BE49-F238E27FC236}">
                  <a16:creationId xmlns:a16="http://schemas.microsoft.com/office/drawing/2014/main" id="{108B7FAB-DF9B-7E43-BA53-0E075A4A9025}"/>
                </a:ext>
              </a:extLst>
            </p:cNvPr>
            <p:cNvSpPr/>
            <p:nvPr/>
          </p:nvSpPr>
          <p:spPr>
            <a:xfrm rot="1084536">
              <a:off x="2230240" y="3440353"/>
              <a:ext cx="221282" cy="25939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6164237A-3813-8C42-A4A1-E26D2F3D4A61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F7ADD7F-7ED9-5D41-9244-B18C5382868C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AE07A6C-B937-1E49-96F0-E3CD5A464388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C6ED0A0-F4CD-C747-95D8-FEBB27A4BE2A}"/>
              </a:ext>
            </a:extLst>
          </p:cNvPr>
          <p:cNvGrpSpPr/>
          <p:nvPr/>
        </p:nvGrpSpPr>
        <p:grpSpPr>
          <a:xfrm>
            <a:off x="8363308" y="2647135"/>
            <a:ext cx="414518" cy="414518"/>
            <a:chOff x="2118477" y="3288216"/>
            <a:chExt cx="563671" cy="563671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A12AEEE-E74A-454A-8CF2-3523394138A6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13">
              <a:extLst>
                <a:ext uri="{FF2B5EF4-FFF2-40B4-BE49-F238E27FC236}">
                  <a16:creationId xmlns:a16="http://schemas.microsoft.com/office/drawing/2014/main" id="{C6223473-E787-DD4B-938E-6060F4654595}"/>
                </a:ext>
              </a:extLst>
            </p:cNvPr>
            <p:cNvSpPr/>
            <p:nvPr/>
          </p:nvSpPr>
          <p:spPr>
            <a:xfrm rot="1084536">
              <a:off x="2230240" y="3440353"/>
              <a:ext cx="221282" cy="25939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17676B14-3E30-804A-A66E-393E0E57DF31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3DE4E930-1623-CC40-BB34-BAA98FCFBEAC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2517E76-6910-8E4A-A10A-EAEB2073FEF3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F730632-2605-6741-80E0-B4DC0CE48AC5}"/>
              </a:ext>
            </a:extLst>
          </p:cNvPr>
          <p:cNvGrpSpPr/>
          <p:nvPr/>
        </p:nvGrpSpPr>
        <p:grpSpPr>
          <a:xfrm>
            <a:off x="9364179" y="2528155"/>
            <a:ext cx="380077" cy="380077"/>
            <a:chOff x="2118477" y="3288216"/>
            <a:chExt cx="563671" cy="563671"/>
          </a:xfrm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126C1B40-E81D-D949-AFF4-634F70B4F3E6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13">
              <a:extLst>
                <a:ext uri="{FF2B5EF4-FFF2-40B4-BE49-F238E27FC236}">
                  <a16:creationId xmlns:a16="http://schemas.microsoft.com/office/drawing/2014/main" id="{B520C258-CE98-BA40-8A9C-50F776CD4B78}"/>
                </a:ext>
              </a:extLst>
            </p:cNvPr>
            <p:cNvSpPr/>
            <p:nvPr/>
          </p:nvSpPr>
          <p:spPr>
            <a:xfrm rot="1084536">
              <a:off x="2230240" y="3440353"/>
              <a:ext cx="221282" cy="25939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CCA4FAB7-1C4D-194F-B16D-18607C2797C9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10EE001-42E5-4343-B867-1CF49422E209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FBB7AC8-AAA4-2A4D-8F6F-84FD01743B1C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B810A7A5-84C0-8B4A-8BB4-C9F0F495F0CE}"/>
              </a:ext>
            </a:extLst>
          </p:cNvPr>
          <p:cNvSpPr/>
          <p:nvPr/>
        </p:nvSpPr>
        <p:spPr>
          <a:xfrm>
            <a:off x="8504046" y="2226469"/>
            <a:ext cx="155642" cy="155642"/>
          </a:xfrm>
          <a:prstGeom prst="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22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Czarnewski</dc:creator>
  <cp:lastModifiedBy>Paulo Czarnewski</cp:lastModifiedBy>
  <cp:revision>26</cp:revision>
  <dcterms:created xsi:type="dcterms:W3CDTF">2020-08-04T13:37:09Z</dcterms:created>
  <dcterms:modified xsi:type="dcterms:W3CDTF">2021-08-20T06:59:23Z</dcterms:modified>
</cp:coreProperties>
</file>