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9DE6-3615-9518-A5AB-505F0DC4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BABE3-D105-4B28-325D-8B3CF101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A81B-72FE-80F6-C7D3-B51D812D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3DB-27AB-9FAA-62EC-21271DDF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D76F-DE32-3576-A1AA-7D2522AE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25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A920-9F8C-0964-5C87-C30923C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1AC5-DE3D-2494-3498-5E3CBC04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F3D5-1D5F-3837-84CA-C4B33B36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BF7E-C17A-12E2-624B-9B9F215F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5CAB-B61B-FA37-0F79-6A881A84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752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D41EE-651D-5467-7AFD-FF8289D7E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84DB9-D8B1-1A45-5A57-236486C1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DA02-9C54-B204-E3ED-592733D2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FC35-4A48-AC51-6E77-8383442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31AF-E1B7-4DE5-09C3-EEFE295E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677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1A3B-9D69-8CAA-D23D-990809D7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DA74-C33B-4F64-32D9-5FC47E1B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29CF-B34C-D357-3560-12254FF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B130-AC4C-04F1-5213-CA5DAB2F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444B-D2EA-4173-63C9-7D75AF57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053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9522-B265-9A43-8AC2-4DEC5D3A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98A7-C480-50BA-BD54-340A5FB0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5B47-48A6-1BAF-C785-E1F640BA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96D8-ED2A-EBB0-171E-B2788031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70F2-D9CD-7E91-EAF7-2187101E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916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3A2F-20B0-D31A-2EF5-EB57D925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66E6-242E-3B2F-D421-4F3DF218B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1344C-1E12-E525-EDF2-7C391420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0B2D3-D5EB-5669-2F2D-2D63BF04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2304-18EB-E6C9-6FC1-CD6180AB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8E79-D83B-575E-D00C-CEDB50BB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444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7F1C-578D-CF50-481B-3297A50C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99D32-D4C2-018C-3F8D-D563412E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D3D0F-7E11-1F31-EDC3-06351B9A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24D5C-522F-E1FB-C582-9781212C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EABFC-E6F0-C356-B970-892DF29F4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A635A-2558-5CBD-2192-D53A7A1B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4E9B5-B7B0-875B-E6F7-5EAAD3F4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9DA4-E60F-C47B-005B-7CF167D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930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FDF4-FCC6-0298-D56B-6D2ABBAA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985EA-4915-8476-054F-A9CCAB59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93C6A-8FA7-1C75-E09D-B9BB5B6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F19C5-7359-411F-F4EF-3813629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65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0C989-8751-2799-548C-3AAF0039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2E3A5-6413-E56F-E3E6-06049E0C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D5A8A-21F3-ED23-9795-1AC46257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19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ABE9-FEEB-8092-E5F6-0A66BB44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6A5D-BDBB-DCB5-54A3-1969689B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89AE5-3C88-29F0-F2C8-FEBD97260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869EA-01F5-CD3A-20A0-56AA0C38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D636B-B0EF-43E7-0641-33D66AC7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F97B-5096-9B65-D1EE-1109FCCF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981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698D-9039-95F0-1B60-EA9E0695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E4F59-36BD-5D4B-BCFB-A98BCF6B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5D3F-FC6E-B517-FFFF-C1D94C02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8220-88D2-3B00-FFB7-20207551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1F972-125D-ABA8-4F1B-2C1AED90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4EF43-A402-FCEF-903F-6AD3C0E1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50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C6D57-DDA9-9077-3AFC-46DB6FD9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1358-1A22-8C46-E014-1BDEC7F5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2DF4-1212-6095-BA4E-C21F9FE8A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2A57-0F6F-314C-BDFF-13C94B4ACD1D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805D-3BBA-866E-F921-E0C1A458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E878-E96D-3FC0-94FF-B37255DE3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CAAE-5A83-8845-8EEB-1220FA206F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5574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A2A61-BFAD-4D66-6FAB-565E2DD0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24" y="649250"/>
            <a:ext cx="948966" cy="3257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3F201-17FC-9418-0277-F9C94931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02" y="784207"/>
            <a:ext cx="1014484" cy="3351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CD9AF1-1C18-6891-05D8-3EF4086EE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740" y="689043"/>
            <a:ext cx="1083610" cy="3504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3BDE0-11EA-0626-2458-95568D507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483" y="852712"/>
            <a:ext cx="1083610" cy="3341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D4853A-5A2C-DB5C-270B-C4F1895CB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4844" y="1269339"/>
            <a:ext cx="902737" cy="2344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11E4C-6DCA-D336-1FEC-451CCF0BD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740" y="4233047"/>
            <a:ext cx="3389299" cy="23442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21C54B-739B-BE25-4B07-A5E317A73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5048" y="4299844"/>
            <a:ext cx="3022943" cy="2210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C6EDF9-1E84-E1B8-8162-487995BAFB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5062" y="4294372"/>
            <a:ext cx="3226109" cy="22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Ashfaq Ali</dc:creator>
  <cp:lastModifiedBy>Ashfaq Ali</cp:lastModifiedBy>
  <cp:revision>1</cp:revision>
  <cp:lastPrinted>2022-04-21T12:23:02Z</cp:lastPrinted>
  <dcterms:created xsi:type="dcterms:W3CDTF">2022-04-21T12:08:17Z</dcterms:created>
  <dcterms:modified xsi:type="dcterms:W3CDTF">2022-04-21T12:28:43Z</dcterms:modified>
</cp:coreProperties>
</file>