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97" d="100"/>
          <a:sy n="97" d="100"/>
        </p:scale>
        <p:origin x="160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E55C4E-3C52-5FE4-02AF-3B42D65B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2ABB659-D2D3-0030-64B6-09EAAFF2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E08B3E-0D21-2EF4-EBCA-0532FB13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D567D5-2C14-21A4-CE10-B11F9A0A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C029A5-D04F-F0C7-3888-E1A92BA3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2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F43B38-3822-CE33-8C4D-60C9A4F7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D150354-F9D3-94E5-275B-539BFB0F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119F7F-37B8-D9C2-9E7F-B749973A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21D1F1-3119-7756-ED6C-34E94B43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BF7AF1-0832-9A63-4F7B-14C10C24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9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7DB0596-8E7A-9021-F01E-BD182DE4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A7AB94B-D4B3-3EA1-8093-0A0040C5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D46D5AE-8404-D37D-B741-7D433976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39562B-D28B-4B84-DDC6-A6C4E078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B551BC-8146-0974-A702-074387CB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4771E4-89D1-0E83-1081-758709BC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D04459-0137-CA58-749E-3DD6D4B4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EA14F2-148E-5A8D-D7AE-70365A1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5EEFD4-A5C2-1953-C2E6-904719F9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98D76E-A599-A762-CCC2-2E508EE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6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43D66C-109F-7519-6CB1-3DBD4E14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25BED40-C99E-2B76-6966-0E3D73CA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65932D8-AD20-375A-9C1A-453F1229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3AC070-4091-261D-7EC9-1423B026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1A26EC-2F2B-39E4-BF75-FC936511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39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4AB506-5BEB-3C78-1D93-92F5694B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989804-3D68-1B53-737D-B7D56BDB7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18EA6B1-A164-7341-3291-856E959F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5CD482E-203B-A68D-FAB0-44C07FB3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DE927F1-4DFF-760A-5FB0-28C6EBD8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88057BE-23ED-5708-1924-6992CFF3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9F6A85-CDCA-4451-B2B2-C52965D4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77DCF8-C22B-06DD-720A-00386E33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10EED3C-B828-C59B-44BF-9C8546C8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6333176-E43C-3B54-2413-03F4008B8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4E825B1-762C-31D1-EB5A-CAD62FDEF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B160EF7-50E1-97F6-27FE-9482C8C3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30C1A99-D03E-DB27-2FCE-AB8FE463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9604120-EF53-7B59-DE61-AF93811E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5B4BF-00EB-E12E-EDB3-23B65788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F5E2FAF-5D8B-1C39-2F26-4E6ABB1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E6490F-FEAE-0EF8-29C7-C0C27E32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43CF66-1CCF-ECDD-9D59-06F653E0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4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7DB2681-08BA-BE3D-4DFC-ABD1121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916BAF0-40D5-0746-1D12-CE329175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1FE846A-6C0B-500E-85DB-7BD14999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8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411F19-2A18-73B9-E0D2-322F41A7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C45555-293A-1173-DA09-5FD3BE18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217FD98-E924-74EC-F55C-1166E99C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DA5B497-26E3-C8E1-EEE2-5239523D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46AF07-0A56-935C-F9EA-338B9EFC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65B689-47BC-E515-D93B-455C505C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06A10D-88E5-3E7A-0A27-26E2047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4D79EA2-1366-2288-23DB-3E90B0F3E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D52A89-63EC-F339-ED30-120786AD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6AD89C2-8993-C924-162A-DD9409E3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DDDFA1-D41F-361D-9A87-08C49186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38C4A2-0B12-5699-A70B-CF12311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11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AB39E9C-DE92-AE23-9F75-87A3F954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655DC5F-23DF-5736-1E9F-C2D69320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9D6570-56AD-767B-6938-84A4F92C2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7B88-009A-3944-84BC-858F33C534F2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629D6F-0193-4E4A-C225-9E9D4DD3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0F1F10-46BE-8937-56E8-5E75BBC3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39CE-7429-9A44-9BF5-95BBBE89B3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65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F8D75F-65FA-6D0F-3948-346490DC8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504E6C7-F8A8-E5A1-C5A2-603D9D75F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7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F4857BCE-24CC-91EE-8429-0E300A86F835}"/>
              </a:ext>
            </a:extLst>
          </p:cNvPr>
          <p:cNvSpPr txBox="1"/>
          <p:nvPr/>
        </p:nvSpPr>
        <p:spPr>
          <a:xfrm>
            <a:off x="87085" y="1297292"/>
            <a:ext cx="12280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0" dirty="0">
                <a:effectLst/>
                <a:latin typeface="Menlo" panose="020B0609030804020204" pitchFamily="49" charset="0"/>
              </a:rPr>
              <a:t>chr11</a:t>
            </a:r>
            <a:r>
              <a:rPr lang="sv-SE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hg38_knownGene </a:t>
            </a:r>
            <a:r>
              <a:rPr lang="sv-SE" sz="1600" b="0" dirty="0" err="1">
                <a:solidFill>
                  <a:sysClr val="windowText" lastClr="000000"/>
                </a:solidFill>
                <a:effectLst/>
                <a:latin typeface="Menlo" panose="020B0609030804020204" pitchFamily="49" charset="0"/>
              </a:rPr>
              <a:t>start_codon</a:t>
            </a:r>
            <a:r>
              <a:rPr lang="sv-SE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2135521 </a:t>
            </a:r>
            <a:r>
              <a:rPr lang="sv-SE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2135523    </a:t>
            </a:r>
            <a:r>
              <a:rPr lang="sv-SE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.     </a:t>
            </a:r>
            <a:r>
              <a:rPr lang="sv-SE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   </a:t>
            </a:r>
            <a:r>
              <a:rPr lang="sv-SE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sv-SE" sz="16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gene_id</a:t>
            </a:r>
            <a:r>
              <a:rPr lang="sv-SE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"ENST00000418738.2"; .....</a:t>
            </a:r>
            <a:endParaRPr lang="sv-SE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35A6D97-8492-42AD-8D2F-9A91372AFE0F}"/>
              </a:ext>
            </a:extLst>
          </p:cNvPr>
          <p:cNvSpPr txBox="1"/>
          <p:nvPr/>
        </p:nvSpPr>
        <p:spPr>
          <a:xfrm>
            <a:off x="0" y="2323955"/>
            <a:ext cx="1445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Sequence</a:t>
            </a:r>
            <a:endParaRPr lang="sv-SE" dirty="0"/>
          </a:p>
          <a:p>
            <a:r>
              <a:rPr lang="sv-SE" dirty="0" err="1"/>
              <a:t>Chromosome</a:t>
            </a:r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name</a:t>
            </a:r>
            <a:endParaRPr lang="sv-SE" dirty="0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42533854-9FD5-7502-2A97-B58DB2557E49}"/>
              </a:ext>
            </a:extLst>
          </p:cNvPr>
          <p:cNvGrpSpPr/>
          <p:nvPr/>
        </p:nvGrpSpPr>
        <p:grpSpPr>
          <a:xfrm>
            <a:off x="400368" y="1683918"/>
            <a:ext cx="246888" cy="688109"/>
            <a:chOff x="411480" y="2417725"/>
            <a:chExt cx="246888" cy="688109"/>
          </a:xfrm>
        </p:grpSpPr>
        <p:cxnSp>
          <p:nvCxnSpPr>
            <p:cNvPr id="7" name="Rak 6">
              <a:extLst>
                <a:ext uri="{FF2B5EF4-FFF2-40B4-BE49-F238E27FC236}">
                  <a16:creationId xmlns:a16="http://schemas.microsoft.com/office/drawing/2014/main" id="{7CF0F50A-BA42-7331-F65D-898A3E78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17" y="2417725"/>
              <a:ext cx="0" cy="6881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ak 8">
              <a:extLst>
                <a:ext uri="{FF2B5EF4-FFF2-40B4-BE49-F238E27FC236}">
                  <a16:creationId xmlns:a16="http://schemas.microsoft.com/office/drawing/2014/main" id="{B35E161E-A2D1-E1F4-20CF-2EE812BC8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FADEDAD4-DC3C-5660-3563-155E723D233C}"/>
              </a:ext>
            </a:extLst>
          </p:cNvPr>
          <p:cNvGrpSpPr/>
          <p:nvPr/>
        </p:nvGrpSpPr>
        <p:grpSpPr>
          <a:xfrm>
            <a:off x="1514254" y="1683918"/>
            <a:ext cx="246888" cy="1394321"/>
            <a:chOff x="411480" y="2417725"/>
            <a:chExt cx="246888" cy="1394321"/>
          </a:xfrm>
        </p:grpSpPr>
        <p:cxnSp>
          <p:nvCxnSpPr>
            <p:cNvPr id="15" name="Rak 14">
              <a:extLst>
                <a:ext uri="{FF2B5EF4-FFF2-40B4-BE49-F238E27FC236}">
                  <a16:creationId xmlns:a16="http://schemas.microsoft.com/office/drawing/2014/main" id="{54DE4E33-984E-F648-B8A3-01CD88DEA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15">
              <a:extLst>
                <a:ext uri="{FF2B5EF4-FFF2-40B4-BE49-F238E27FC236}">
                  <a16:creationId xmlns:a16="http://schemas.microsoft.com/office/drawing/2014/main" id="{3F01D9C4-1EC2-C439-FBB8-77FCD75F9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ruta 17">
            <a:extLst>
              <a:ext uri="{FF2B5EF4-FFF2-40B4-BE49-F238E27FC236}">
                <a16:creationId xmlns:a16="http://schemas.microsoft.com/office/drawing/2014/main" id="{4CAAA2EE-81F3-0DC6-0BDC-CAD7A25E02E9}"/>
              </a:ext>
            </a:extLst>
          </p:cNvPr>
          <p:cNvSpPr txBox="1"/>
          <p:nvPr/>
        </p:nvSpPr>
        <p:spPr>
          <a:xfrm>
            <a:off x="1152717" y="3194374"/>
            <a:ext cx="90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Source</a:t>
            </a:r>
            <a:r>
              <a:rPr lang="sv-SE" baseline="30000" dirty="0"/>
              <a:t>1</a:t>
            </a:r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CD0A3EF9-E820-253C-98F3-A51E7FB03610}"/>
              </a:ext>
            </a:extLst>
          </p:cNvPr>
          <p:cNvGrpSpPr/>
          <p:nvPr/>
        </p:nvGrpSpPr>
        <p:grpSpPr>
          <a:xfrm>
            <a:off x="3222659" y="1683918"/>
            <a:ext cx="246888" cy="1394321"/>
            <a:chOff x="411480" y="2417725"/>
            <a:chExt cx="246888" cy="1394321"/>
          </a:xfrm>
        </p:grpSpPr>
        <p:cxnSp>
          <p:nvCxnSpPr>
            <p:cNvPr id="20" name="Rak 19">
              <a:extLst>
                <a:ext uri="{FF2B5EF4-FFF2-40B4-BE49-F238E27FC236}">
                  <a16:creationId xmlns:a16="http://schemas.microsoft.com/office/drawing/2014/main" id="{215EC33F-6595-58A7-81B0-EEAF681D8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k 20">
              <a:extLst>
                <a:ext uri="{FF2B5EF4-FFF2-40B4-BE49-F238E27FC236}">
                  <a16:creationId xmlns:a16="http://schemas.microsoft.com/office/drawing/2014/main" id="{19350763-114C-10A6-DA20-10CC0DC8B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ruta 21">
            <a:extLst>
              <a:ext uri="{FF2B5EF4-FFF2-40B4-BE49-F238E27FC236}">
                <a16:creationId xmlns:a16="http://schemas.microsoft.com/office/drawing/2014/main" id="{B2CB3267-6192-277B-12FB-C934E94F523E}"/>
              </a:ext>
            </a:extLst>
          </p:cNvPr>
          <p:cNvSpPr txBox="1"/>
          <p:nvPr/>
        </p:nvSpPr>
        <p:spPr>
          <a:xfrm>
            <a:off x="2861122" y="3194374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Feature</a:t>
            </a: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008A78D8-6E51-8D49-21EC-E4E1699C9764}"/>
              </a:ext>
            </a:extLst>
          </p:cNvPr>
          <p:cNvGrpSpPr/>
          <p:nvPr/>
        </p:nvGrpSpPr>
        <p:grpSpPr>
          <a:xfrm>
            <a:off x="4513747" y="1683918"/>
            <a:ext cx="246888" cy="1394321"/>
            <a:chOff x="411480" y="2417725"/>
            <a:chExt cx="246888" cy="1394321"/>
          </a:xfrm>
        </p:grpSpPr>
        <p:cxnSp>
          <p:nvCxnSpPr>
            <p:cNvPr id="24" name="Rak 23">
              <a:extLst>
                <a:ext uri="{FF2B5EF4-FFF2-40B4-BE49-F238E27FC236}">
                  <a16:creationId xmlns:a16="http://schemas.microsoft.com/office/drawing/2014/main" id="{A25A0C31-484F-BA0B-D661-A1C691BDC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>
              <a:extLst>
                <a:ext uri="{FF2B5EF4-FFF2-40B4-BE49-F238E27FC236}">
                  <a16:creationId xmlns:a16="http://schemas.microsoft.com/office/drawing/2014/main" id="{0EABB2C7-1D34-AA4F-15EA-98BA8B96B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F279815-6B2F-A431-BC82-786FC2E1C92C}"/>
              </a:ext>
            </a:extLst>
          </p:cNvPr>
          <p:cNvSpPr txBox="1"/>
          <p:nvPr/>
        </p:nvSpPr>
        <p:spPr>
          <a:xfrm>
            <a:off x="4330183" y="319437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Start</a:t>
            </a:r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116F83C8-B92B-46CF-C89B-C103DC2EBEF5}"/>
              </a:ext>
            </a:extLst>
          </p:cNvPr>
          <p:cNvGrpSpPr/>
          <p:nvPr/>
        </p:nvGrpSpPr>
        <p:grpSpPr>
          <a:xfrm>
            <a:off x="5469032" y="1683918"/>
            <a:ext cx="246888" cy="1394321"/>
            <a:chOff x="411480" y="2417725"/>
            <a:chExt cx="246888" cy="1394321"/>
          </a:xfrm>
        </p:grpSpPr>
        <p:cxnSp>
          <p:nvCxnSpPr>
            <p:cNvPr id="28" name="Rak 27">
              <a:extLst>
                <a:ext uri="{FF2B5EF4-FFF2-40B4-BE49-F238E27FC236}">
                  <a16:creationId xmlns:a16="http://schemas.microsoft.com/office/drawing/2014/main" id="{137E7CF8-86B2-5E9D-33EA-3A43CCF62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ak 28">
              <a:extLst>
                <a:ext uri="{FF2B5EF4-FFF2-40B4-BE49-F238E27FC236}">
                  <a16:creationId xmlns:a16="http://schemas.microsoft.com/office/drawing/2014/main" id="{B7151B7C-4135-0F6A-00A0-6699578A7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B83CA1E2-6734-D060-7D41-CB9E88352C89}"/>
              </a:ext>
            </a:extLst>
          </p:cNvPr>
          <p:cNvSpPr txBox="1"/>
          <p:nvPr/>
        </p:nvSpPr>
        <p:spPr>
          <a:xfrm>
            <a:off x="5285468" y="319437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End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61F8308-AEFD-0745-D451-2F895445E406}"/>
              </a:ext>
            </a:extLst>
          </p:cNvPr>
          <p:cNvGrpSpPr/>
          <p:nvPr/>
        </p:nvGrpSpPr>
        <p:grpSpPr>
          <a:xfrm>
            <a:off x="6473289" y="1683918"/>
            <a:ext cx="246888" cy="1394321"/>
            <a:chOff x="411480" y="2417725"/>
            <a:chExt cx="246888" cy="1394321"/>
          </a:xfrm>
        </p:grpSpPr>
        <p:cxnSp>
          <p:nvCxnSpPr>
            <p:cNvPr id="32" name="Rak 31">
              <a:extLst>
                <a:ext uri="{FF2B5EF4-FFF2-40B4-BE49-F238E27FC236}">
                  <a16:creationId xmlns:a16="http://schemas.microsoft.com/office/drawing/2014/main" id="{24CA85BA-4B60-2D1D-9F7B-1D43C05E7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32">
              <a:extLst>
                <a:ext uri="{FF2B5EF4-FFF2-40B4-BE49-F238E27FC236}">
                  <a16:creationId xmlns:a16="http://schemas.microsoft.com/office/drawing/2014/main" id="{7A79261F-3539-D05E-FDD8-3559B22AE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ruta 33">
            <a:extLst>
              <a:ext uri="{FF2B5EF4-FFF2-40B4-BE49-F238E27FC236}">
                <a16:creationId xmlns:a16="http://schemas.microsoft.com/office/drawing/2014/main" id="{B58231A3-52B3-8E5E-D508-4634A402EC74}"/>
              </a:ext>
            </a:extLst>
          </p:cNvPr>
          <p:cNvSpPr txBox="1"/>
          <p:nvPr/>
        </p:nvSpPr>
        <p:spPr>
          <a:xfrm>
            <a:off x="6246380" y="3200044"/>
            <a:ext cx="77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Score</a:t>
            </a:r>
            <a:r>
              <a:rPr lang="sv-SE" baseline="30000" dirty="0"/>
              <a:t>2</a:t>
            </a:r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12D25498-420E-F533-10BA-3889C0E22A81}"/>
              </a:ext>
            </a:extLst>
          </p:cNvPr>
          <p:cNvGrpSpPr/>
          <p:nvPr/>
        </p:nvGrpSpPr>
        <p:grpSpPr>
          <a:xfrm>
            <a:off x="7218384" y="1688348"/>
            <a:ext cx="246888" cy="958774"/>
            <a:chOff x="411480" y="2417725"/>
            <a:chExt cx="246888" cy="1394321"/>
          </a:xfrm>
        </p:grpSpPr>
        <p:cxnSp>
          <p:nvCxnSpPr>
            <p:cNvPr id="36" name="Rak 35">
              <a:extLst>
                <a:ext uri="{FF2B5EF4-FFF2-40B4-BE49-F238E27FC236}">
                  <a16:creationId xmlns:a16="http://schemas.microsoft.com/office/drawing/2014/main" id="{A9E69F4A-065B-CDD9-B231-0544F6352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ak 36">
              <a:extLst>
                <a:ext uri="{FF2B5EF4-FFF2-40B4-BE49-F238E27FC236}">
                  <a16:creationId xmlns:a16="http://schemas.microsoft.com/office/drawing/2014/main" id="{20AAA0AC-83E3-6659-0993-81765C0D1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ruta 37">
            <a:extLst>
              <a:ext uri="{FF2B5EF4-FFF2-40B4-BE49-F238E27FC236}">
                <a16:creationId xmlns:a16="http://schemas.microsoft.com/office/drawing/2014/main" id="{87A75946-BDDC-E4BE-B51F-C727206FD608}"/>
              </a:ext>
            </a:extLst>
          </p:cNvPr>
          <p:cNvSpPr txBox="1"/>
          <p:nvPr/>
        </p:nvSpPr>
        <p:spPr>
          <a:xfrm>
            <a:off x="6942379" y="2673505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Strand</a:t>
            </a:r>
          </a:p>
        </p:txBody>
      </p:sp>
      <p:grpSp>
        <p:nvGrpSpPr>
          <p:cNvPr id="39" name="Grupp 38">
            <a:extLst>
              <a:ext uri="{FF2B5EF4-FFF2-40B4-BE49-F238E27FC236}">
                <a16:creationId xmlns:a16="http://schemas.microsoft.com/office/drawing/2014/main" id="{6D2EC3B5-E571-D246-C2A0-44FF6FD2410B}"/>
              </a:ext>
            </a:extLst>
          </p:cNvPr>
          <p:cNvGrpSpPr/>
          <p:nvPr/>
        </p:nvGrpSpPr>
        <p:grpSpPr>
          <a:xfrm>
            <a:off x="7716033" y="1683918"/>
            <a:ext cx="246888" cy="1394321"/>
            <a:chOff x="411480" y="2417725"/>
            <a:chExt cx="246888" cy="1394321"/>
          </a:xfrm>
        </p:grpSpPr>
        <p:cxnSp>
          <p:nvCxnSpPr>
            <p:cNvPr id="40" name="Rak 39">
              <a:extLst>
                <a:ext uri="{FF2B5EF4-FFF2-40B4-BE49-F238E27FC236}">
                  <a16:creationId xmlns:a16="http://schemas.microsoft.com/office/drawing/2014/main" id="{6CBFB500-7CDE-4AE1-314B-6A7096A04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ak 40">
              <a:extLst>
                <a:ext uri="{FF2B5EF4-FFF2-40B4-BE49-F238E27FC236}">
                  <a16:creationId xmlns:a16="http://schemas.microsoft.com/office/drawing/2014/main" id="{F5A117B5-DDD7-F5BF-835C-4F32688CC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ruta 41">
            <a:extLst>
              <a:ext uri="{FF2B5EF4-FFF2-40B4-BE49-F238E27FC236}">
                <a16:creationId xmlns:a16="http://schemas.microsoft.com/office/drawing/2014/main" id="{D41BBC73-FD6E-5EFF-BF22-EAA931AC94D7}"/>
              </a:ext>
            </a:extLst>
          </p:cNvPr>
          <p:cNvSpPr txBox="1"/>
          <p:nvPr/>
        </p:nvSpPr>
        <p:spPr>
          <a:xfrm>
            <a:off x="7420314" y="3125288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Frame</a:t>
            </a:r>
            <a:r>
              <a:rPr lang="sv-SE" baseline="30000" dirty="0"/>
              <a:t>3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7D409557-BD9C-9222-88B8-A154519519B8}"/>
              </a:ext>
            </a:extLst>
          </p:cNvPr>
          <p:cNvGrpSpPr/>
          <p:nvPr/>
        </p:nvGrpSpPr>
        <p:grpSpPr>
          <a:xfrm>
            <a:off x="9043260" y="1689588"/>
            <a:ext cx="246888" cy="1394321"/>
            <a:chOff x="411480" y="2417725"/>
            <a:chExt cx="246888" cy="1394321"/>
          </a:xfrm>
        </p:grpSpPr>
        <p:cxnSp>
          <p:nvCxnSpPr>
            <p:cNvPr id="44" name="Rak 43">
              <a:extLst>
                <a:ext uri="{FF2B5EF4-FFF2-40B4-BE49-F238E27FC236}">
                  <a16:creationId xmlns:a16="http://schemas.microsoft.com/office/drawing/2014/main" id="{C6499F11-E855-99D6-14B9-44B077E71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" y="2417725"/>
              <a:ext cx="2793" cy="13943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ak 44">
              <a:extLst>
                <a:ext uri="{FF2B5EF4-FFF2-40B4-BE49-F238E27FC236}">
                  <a16:creationId xmlns:a16="http://schemas.microsoft.com/office/drawing/2014/main" id="{CF9496C3-2E7F-D935-848C-D8BCE890E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" y="2417725"/>
              <a:ext cx="246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A3CC952C-F2BE-399D-6487-9CA206343F9D}"/>
              </a:ext>
            </a:extLst>
          </p:cNvPr>
          <p:cNvSpPr txBox="1"/>
          <p:nvPr/>
        </p:nvSpPr>
        <p:spPr>
          <a:xfrm>
            <a:off x="8717531" y="3137651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Attribute</a:t>
            </a:r>
            <a:r>
              <a:rPr lang="sv-SE" baseline="30000" dirty="0"/>
              <a:t>4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E5518C35-6676-2AF0-B540-BBC105282619}"/>
              </a:ext>
            </a:extLst>
          </p:cNvPr>
          <p:cNvSpPr txBox="1"/>
          <p:nvPr/>
        </p:nvSpPr>
        <p:spPr>
          <a:xfrm>
            <a:off x="87085" y="4413561"/>
            <a:ext cx="11750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 Source: The program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generated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feature</a:t>
            </a:r>
          </a:p>
          <a:p>
            <a:r>
              <a:rPr lang="sv-SE" dirty="0"/>
              <a:t>2 Score: 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value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determine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level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gray in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which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feature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displayed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higher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numbers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darker</a:t>
            </a:r>
            <a:r>
              <a:rPr lang="sv-S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gray)</a:t>
            </a:r>
          </a:p>
          <a:p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3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Frame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: For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exons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we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assign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values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0-2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corresponding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to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open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reading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frame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(ORF)</a:t>
            </a:r>
          </a:p>
          <a:p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4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Attribute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unique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identifier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of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the gene and </a:t>
            </a:r>
            <a:r>
              <a:rPr lang="sv-S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other</a:t>
            </a:r>
            <a:r>
              <a:rPr lang="sv-SE" dirty="0">
                <a:solidFill>
                  <a:srgbClr val="000000"/>
                </a:solidFill>
                <a:latin typeface="Helvetica Neue" panose="02000503000000020004" pitchFamily="2" charset="0"/>
              </a:rPr>
              <a:t> relevant information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69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A26A1B-35F7-13E0-00C4-AB36A9D7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RNASeq </a:t>
            </a:r>
            <a:r>
              <a:rPr lang="sv-SE" dirty="0" err="1"/>
              <a:t>analysis</a:t>
            </a:r>
            <a:r>
              <a:rPr lang="sv-SE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59121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</Words>
  <Application>Microsoft Macintosh PowerPoint</Application>
  <PresentationFormat>Bredbild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Menlo</vt:lpstr>
      <vt:lpstr>Office-tema</vt:lpstr>
      <vt:lpstr>PowerPoint-presentation</vt:lpstr>
      <vt:lpstr>PowerPoint-presentation</vt:lpstr>
      <vt:lpstr>RNASeq analysis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Nima Rafati</dc:creator>
  <cp:lastModifiedBy>Nima Rafati</cp:lastModifiedBy>
  <cp:revision>11</cp:revision>
  <dcterms:created xsi:type="dcterms:W3CDTF">2024-02-07T10:12:30Z</dcterms:created>
  <dcterms:modified xsi:type="dcterms:W3CDTF">2024-02-07T10:32:25Z</dcterms:modified>
</cp:coreProperties>
</file>