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3" r:id="rId2"/>
  </p:sldMasterIdLst>
  <p:notesMasterIdLst>
    <p:notesMasterId r:id="rId5"/>
  </p:notesMasterIdLst>
  <p:handoutMasterIdLst>
    <p:handoutMasterId r:id="rId6"/>
  </p:handoutMasterIdLst>
  <p:sldIdLst>
    <p:sldId id="262" r:id="rId3"/>
    <p:sldId id="261" r:id="rId4"/>
  </p:sldIdLst>
  <p:sldSz cx="9144000" cy="5143500" type="screen16x9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93B"/>
    <a:srgbClr val="83CC3B"/>
    <a:srgbClr val="7DCC3B"/>
    <a:srgbClr val="7DD03B"/>
    <a:srgbClr val="80C03B"/>
    <a:srgbClr val="6FAE30"/>
    <a:srgbClr val="72C000"/>
    <a:srgbClr val="E58955"/>
    <a:srgbClr val="085D8B"/>
    <a:srgbClr val="9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6"/>
    <p:restoredTop sz="93058"/>
  </p:normalViewPr>
  <p:slideViewPr>
    <p:cSldViewPr snapToGrid="0" snapToObjects="1">
      <p:cViewPr>
        <p:scale>
          <a:sx n="229" d="100"/>
          <a:sy n="229" d="100"/>
        </p:scale>
        <p:origin x="1048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4F7A-7E9A-284C-862E-93FF3057F9D4}" type="datetimeFigureOut">
              <a:rPr lang="sv-SE" smtClean="0"/>
              <a:pPr/>
              <a:t>2021-03-18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1588-F2A8-A643-B22F-D4A70206AF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6465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A143-2B35-2D44-801D-B2B300A5C45C}" type="datetimeFigureOut">
              <a:rPr lang="sv-SE" smtClean="0"/>
              <a:pPr/>
              <a:t>2021-03-18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98E5-D66D-9B4F-88E4-9A1EDF31C5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6649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2021-03-18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198762"/>
            <a:ext cx="3492590" cy="59504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337108"/>
            <a:ext cx="6773424" cy="917890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6" y="2462846"/>
            <a:ext cx="6773863" cy="17823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2021-03-18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5" y="1409473"/>
            <a:ext cx="4541843" cy="1423721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9469" y="249608"/>
            <a:ext cx="2409627" cy="460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209B5C-CEEC-BF41-9CE7-A7F4FDE31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7A2B922-431A-334F-8321-BEA15499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6CD662-6207-EC40-93E2-81FA31EC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CD7-3B2B-4843-B31C-D856EFD24410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646F12-E97E-E14F-BA1B-9FF12724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BB00F2-B666-534A-97D9-2BAA8AE8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358A-8237-BF43-A38A-4A8B0FF02A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74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4126B0-ED8B-9441-B4DB-3946A1D7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C69A4A-2F08-F049-A99F-6554181C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F1698A-537E-AA45-83BC-1181DF64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CD7-3B2B-4843-B31C-D856EFD24410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B4BF397-D8E9-2344-859C-9FFB646D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093DC8-E3FF-D94B-842C-B9B4CAD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358A-8237-BF43-A38A-4A8B0FF02A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18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6" y="151545"/>
            <a:ext cx="6212889" cy="8948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6" y="1356122"/>
            <a:ext cx="6213475" cy="1890713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245200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1338755"/>
            <a:ext cx="6773513" cy="9034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242213"/>
            <a:ext cx="6773512" cy="224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4767263"/>
            <a:ext cx="22829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2021-03-18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7" y="1146470"/>
            <a:ext cx="8543861" cy="119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7889" y="269080"/>
            <a:ext cx="2080790" cy="672413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5695907" y="310306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0" y="-28699"/>
            <a:ext cx="9144000" cy="5172199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/>
          <p:cNvSpPr txBox="1"/>
          <p:nvPr userDrawn="1"/>
        </p:nvSpPr>
        <p:spPr>
          <a:xfrm>
            <a:off x="5695907" y="310306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2532" y="175304"/>
            <a:ext cx="1361237" cy="439887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 userDrawn="1"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548517"/>
            <a:ext cx="9143999" cy="4594983"/>
          </a:xfrm>
          <a:prstGeom prst="rect">
            <a:avLst/>
          </a:prstGeom>
        </p:spPr>
      </p:pic>
      <p:cxnSp>
        <p:nvCxnSpPr>
          <p:cNvPr id="6" name="Rak 7"/>
          <p:cNvCxnSpPr/>
          <p:nvPr userDrawn="1"/>
        </p:nvCxnSpPr>
        <p:spPr>
          <a:xfrm>
            <a:off x="307886" y="825353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6E2954-E7CC-8F4C-BE35-677BC039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upload</a:t>
            </a:r>
            <a:r>
              <a:rPr lang="sv-SE" dirty="0"/>
              <a:t> the data?!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FB21C3-9A96-1A48-8E18-31CD1A4DB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140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essor, teacher, scientist icon - Download on Iconfinder">
            <a:extLst>
              <a:ext uri="{FF2B5EF4-FFF2-40B4-BE49-F238E27FC236}">
                <a16:creationId xmlns:a16="http://schemas.microsoft.com/office/drawing/2014/main" id="{A941357B-0670-EB46-B3AA-8CD5B5B6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93" y="1377425"/>
            <a:ext cx="1427939" cy="14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assroom, education, female, professor, teacher, woman icon - Download on Iconfinder">
            <a:extLst>
              <a:ext uri="{FF2B5EF4-FFF2-40B4-BE49-F238E27FC236}">
                <a16:creationId xmlns:a16="http://schemas.microsoft.com/office/drawing/2014/main" id="{3053E2C3-CD37-9E47-AF3E-E0387D25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2" y="1377425"/>
            <a:ext cx="1337959" cy="13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man, scientist Free Icon of 780 Free Vector Emoji">
            <a:extLst>
              <a:ext uri="{FF2B5EF4-FFF2-40B4-BE49-F238E27FC236}">
                <a16:creationId xmlns:a16="http://schemas.microsoft.com/office/drawing/2014/main" id="{2847FF15-9411-EC41-808A-106560911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53" y="1377425"/>
            <a:ext cx="1427939" cy="14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öger 3">
            <a:extLst>
              <a:ext uri="{FF2B5EF4-FFF2-40B4-BE49-F238E27FC236}">
                <a16:creationId xmlns:a16="http://schemas.microsoft.com/office/drawing/2014/main" id="{C0D6272E-20D1-4848-BF12-8C49ADBE029C}"/>
              </a:ext>
            </a:extLst>
          </p:cNvPr>
          <p:cNvSpPr/>
          <p:nvPr/>
        </p:nvSpPr>
        <p:spPr>
          <a:xfrm rot="5400000">
            <a:off x="1622135" y="3121438"/>
            <a:ext cx="1027485" cy="6128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25D15EA-475A-AE4D-A289-D08AAB5B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2" y="3894417"/>
            <a:ext cx="1036509" cy="25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ience | AAAS">
            <a:extLst>
              <a:ext uri="{FF2B5EF4-FFF2-40B4-BE49-F238E27FC236}">
                <a16:creationId xmlns:a16="http://schemas.microsoft.com/office/drawing/2014/main" id="{B96EA12A-0CEE-3741-87A6-62EBC8A5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75" y="3631612"/>
            <a:ext cx="1044508" cy="58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tact mechanics between the human finger and a touchscreen under  electroadhesion” has published in PNAS. – MEHMET AYYILDIZ">
            <a:extLst>
              <a:ext uri="{FF2B5EF4-FFF2-40B4-BE49-F238E27FC236}">
                <a16:creationId xmlns:a16="http://schemas.microsoft.com/office/drawing/2014/main" id="{DE2FA2A4-5B35-1E44-8C00-D518CA86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1" y="4347418"/>
            <a:ext cx="1036509" cy="62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3984A8BF-E178-BC49-AEF7-8437DECD9D13}"/>
              </a:ext>
            </a:extLst>
          </p:cNvPr>
          <p:cNvSpPr txBox="1"/>
          <p:nvPr/>
        </p:nvSpPr>
        <p:spPr>
          <a:xfrm>
            <a:off x="1997610" y="4575687"/>
            <a:ext cx="954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. . . . . . . . </a:t>
            </a:r>
          </a:p>
        </p:txBody>
      </p:sp>
      <p:pic>
        <p:nvPicPr>
          <p:cNvPr id="2" name="Picture 2" descr="University Icon – Free Download, PNG and Vector">
            <a:extLst>
              <a:ext uri="{FF2B5EF4-FFF2-40B4-BE49-F238E27FC236}">
                <a16:creationId xmlns:a16="http://schemas.microsoft.com/office/drawing/2014/main" id="{F08C970D-FC92-9340-8EE4-3463FC5F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85" y="1129638"/>
            <a:ext cx="1675726" cy="16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lassroom, education, female, professor, teacher, woman icon - Download on Iconfinder">
            <a:extLst>
              <a:ext uri="{FF2B5EF4-FFF2-40B4-BE49-F238E27FC236}">
                <a16:creationId xmlns:a16="http://schemas.microsoft.com/office/drawing/2014/main" id="{9897292E-B237-AC46-B789-9A6F73F6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90" y="1467405"/>
            <a:ext cx="1337959" cy="13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il icon in flat style email symbol in flat style">
            <a:extLst>
              <a:ext uri="{FF2B5EF4-FFF2-40B4-BE49-F238E27FC236}">
                <a16:creationId xmlns:a16="http://schemas.microsoft.com/office/drawing/2014/main" id="{DA624D9B-57BD-ED4D-94C6-7A37A61BD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1" t="16355" r="17744" b="26400"/>
          <a:stretch/>
        </p:blipFill>
        <p:spPr bwMode="auto">
          <a:xfrm>
            <a:off x="5157742" y="1704295"/>
            <a:ext cx="451110" cy="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E649FDFC-B07F-E846-81A8-924822A6EAEA}"/>
              </a:ext>
            </a:extLst>
          </p:cNvPr>
          <p:cNvSpPr txBox="1"/>
          <p:nvPr/>
        </p:nvSpPr>
        <p:spPr>
          <a:xfrm>
            <a:off x="3485834" y="2962632"/>
            <a:ext cx="30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Hi! … </a:t>
            </a:r>
            <a:r>
              <a:rPr lang="sv-SE" dirty="0" err="1"/>
              <a:t>Where</a:t>
            </a:r>
            <a:r>
              <a:rPr lang="sv-SE" dirty="0"/>
              <a:t> is the gff3 </a:t>
            </a:r>
            <a:r>
              <a:rPr lang="sv-SE" dirty="0" err="1"/>
              <a:t>file</a:t>
            </a:r>
            <a:r>
              <a:rPr lang="sv-SE" dirty="0"/>
              <a:t>?</a:t>
            </a:r>
          </a:p>
        </p:txBody>
      </p:sp>
      <p:pic>
        <p:nvPicPr>
          <p:cNvPr id="14" name="Picture 4" descr="Mail icon in flat style email symbol in flat style">
            <a:extLst>
              <a:ext uri="{FF2B5EF4-FFF2-40B4-BE49-F238E27FC236}">
                <a16:creationId xmlns:a16="http://schemas.microsoft.com/office/drawing/2014/main" id="{9940F771-BA4C-B045-8265-80033CBA6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1" t="16355" r="17744" b="26400"/>
          <a:stretch/>
        </p:blipFill>
        <p:spPr bwMode="auto">
          <a:xfrm>
            <a:off x="2535973" y="2914116"/>
            <a:ext cx="451110" cy="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ochemist, doctor, postdoc, profession, professor, vocation icon -  Download on Iconfinder">
            <a:extLst>
              <a:ext uri="{FF2B5EF4-FFF2-40B4-BE49-F238E27FC236}">
                <a16:creationId xmlns:a16="http://schemas.microsoft.com/office/drawing/2014/main" id="{57E53BC8-B9E2-5249-BF99-AEB4226E3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19" y="3924074"/>
            <a:ext cx="1092708" cy="10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ail icon in flat style email symbol in flat style">
            <a:extLst>
              <a:ext uri="{FF2B5EF4-FFF2-40B4-BE49-F238E27FC236}">
                <a16:creationId xmlns:a16="http://schemas.microsoft.com/office/drawing/2014/main" id="{29ACDCDE-3101-EC4B-92B4-D206532FD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1" t="16355" r="17744" b="26400"/>
          <a:stretch/>
        </p:blipFill>
        <p:spPr bwMode="auto">
          <a:xfrm>
            <a:off x="5330364" y="3915329"/>
            <a:ext cx="451110" cy="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ail icon in flat style email symbol in flat style">
            <a:extLst>
              <a:ext uri="{FF2B5EF4-FFF2-40B4-BE49-F238E27FC236}">
                <a16:creationId xmlns:a16="http://schemas.microsoft.com/office/drawing/2014/main" id="{74A2538B-9A43-B848-91FA-8D816BC4E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1" t="16355" r="17744" b="26400"/>
          <a:stretch/>
        </p:blipFill>
        <p:spPr bwMode="auto">
          <a:xfrm>
            <a:off x="2535973" y="2914115"/>
            <a:ext cx="451110" cy="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ruta 20">
            <a:extLst>
              <a:ext uri="{FF2B5EF4-FFF2-40B4-BE49-F238E27FC236}">
                <a16:creationId xmlns:a16="http://schemas.microsoft.com/office/drawing/2014/main" id="{FC394381-D359-FA4D-B598-D98AF3A2E611}"/>
              </a:ext>
            </a:extLst>
          </p:cNvPr>
          <p:cNvSpPr txBox="1"/>
          <p:nvPr/>
        </p:nvSpPr>
        <p:spPr>
          <a:xfrm>
            <a:off x="4328430" y="1256329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Hi! I </a:t>
            </a:r>
            <a:r>
              <a:rPr lang="sv-SE" dirty="0" err="1"/>
              <a:t>dont</a:t>
            </a:r>
            <a:r>
              <a:rPr lang="sv-SE" dirty="0"/>
              <a:t>’ </a:t>
            </a:r>
            <a:r>
              <a:rPr lang="sv-SE" dirty="0" err="1"/>
              <a:t>know</a:t>
            </a:r>
            <a:r>
              <a:rPr lang="sv-SE" dirty="0"/>
              <a:t> :s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C46AA325-E618-8F4A-BF83-520D983B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13" y="1369255"/>
            <a:ext cx="1109820" cy="4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w to download public SRA Run data – EzBioCloud Help center">
            <a:extLst>
              <a:ext uri="{FF2B5EF4-FFF2-40B4-BE49-F238E27FC236}">
                <a16:creationId xmlns:a16="http://schemas.microsoft.com/office/drawing/2014/main" id="{999C7B78-B974-EF41-9805-D918B74B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59" y="1992897"/>
            <a:ext cx="1049966" cy="12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3C4F8FF3-C695-124B-9FB5-87DB8813DB8D}"/>
              </a:ext>
            </a:extLst>
          </p:cNvPr>
          <p:cNvSpPr txBox="1"/>
          <p:nvPr/>
        </p:nvSpPr>
        <p:spPr>
          <a:xfrm>
            <a:off x="3066141" y="3461736"/>
            <a:ext cx="295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 err="1"/>
              <a:t>Reproducibility</a:t>
            </a:r>
            <a:endParaRPr lang="sv-SE" sz="2400" b="1" dirty="0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A82C3CF7-AB9E-D74C-9519-E6D76CB66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51" y="3761106"/>
            <a:ext cx="4934415" cy="14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18889 0.251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120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20988E-6 L -0.28681 0.2351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1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30955 0.1765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84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8025E-6 L -0.30573 -0.1944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95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531E-6 L 0.2868 -0.2351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3" grpId="0"/>
      <p:bldP spid="3" grpId="1"/>
      <p:bldP spid="21" grpId="0"/>
      <p:bldP spid="21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35</Words>
  <Application>Microsoft Macintosh PowerPoint</Application>
  <PresentationFormat>Bildspel på skärmen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ArialMT</vt:lpstr>
      <vt:lpstr>Calibri</vt:lpstr>
      <vt:lpstr>1_Office-tema</vt:lpstr>
      <vt:lpstr>2_Office-tema</vt:lpstr>
      <vt:lpstr>Why do we need to upload the data?!</vt:lpstr>
      <vt:lpstr>PowerPoint-presentation</vt:lpstr>
    </vt:vector>
  </TitlesOfParts>
  <Company>Rudström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Tomas. Rudstrom</dc:creator>
  <cp:lastModifiedBy>Microsoft Office User</cp:lastModifiedBy>
  <cp:revision>28</cp:revision>
  <dcterms:created xsi:type="dcterms:W3CDTF">2015-02-16T18:25:46Z</dcterms:created>
  <dcterms:modified xsi:type="dcterms:W3CDTF">2021-03-18T14:19:01Z</dcterms:modified>
</cp:coreProperties>
</file>