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8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5406" autoAdjust="0"/>
  </p:normalViewPr>
  <p:slideViewPr>
    <p:cSldViewPr snapToGrid="0" snapToObjects="1">
      <p:cViewPr varScale="1">
        <p:scale>
          <a:sx n="87" d="100"/>
          <a:sy n="87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</a:p>
          <a:p>
            <a:endParaRPr lang="en-GB" dirty="0"/>
          </a:p>
          <a:p>
            <a:r>
              <a:rPr lang="en-GB" dirty="0"/>
              <a:t>20% is the </a:t>
            </a:r>
            <a:r>
              <a:rPr lang="en-GB" dirty="0" err="1"/>
              <a:t>minumum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</a:p>
          <a:p>
            <a:r>
              <a:rPr lang="sv-SE" dirty="0"/>
              <a:t>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and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utr</a:t>
            </a:r>
            <a:endParaRPr lang="sv-SE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once</a:t>
            </a:r>
            <a:r>
              <a:rPr lang="sv-SE" dirty="0"/>
              <a:t> it </a:t>
            </a:r>
            <a:r>
              <a:rPr lang="sv-SE" dirty="0" err="1"/>
              <a:t>created</a:t>
            </a:r>
            <a:r>
              <a:rPr lang="sv-SE" dirty="0"/>
              <a:t> the 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 </a:t>
            </a:r>
            <a:r>
              <a:rPr lang="en-US" sz="2000" dirty="0" err="1">
                <a:solidFill>
                  <a:srgbClr val="000000"/>
                </a:solidFill>
              </a:rPr>
              <a:t>IsoSeq</a:t>
            </a:r>
            <a:r>
              <a:rPr lang="en-US" sz="2000" dirty="0">
                <a:solidFill>
                  <a:srgbClr val="000000"/>
                </a:solidFill>
              </a:rPr>
              <a:t> …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3024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31549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21225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25650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656" y="210270"/>
            <a:ext cx="25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905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410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23768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406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6981"/>
            <a:ext cx="3672348" cy="47970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367234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393781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A1CF5930-8725-794B-988E-5730BD3AEF4D}"/>
              </a:ext>
            </a:extLst>
          </p:cNvPr>
          <p:cNvSpPr txBox="1"/>
          <p:nvPr/>
        </p:nvSpPr>
        <p:spPr>
          <a:xfrm>
            <a:off x="242308" y="6331340"/>
            <a:ext cx="24079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Can be seen as combiner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18883"/>
            <a:ext cx="3642852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18" y="192949"/>
            <a:ext cx="296185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different approaches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3589306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Augustus-CGP*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25177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43348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418735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34499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65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Chooser / combiner</a:t>
            </a:r>
            <a:endParaRPr lang="en-US" sz="2000" i="1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69CF82C-236F-9D42-91FA-3B5C49FA065E}"/>
              </a:ext>
            </a:extLst>
          </p:cNvPr>
          <p:cNvSpPr txBox="1"/>
          <p:nvPr/>
        </p:nvSpPr>
        <p:spPr>
          <a:xfrm>
            <a:off x="6271532" y="6565612"/>
            <a:ext cx="370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Are pipelines that contain chooser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255147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162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406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162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59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2B8BB8A-3983-F843-959A-77B42336B626}"/>
              </a:ext>
            </a:extLst>
          </p:cNvPr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77459</TotalTime>
  <Words>4450</Words>
  <Application>Microsoft Macintosh PowerPoint</Application>
  <PresentationFormat>Bildspel på skärmen (4:3)</PresentationFormat>
  <Paragraphs>949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The different approaches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617</cp:revision>
  <cp:lastPrinted>2021-04-13T07:02:59Z</cp:lastPrinted>
  <dcterms:created xsi:type="dcterms:W3CDTF">2014-03-28T06:07:36Z</dcterms:created>
  <dcterms:modified xsi:type="dcterms:W3CDTF">2021-04-30T08:28:28Z</dcterms:modified>
</cp:coreProperties>
</file>