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3" r:id="rId2"/>
    <p:sldMasterId id="2147483672" r:id="rId3"/>
    <p:sldMasterId id="2147483687" r:id="rId4"/>
  </p:sldMasterIdLst>
  <p:notesMasterIdLst>
    <p:notesMasterId r:id="rId7"/>
  </p:notesMasterIdLst>
  <p:handoutMasterIdLst>
    <p:handoutMasterId r:id="rId8"/>
  </p:handoutMasterIdLst>
  <p:sldIdLst>
    <p:sldId id="262" r:id="rId5"/>
    <p:sldId id="278" r:id="rId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2" clrIdx="4"/>
  <p:cmAuthor id="6" name="Microsoft Office User" initials="Office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75899"/>
  </p:normalViewPr>
  <p:slideViewPr>
    <p:cSldViewPr snapToGrid="0" snapToObjects="1">
      <p:cViewPr varScale="1">
        <p:scale>
          <a:sx n="98" d="100"/>
          <a:sy n="98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0962A-61F2-164E-80B0-A9CFFF9CB0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670C-E17D-9944-B07C-E05572EE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00989-5A7E-444C-AA7B-4B44729D541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DE81-2A8F-6D4C-8C44-B3403CF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2063148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4" y="1782810"/>
            <a:ext cx="8038683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8039204" cy="23764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6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0370" y="543985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76539-EB4D-1E4C-BE05-3817EEB88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0370" y="543985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7" y="265016"/>
            <a:ext cx="3492591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1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7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09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1502592" y="207284"/>
            <a:ext cx="5453728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2063148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4" y="1782810"/>
            <a:ext cx="8038683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8039204" cy="23764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6315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2084241" y="202060"/>
            <a:ext cx="4934318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>
                <a:latin typeface="Calibri"/>
                <a:cs typeface="Calibri"/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76539-EB4D-1E4C-BE05-3817EEB88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7.emf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8091654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2989617"/>
            <a:ext cx="8091653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87D81263-415E-F842-A2D0-D498F08AEC56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935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latin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7" y="445610"/>
            <a:ext cx="1633079" cy="8451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atin typeface="Calibri"/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latin typeface="Calibri"/>
            </a:endParaRPr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303617"/>
            <a:ext cx="1633079" cy="845166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A5B3-F70C-C041-8E9F-31DE6412BBEC}" type="datetime1">
              <a:rPr lang="sv-SE" smtClean="0"/>
              <a:pPr/>
              <a:t>2021-04-27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ga blå tex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15" y="141325"/>
            <a:ext cx="1221885" cy="708674"/>
          </a:xfrm>
          <a:prstGeom prst="rect">
            <a:avLst/>
          </a:prstGeom>
        </p:spPr>
      </p:pic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9E3B-73AE-4B4C-82C7-F9AF3F7AF1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ga blå text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31" y="339822"/>
            <a:ext cx="601538" cy="348881"/>
          </a:xfrm>
          <a:prstGeom prst="rect">
            <a:avLst/>
          </a:prstGeom>
        </p:spPr>
      </p:pic>
      <p:pic>
        <p:nvPicPr>
          <p:cNvPr id="24" name="Picture 23" descr="Elixi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0" y="183292"/>
            <a:ext cx="769620" cy="579345"/>
          </a:xfrm>
          <a:prstGeom prst="rect">
            <a:avLst/>
          </a:prstGeom>
        </p:spPr>
      </p:pic>
      <p:pic>
        <p:nvPicPr>
          <p:cNvPr id="25" name="Bildobjekt 8" descr="SciLifeLab_logotyp_gree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35800" y="347653"/>
            <a:ext cx="1055385" cy="341050"/>
          </a:xfrm>
          <a:prstGeom prst="rect">
            <a:avLst/>
          </a:prstGeom>
        </p:spPr>
      </p:pic>
      <p:sp>
        <p:nvSpPr>
          <p:cNvPr id="41" name="Arc 40"/>
          <p:cNvSpPr/>
          <p:nvPr/>
        </p:nvSpPr>
        <p:spPr>
          <a:xfrm rot="13102897">
            <a:off x="6327322" y="-747464"/>
            <a:ext cx="495300" cy="1797050"/>
          </a:xfrm>
          <a:prstGeom prst="arc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3102897">
            <a:off x="7167713" y="-747465"/>
            <a:ext cx="495300" cy="1797050"/>
          </a:xfrm>
          <a:prstGeom prst="arc">
            <a:avLst/>
          </a:prstGeom>
          <a:ln>
            <a:solidFill>
              <a:srgbClr val="9AC6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13102897">
            <a:off x="8439150" y="-747462"/>
            <a:ext cx="495300" cy="1797050"/>
          </a:xfrm>
          <a:prstGeom prst="arc">
            <a:avLst/>
          </a:prstGeom>
          <a:ln>
            <a:solidFill>
              <a:srgbClr val="84B9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649" r:id="rId14"/>
    <p:sldLayoutId id="2147483668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6E2954-E7CC-8F4C-BE35-677BC039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b="1" dirty="0" err="1">
                <a:solidFill>
                  <a:schemeClr val="tx1"/>
                </a:solidFill>
              </a:rPr>
              <a:t>Why</a:t>
            </a:r>
            <a:r>
              <a:rPr lang="sv-SE" sz="3600" b="1" dirty="0">
                <a:solidFill>
                  <a:schemeClr val="tx1"/>
                </a:solidFill>
              </a:rPr>
              <a:t> do </a:t>
            </a:r>
            <a:r>
              <a:rPr lang="sv-SE" sz="3600" b="1" dirty="0" err="1">
                <a:solidFill>
                  <a:schemeClr val="tx1"/>
                </a:solidFill>
              </a:rPr>
              <a:t>we</a:t>
            </a:r>
            <a:r>
              <a:rPr lang="sv-SE" sz="3600" b="1" dirty="0">
                <a:solidFill>
                  <a:schemeClr val="tx1"/>
                </a:solidFill>
              </a:rPr>
              <a:t> </a:t>
            </a:r>
            <a:r>
              <a:rPr lang="sv-SE" sz="3600" b="1" dirty="0" err="1">
                <a:solidFill>
                  <a:schemeClr val="tx1"/>
                </a:solidFill>
              </a:rPr>
              <a:t>need</a:t>
            </a:r>
            <a:r>
              <a:rPr lang="sv-SE" sz="3600" b="1" dirty="0">
                <a:solidFill>
                  <a:schemeClr val="tx1"/>
                </a:solidFill>
              </a:rPr>
              <a:t> to </a:t>
            </a:r>
            <a:r>
              <a:rPr lang="sv-SE" sz="3600" b="1" dirty="0" err="1">
                <a:solidFill>
                  <a:schemeClr val="tx1"/>
                </a:solidFill>
              </a:rPr>
              <a:t>upload</a:t>
            </a:r>
            <a:r>
              <a:rPr lang="sv-SE" sz="3600" b="1" dirty="0">
                <a:solidFill>
                  <a:schemeClr val="tx1"/>
                </a:solidFill>
              </a:rPr>
              <a:t> the data?!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FB21C3-9A96-1A48-8E18-31CD1A4DB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Nima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Rafati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" name="Rubrik 6">
            <a:extLst>
              <a:ext uri="{FF2B5EF4-FFF2-40B4-BE49-F238E27FC236}">
                <a16:creationId xmlns:a16="http://schemas.microsoft.com/office/drawing/2014/main" id="{CEF134FF-904B-F543-8917-D81583786A5B}"/>
              </a:ext>
            </a:extLst>
          </p:cNvPr>
          <p:cNvSpPr txBox="1">
            <a:spLocks/>
          </p:cNvSpPr>
          <p:nvPr/>
        </p:nvSpPr>
        <p:spPr>
          <a:xfrm>
            <a:off x="5033613" y="6324636"/>
            <a:ext cx="3995240" cy="5333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sv-SE" sz="1600" b="0" dirty="0" err="1">
                <a:latin typeface="Calibri"/>
                <a:cs typeface="Calibri"/>
              </a:rPr>
              <a:t>Genome</a:t>
            </a:r>
            <a:r>
              <a:rPr lang="sv-SE" sz="1600" b="0" dirty="0">
                <a:latin typeface="Calibri"/>
                <a:cs typeface="Calibri"/>
              </a:rPr>
              <a:t> </a:t>
            </a:r>
            <a:r>
              <a:rPr lang="sv-SE" sz="1600" b="0" dirty="0" err="1">
                <a:latin typeface="Calibri"/>
                <a:cs typeface="Calibri"/>
              </a:rPr>
              <a:t>assembly</a:t>
            </a:r>
            <a:r>
              <a:rPr lang="sv-SE" sz="1600" b="0" dirty="0">
                <a:latin typeface="Calibri"/>
                <a:cs typeface="Calibri"/>
              </a:rPr>
              <a:t> and annotation </a:t>
            </a:r>
            <a:r>
              <a:rPr lang="sv-SE" sz="1600" b="0" dirty="0" err="1">
                <a:latin typeface="Calibri"/>
                <a:cs typeface="Calibri"/>
              </a:rPr>
              <a:t>course</a:t>
            </a:r>
            <a:endParaRPr lang="sv-SE" sz="1600" b="0" dirty="0">
              <a:latin typeface="Calibri"/>
              <a:cs typeface="Calibri"/>
            </a:endParaRPr>
          </a:p>
          <a:p>
            <a:pPr algn="r"/>
            <a:r>
              <a:rPr lang="sv-SE" sz="1600" b="0" dirty="0" err="1">
                <a:latin typeface="Calibri"/>
                <a:cs typeface="Calibri"/>
              </a:rPr>
              <a:t>Norway</a:t>
            </a:r>
            <a:r>
              <a:rPr lang="sv-SE" sz="1600" b="0" dirty="0">
                <a:latin typeface="Calibri"/>
                <a:cs typeface="Calibri"/>
              </a:rPr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74140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essor, teacher, scientist icon - Download on Iconfinder">
            <a:extLst>
              <a:ext uri="{FF2B5EF4-FFF2-40B4-BE49-F238E27FC236}">
                <a16:creationId xmlns:a16="http://schemas.microsoft.com/office/drawing/2014/main" id="{A941357B-0670-EB46-B3AA-8CD5B5B6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94" y="2234676"/>
            <a:ext cx="1427939" cy="14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ssroom, education, female, professor, teacher, woman icon - Download on Iconfinder">
            <a:extLst>
              <a:ext uri="{FF2B5EF4-FFF2-40B4-BE49-F238E27FC236}">
                <a16:creationId xmlns:a16="http://schemas.microsoft.com/office/drawing/2014/main" id="{3053E2C3-CD37-9E47-AF3E-E0387D25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3" y="2234676"/>
            <a:ext cx="1337959" cy="1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man, scientist Free Icon of 780 Free Vector Emoji">
            <a:extLst>
              <a:ext uri="{FF2B5EF4-FFF2-40B4-BE49-F238E27FC236}">
                <a16:creationId xmlns:a16="http://schemas.microsoft.com/office/drawing/2014/main" id="{2847FF15-9411-EC41-808A-10656091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4" y="2234676"/>
            <a:ext cx="1427939" cy="14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öger 3">
            <a:extLst>
              <a:ext uri="{FF2B5EF4-FFF2-40B4-BE49-F238E27FC236}">
                <a16:creationId xmlns:a16="http://schemas.microsoft.com/office/drawing/2014/main" id="{C0D6272E-20D1-4848-BF12-8C49ADBE029C}"/>
              </a:ext>
            </a:extLst>
          </p:cNvPr>
          <p:cNvSpPr/>
          <p:nvPr/>
        </p:nvSpPr>
        <p:spPr>
          <a:xfrm rot="5400000">
            <a:off x="1622136" y="3978688"/>
            <a:ext cx="1027485" cy="6128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25D15EA-475A-AE4D-A289-D08AAB5B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" y="4751668"/>
            <a:ext cx="1036509" cy="25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ence | AAAS">
            <a:extLst>
              <a:ext uri="{FF2B5EF4-FFF2-40B4-BE49-F238E27FC236}">
                <a16:creationId xmlns:a16="http://schemas.microsoft.com/office/drawing/2014/main" id="{B96EA12A-0CEE-3741-87A6-62EBC8A5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75" y="4488862"/>
            <a:ext cx="1044508" cy="58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tact mechanics between the human finger and a touchscreen under  electroadhesion” has published in PNAS. – MEHMET AYYILDIZ">
            <a:extLst>
              <a:ext uri="{FF2B5EF4-FFF2-40B4-BE49-F238E27FC236}">
                <a16:creationId xmlns:a16="http://schemas.microsoft.com/office/drawing/2014/main" id="{DE2FA2A4-5B35-1E44-8C00-D518CA86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2" y="5204669"/>
            <a:ext cx="1036509" cy="6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3984A8BF-E178-BC49-AEF7-8437DECD9D13}"/>
              </a:ext>
            </a:extLst>
          </p:cNvPr>
          <p:cNvSpPr txBox="1"/>
          <p:nvPr/>
        </p:nvSpPr>
        <p:spPr>
          <a:xfrm>
            <a:off x="1997611" y="5432937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. . . . . . . . </a:t>
            </a:r>
          </a:p>
        </p:txBody>
      </p:sp>
      <p:pic>
        <p:nvPicPr>
          <p:cNvPr id="2" name="Picture 2" descr="University Icon – Free Download, PNG and Vector">
            <a:extLst>
              <a:ext uri="{FF2B5EF4-FFF2-40B4-BE49-F238E27FC236}">
                <a16:creationId xmlns:a16="http://schemas.microsoft.com/office/drawing/2014/main" id="{F08C970D-FC92-9340-8EE4-3463FC5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85" y="1986888"/>
            <a:ext cx="1675726" cy="16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lassroom, education, female, professor, teacher, woman icon - Download on Iconfinder">
            <a:extLst>
              <a:ext uri="{FF2B5EF4-FFF2-40B4-BE49-F238E27FC236}">
                <a16:creationId xmlns:a16="http://schemas.microsoft.com/office/drawing/2014/main" id="{9897292E-B237-AC46-B789-9A6F73F6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1" y="2324656"/>
            <a:ext cx="1337959" cy="1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l icon in flat style email symbol in flat style">
            <a:extLst>
              <a:ext uri="{FF2B5EF4-FFF2-40B4-BE49-F238E27FC236}">
                <a16:creationId xmlns:a16="http://schemas.microsoft.com/office/drawing/2014/main" id="{DA624D9B-57BD-ED4D-94C6-7A37A61B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5157742" y="2561546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E649FDFC-B07F-E846-81A8-924822A6EAEA}"/>
              </a:ext>
            </a:extLst>
          </p:cNvPr>
          <p:cNvSpPr txBox="1"/>
          <p:nvPr/>
        </p:nvSpPr>
        <p:spPr>
          <a:xfrm>
            <a:off x="3485835" y="3819882"/>
            <a:ext cx="27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Hi! … </a:t>
            </a:r>
            <a:r>
              <a:rPr lang="sv-SE" dirty="0" err="1"/>
              <a:t>Where</a:t>
            </a:r>
            <a:r>
              <a:rPr lang="sv-SE" dirty="0"/>
              <a:t> is the gff3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  <p:pic>
        <p:nvPicPr>
          <p:cNvPr id="14" name="Picture 4" descr="Mail icon in flat style email symbol in flat style">
            <a:extLst>
              <a:ext uri="{FF2B5EF4-FFF2-40B4-BE49-F238E27FC236}">
                <a16:creationId xmlns:a16="http://schemas.microsoft.com/office/drawing/2014/main" id="{9940F771-BA4C-B045-8265-80033CBA6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2535973" y="3771367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ochemist, doctor, postdoc, profession, professor, vocation icon -  Download on Iconfinder">
            <a:extLst>
              <a:ext uri="{FF2B5EF4-FFF2-40B4-BE49-F238E27FC236}">
                <a16:creationId xmlns:a16="http://schemas.microsoft.com/office/drawing/2014/main" id="{57E53BC8-B9E2-5249-BF99-AEB4226E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26" y="4967345"/>
            <a:ext cx="1092708" cy="10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il icon in flat style email symbol in flat style">
            <a:extLst>
              <a:ext uri="{FF2B5EF4-FFF2-40B4-BE49-F238E27FC236}">
                <a16:creationId xmlns:a16="http://schemas.microsoft.com/office/drawing/2014/main" id="{29ACDCDE-3101-EC4B-92B4-D206532F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5330364" y="4772580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ail icon in flat style email symbol in flat style">
            <a:extLst>
              <a:ext uri="{FF2B5EF4-FFF2-40B4-BE49-F238E27FC236}">
                <a16:creationId xmlns:a16="http://schemas.microsoft.com/office/drawing/2014/main" id="{74A2538B-9A43-B848-91FA-8D816BC4E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2535973" y="3771366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ruta 20">
            <a:extLst>
              <a:ext uri="{FF2B5EF4-FFF2-40B4-BE49-F238E27FC236}">
                <a16:creationId xmlns:a16="http://schemas.microsoft.com/office/drawing/2014/main" id="{FC394381-D359-FA4D-B598-D98AF3A2E611}"/>
              </a:ext>
            </a:extLst>
          </p:cNvPr>
          <p:cNvSpPr txBox="1"/>
          <p:nvPr/>
        </p:nvSpPr>
        <p:spPr>
          <a:xfrm>
            <a:off x="4354556" y="1695566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Hi! I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:s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46AA325-E618-8F4A-BF83-520D983B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13" y="2226506"/>
            <a:ext cx="1109820" cy="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w to download public SRA Run data – EzBioCloud Help center">
            <a:extLst>
              <a:ext uri="{FF2B5EF4-FFF2-40B4-BE49-F238E27FC236}">
                <a16:creationId xmlns:a16="http://schemas.microsoft.com/office/drawing/2014/main" id="{999C7B78-B974-EF41-9805-D918B74B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59" y="2850148"/>
            <a:ext cx="1049966" cy="12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C4F8FF3-C695-124B-9FB5-87DB8813DB8D}"/>
              </a:ext>
            </a:extLst>
          </p:cNvPr>
          <p:cNvSpPr txBox="1"/>
          <p:nvPr/>
        </p:nvSpPr>
        <p:spPr>
          <a:xfrm>
            <a:off x="3066141" y="4318987"/>
            <a:ext cx="295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err="1"/>
              <a:t>Reproducibility</a:t>
            </a:r>
            <a:endParaRPr lang="sv-SE" sz="2400" b="1"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A82C3CF7-AB9E-D74C-9519-E6D76CB6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63" y="5234245"/>
            <a:ext cx="4934415" cy="14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8889 0.251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12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0988E-6 L -0.28681 0.235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1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0.30572 0.1458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736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30573 -0.1458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0.2868 -0.235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3" grpId="0"/>
      <p:bldP spid="3" grpId="1"/>
      <p:bldP spid="21" grpId="0"/>
      <p:bldP spid="21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BIS_ELIXI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NBIS_theme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71348</TotalTime>
  <Words>44</Words>
  <Application>Microsoft Macintosh PowerPoint</Application>
  <PresentationFormat>Bildspel på skärmen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4</vt:i4>
      </vt:variant>
      <vt:variant>
        <vt:lpstr>Bildrubriker</vt:lpstr>
      </vt:variant>
      <vt:variant>
        <vt:i4>2</vt:i4>
      </vt:variant>
    </vt:vector>
  </HeadingPairs>
  <TitlesOfParts>
    <vt:vector size="9" baseType="lpstr">
      <vt:lpstr>Arial</vt:lpstr>
      <vt:lpstr>ArialMT</vt:lpstr>
      <vt:lpstr>Calibri</vt:lpstr>
      <vt:lpstr>1_Office-tema</vt:lpstr>
      <vt:lpstr>2_Office-tema</vt:lpstr>
      <vt:lpstr>NBIS_ELIXIR</vt:lpstr>
      <vt:lpstr>1_NBIS_theme5</vt:lpstr>
      <vt:lpstr>Why do we need to upload the data?!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annotation</dc:title>
  <dc:creator>Lucile Soler</dc:creator>
  <cp:lastModifiedBy>Microsoft Office User</cp:lastModifiedBy>
  <cp:revision>101</cp:revision>
  <cp:lastPrinted>2017-10-09T12:43:13Z</cp:lastPrinted>
  <dcterms:created xsi:type="dcterms:W3CDTF">2017-05-02T07:49:40Z</dcterms:created>
  <dcterms:modified xsi:type="dcterms:W3CDTF">2021-04-27T07:43:49Z</dcterms:modified>
</cp:coreProperties>
</file>