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5" r:id="rId2"/>
  </p:sldMasterIdLst>
  <p:sldIdLst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9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18-11-09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5359156" y="265016"/>
            <a:ext cx="3492590" cy="79339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r">
              <a:defRPr sz="1500"/>
            </a:lvl1pPr>
          </a:lstStyle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307975" y="1782810"/>
            <a:ext cx="6773424" cy="1223853"/>
          </a:xfrm>
        </p:spPr>
        <p:txBody>
          <a:bodyPr>
            <a:noAutofit/>
          </a:bodyPr>
          <a:lstStyle>
            <a:lvl1pPr marL="0">
              <a:buNone/>
              <a:defRPr sz="3200" b="1"/>
            </a:lvl1pPr>
            <a:lvl2pPr marL="0">
              <a:buNone/>
              <a:defRPr sz="3200" b="1"/>
            </a:lvl2pPr>
            <a:lvl3pPr marL="0">
              <a:buNone/>
              <a:defRPr sz="3200" b="1"/>
            </a:lvl3pPr>
            <a:lvl4pPr marL="0">
              <a:buNone/>
              <a:defRPr sz="3200" b="1"/>
            </a:lvl4pPr>
            <a:lvl5pPr marL="0">
              <a:buNone/>
              <a:defRPr sz="3200" b="1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/>
          </p:nvPr>
        </p:nvSpPr>
        <p:spPr>
          <a:xfrm>
            <a:off x="307975" y="3283795"/>
            <a:ext cx="6773863" cy="23764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8394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18-11-09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7974" y="1879297"/>
            <a:ext cx="4541843" cy="1898294"/>
          </a:xfrm>
        </p:spPr>
        <p:txBody>
          <a:bodyPr wrap="square">
            <a:noAutofit/>
          </a:bodyPr>
          <a:lstStyle>
            <a:lvl1pPr marL="0" indent="0" algn="l" rtl="0">
              <a:spcBef>
                <a:spcPts val="0"/>
              </a:spcBef>
              <a:buNone/>
              <a:defRPr lang="sv-SE" sz="2400" b="0" strike="noStrike" cap="none" baseline="0" smtClean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SciLifeLab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has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been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created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by the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coordinated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br>
              <a:rPr lang="sv-SE" sz="2000" baseline="30000" dirty="0" smtClean="0">
                <a:solidFill>
                  <a:srgbClr val="000000"/>
                </a:solidFill>
                <a:latin typeface="ArialMT"/>
              </a:rPr>
            </a:b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effort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four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universities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in Stockholm and Uppsala: Stockholm University, the Karolinska Institutet, KTH Royal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Institute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Technology and Uppsala University.</a:t>
            </a:r>
          </a:p>
        </p:txBody>
      </p:sp>
      <p:pic>
        <p:nvPicPr>
          <p:cNvPr id="8" name="Bildobjekt 7" descr="universitet_logotyper_liggan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51485" y="332810"/>
            <a:ext cx="3222111" cy="61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049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18-11-09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/>
          <a:lstStyle/>
          <a:p>
            <a:fld id="{01AB559E-659B-7D42-9579-E9F6A9604EEB}" type="slidenum">
              <a:rPr lang="en-US">
                <a:solidFill>
                  <a:prstClr val="black"/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4864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07885" y="207284"/>
            <a:ext cx="8543861" cy="635149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18-11-09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/>
          <a:lstStyle/>
          <a:p>
            <a:fld id="{01AB559E-659B-7D42-9579-E9F6A9604EEB}" type="slidenum">
              <a:rPr lang="en-US">
                <a:solidFill>
                  <a:prstClr val="black"/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636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18-11-09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559E-659B-7D42-9579-E9F6A9604EE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307886" y="207284"/>
            <a:ext cx="6648434" cy="57208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8" name="Platshållare för text 2"/>
          <p:cNvSpPr>
            <a:spLocks noGrp="1"/>
          </p:cNvSpPr>
          <p:nvPr>
            <p:ph idx="1" hasCustomPrompt="1"/>
          </p:nvPr>
        </p:nvSpPr>
        <p:spPr>
          <a:xfrm>
            <a:off x="307886" y="1173870"/>
            <a:ext cx="8543861" cy="495229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endParaRPr lang="sv-SE" dirty="0" smtClean="0"/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31020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07885" y="207284"/>
            <a:ext cx="8543861" cy="635149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18-11-09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559E-659B-7D42-9579-E9F6A9604EE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60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341748" y="1231602"/>
            <a:ext cx="4038600" cy="4894561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773273" y="1231602"/>
            <a:ext cx="4038600" cy="4894561"/>
          </a:xfrm>
        </p:spPr>
        <p:txBody>
          <a:bodyPr lIns="0" t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18-11-09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559E-659B-7D42-9579-E9F6A9604EE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506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18-11-09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559E-659B-7D42-9579-E9F6A9604EE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15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18-11-09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559E-659B-7D42-9579-E9F6A9604EE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64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 descr="pattern_start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835062"/>
            <a:ext cx="9144000" cy="4022938"/>
          </a:xfrm>
          <a:prstGeom prst="rect">
            <a:avLst/>
          </a:prstGeom>
        </p:spPr>
      </p:pic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07885" y="1785007"/>
            <a:ext cx="6773513" cy="120461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07887" y="2989617"/>
            <a:ext cx="6773512" cy="299053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07886" y="6356350"/>
            <a:ext cx="2282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87D81263-415E-F842-A2D0-D498F08AEC56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18-11-09</a:t>
            </a:fld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Rak 7"/>
          <p:cNvCxnSpPr/>
          <p:nvPr/>
        </p:nvCxnSpPr>
        <p:spPr>
          <a:xfrm>
            <a:off x="307886" y="1649586"/>
            <a:ext cx="8543861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8" descr="SciLifeLab_logotyp_gree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887" y="358772"/>
            <a:ext cx="3152812" cy="1018840"/>
          </a:xfrm>
          <a:prstGeom prst="rect">
            <a:avLst/>
          </a:prstGeom>
        </p:spPr>
      </p:pic>
      <p:sp>
        <p:nvSpPr>
          <p:cNvPr id="12" name="textruta 11"/>
          <p:cNvSpPr txBox="1"/>
          <p:nvPr/>
        </p:nvSpPr>
        <p:spPr>
          <a:xfrm>
            <a:off x="5695907" y="413741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0983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07886" y="207284"/>
            <a:ext cx="6245313" cy="57208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07886" y="1173870"/>
            <a:ext cx="8543861" cy="495229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07886" y="6356350"/>
            <a:ext cx="2282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4B9720D4-D7AF-7847-888A-53A6BBEAF2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18-11-09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1AB559E-659B-7D42-9579-E9F6A9604EE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Rak 10"/>
          <p:cNvCxnSpPr/>
          <p:nvPr/>
        </p:nvCxnSpPr>
        <p:spPr>
          <a:xfrm>
            <a:off x="307886" y="974117"/>
            <a:ext cx="8543861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11" descr="SciLifeLab_logotyp_gree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2532" y="233737"/>
            <a:ext cx="1799214" cy="58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61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13095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smtClean="0"/>
              <a:t>Assembly </a:t>
            </a:r>
            <a:r>
              <a:rPr lang="en-US" sz="4400" dirty="0" smtClean="0"/>
              <a:t>scaffolding,</a:t>
            </a:r>
            <a:br>
              <a:rPr lang="en-US" sz="4400" dirty="0" smtClean="0"/>
            </a:br>
            <a:r>
              <a:rPr lang="en-US" sz="4400" dirty="0" smtClean="0"/>
              <a:t>Gap filling, and Assembly</a:t>
            </a:r>
            <a:br>
              <a:rPr lang="en-US" sz="4400" dirty="0" smtClean="0"/>
            </a:br>
            <a:r>
              <a:rPr lang="en-US" sz="4400" dirty="0" smtClean="0"/>
              <a:t>reconciliation</a:t>
            </a:r>
            <a:endParaRPr lang="en-US" sz="4400" dirty="0"/>
          </a:p>
        </p:txBody>
      </p:sp>
      <p:pic>
        <p:nvPicPr>
          <p:cNvPr id="4" name="Picture 3" descr="logga blå text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838" y="363292"/>
            <a:ext cx="1808029" cy="935708"/>
          </a:xfrm>
          <a:prstGeom prst="rect">
            <a:avLst/>
          </a:prstGeom>
        </p:spPr>
      </p:pic>
      <p:pic>
        <p:nvPicPr>
          <p:cNvPr id="5" name="Picture 4" descr="Excelerate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848" y="5590399"/>
            <a:ext cx="2706624" cy="1066800"/>
          </a:xfrm>
          <a:prstGeom prst="rect">
            <a:avLst/>
          </a:prstGeom>
        </p:spPr>
      </p:pic>
      <p:pic>
        <p:nvPicPr>
          <p:cNvPr id="6" name="Picture 5" descr="Elixir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84" y="5596023"/>
            <a:ext cx="1409700" cy="106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713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</a:t>
            </a:r>
            <a:r>
              <a:rPr lang="en-US" dirty="0" smtClean="0"/>
              <a:t>scaffolding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Connecting </a:t>
            </a:r>
            <a:r>
              <a:rPr lang="en-US" dirty="0" err="1" smtClean="0"/>
              <a:t>contigs</a:t>
            </a:r>
            <a:r>
              <a:rPr lang="en-US" dirty="0" smtClean="0"/>
              <a:t> into larger sequences using </a:t>
            </a:r>
            <a:r>
              <a:rPr lang="en-US" smtClean="0"/>
              <a:t>ambiguous sequence.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9170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ciLifeLab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14</Words>
  <Application>Microsoft Macintosh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1_Office-tema</vt:lpstr>
      <vt:lpstr>SciLifeLab</vt:lpstr>
      <vt:lpstr>Assembly scaffolding, Gap filling, and Assembly reconciliation</vt:lpstr>
      <vt:lpstr>Assembly scaffolding</vt:lpstr>
    </vt:vector>
  </TitlesOfParts>
  <Company>BILS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scaffolding, Gap filling, and Assembly reconciliation</dc:title>
  <dc:creator>Mahesh Panchal</dc:creator>
  <cp:lastModifiedBy>Mahesh Panchal</cp:lastModifiedBy>
  <cp:revision>3</cp:revision>
  <dcterms:created xsi:type="dcterms:W3CDTF">2018-11-14T16:01:49Z</dcterms:created>
  <dcterms:modified xsi:type="dcterms:W3CDTF">2018-11-14T16:16:11Z</dcterms:modified>
</cp:coreProperties>
</file>