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394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4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86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36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102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0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4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9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18-11-09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1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Assembly </a:t>
            </a:r>
            <a:r>
              <a:rPr lang="en-US" sz="4400" dirty="0" smtClean="0"/>
              <a:t>scaffolding,</a:t>
            </a:r>
            <a:br>
              <a:rPr lang="en-US" sz="4400" dirty="0" smtClean="0"/>
            </a:br>
            <a:r>
              <a:rPr lang="en-US" sz="4400" dirty="0" smtClean="0"/>
              <a:t>Gap filling, and Assembly</a:t>
            </a:r>
            <a:br>
              <a:rPr lang="en-US" sz="4400" dirty="0" smtClean="0"/>
            </a:br>
            <a:r>
              <a:rPr lang="en-US" sz="4400" dirty="0" smtClean="0"/>
              <a:t>reconciliation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917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6144</TotalTime>
  <Words>3</Words>
  <Application>Microsoft Macintosh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1_Office-tema</vt:lpstr>
      <vt:lpstr>SciLifeLab</vt:lpstr>
      <vt:lpstr>Assembly scaffolding, Gap filling, and Assembly reconciliation</vt:lpstr>
      <vt:lpstr>PowerPoint Presentation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scaffolding, Gap filling, and Assembly reconciliation</dc:title>
  <dc:creator>Mahesh Panchal</dc:creator>
  <cp:lastModifiedBy>Mahesh Panchal</cp:lastModifiedBy>
  <cp:revision>5</cp:revision>
  <dcterms:created xsi:type="dcterms:W3CDTF">2018-11-14T16:01:49Z</dcterms:created>
  <dcterms:modified xsi:type="dcterms:W3CDTF">2018-11-18T22:25:54Z</dcterms:modified>
</cp:coreProperties>
</file>