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4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Genome </a:t>
            </a:r>
            <a:r>
              <a:rPr lang="en-US" sz="4400" dirty="0" smtClean="0"/>
              <a:t>Assembly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enome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2853006" cy="4894561"/>
          </a:xfrm>
        </p:spPr>
        <p:txBody>
          <a:bodyPr/>
          <a:lstStyle/>
          <a:p>
            <a:r>
              <a:rPr lang="en-US" dirty="0" err="1" smtClean="0"/>
              <a:t>Illumina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Summarize</a:t>
            </a:r>
            <a:endParaRPr lang="en-US" dirty="0" smtClean="0"/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Evaluate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Evaluate </a:t>
            </a:r>
            <a:r>
              <a:rPr lang="en-US" dirty="0" smtClean="0"/>
              <a:t>unpolished</a:t>
            </a:r>
          </a:p>
          <a:p>
            <a:endParaRPr lang="en-US" dirty="0"/>
          </a:p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50728" y="1231602"/>
            <a:ext cx="2860093" cy="4894561"/>
          </a:xfrm>
        </p:spPr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Summarize</a:t>
            </a:r>
            <a:endParaRPr lang="en-US" dirty="0" smtClean="0"/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Evaluate</a:t>
            </a:r>
          </a:p>
          <a:p>
            <a:pPr lvl="1"/>
            <a:endParaRPr lang="en-US" dirty="0"/>
          </a:p>
          <a:p>
            <a:r>
              <a:rPr lang="en-US" dirty="0" smtClean="0"/>
              <a:t>Evaluate </a:t>
            </a:r>
            <a:r>
              <a:rPr lang="en-US" dirty="0" smtClean="0"/>
              <a:t>polished</a:t>
            </a:r>
          </a:p>
          <a:p>
            <a:endParaRPr lang="en-US" dirty="0"/>
          </a:p>
          <a:p>
            <a:r>
              <a:rPr lang="en-US" dirty="0" smtClean="0"/>
              <a:t>Parameter exploration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58265" y="1231602"/>
            <a:ext cx="2860093" cy="48945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Summarize</a:t>
            </a:r>
            <a:endParaRPr lang="en-US" dirty="0" smtClean="0"/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Evaluate</a:t>
            </a:r>
          </a:p>
          <a:p>
            <a:pPr lvl="1"/>
            <a:endParaRPr lang="en-US" dirty="0"/>
          </a:p>
          <a:p>
            <a:r>
              <a:rPr lang="en-US" dirty="0" smtClean="0"/>
              <a:t>Evaluate coverage</a:t>
            </a:r>
          </a:p>
          <a:p>
            <a:endParaRPr lang="en-US" dirty="0"/>
          </a:p>
          <a:p>
            <a:r>
              <a:rPr lang="en-US" dirty="0" smtClean="0"/>
              <a:t>Strategy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3000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104064</TotalTime>
  <Words>25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Genome Assembly</vt:lpstr>
      <vt:lpstr>Genome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335</cp:revision>
  <dcterms:created xsi:type="dcterms:W3CDTF">2016-08-17T14:19:15Z</dcterms:created>
  <dcterms:modified xsi:type="dcterms:W3CDTF">2018-11-20T22:16:01Z</dcterms:modified>
</cp:coreProperties>
</file>