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6" r:id="rId2"/>
    <p:sldMasterId id="2147483669" r:id="rId3"/>
    <p:sldMasterId id="2147483671" r:id="rId4"/>
    <p:sldMasterId id="2147483680" r:id="rId5"/>
    <p:sldMasterId id="2147483686" r:id="rId6"/>
    <p:sldMasterId id="2147483689" r:id="rId7"/>
    <p:sldMasterId id="2147483691" r:id="rId8"/>
  </p:sldMasterIdLst>
  <p:sldIdLst>
    <p:sldId id="338" r:id="rId9"/>
    <p:sldId id="341" r:id="rId10"/>
    <p:sldId id="34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3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648434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endParaRPr lang="sv-SE" dirty="0" smtClean="0"/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ED537-10C4-8C40-8E87-51060FF45365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9"/>
          <p:cNvSpPr>
            <a:spLocks noGrp="1"/>
          </p:cNvSpPr>
          <p:nvPr>
            <p:ph type="body" sz="quarter" idx="13"/>
          </p:nvPr>
        </p:nvSpPr>
        <p:spPr>
          <a:xfrm>
            <a:off x="307885" y="202060"/>
            <a:ext cx="6212889" cy="119311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3200" b="1"/>
            </a:lvl1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4"/>
          </p:nvPr>
        </p:nvSpPr>
        <p:spPr>
          <a:xfrm>
            <a:off x="307975" y="1808163"/>
            <a:ext cx="6213475" cy="2520950"/>
          </a:xfrm>
          <a:prstGeom prst="rect">
            <a:avLst/>
          </a:prstGeom>
        </p:spPr>
        <p:txBody>
          <a:bodyPr vert="horz" lIns="0" tIns="0" rIns="0" bIns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4616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4038600" cy="4894561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73273" y="1231602"/>
            <a:ext cx="4038600" cy="4894561"/>
          </a:xfr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rubrik 1"/>
          <p:cNvSpPr>
            <a:spLocks noGrp="1"/>
          </p:cNvSpPr>
          <p:nvPr>
            <p:ph type="title"/>
          </p:nvPr>
        </p:nvSpPr>
        <p:spPr>
          <a:xfrm>
            <a:off x="5359156" y="265016"/>
            <a:ext cx="3492590" cy="79339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>
            <a:lvl1pPr algn="r">
              <a:defRPr sz="1500"/>
            </a:lvl1pPr>
          </a:lstStyle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12" name="Platshållare för text 11"/>
          <p:cNvSpPr>
            <a:spLocks noGrp="1"/>
          </p:cNvSpPr>
          <p:nvPr>
            <p:ph type="body" sz="quarter" idx="13"/>
          </p:nvPr>
        </p:nvSpPr>
        <p:spPr>
          <a:xfrm>
            <a:off x="307975" y="1782810"/>
            <a:ext cx="6773424" cy="1223853"/>
          </a:xfrm>
        </p:spPr>
        <p:txBody>
          <a:bodyPr>
            <a:noAutofit/>
          </a:bodyPr>
          <a:lstStyle>
            <a:lvl1pPr marL="0">
              <a:buNone/>
              <a:defRPr sz="3200" b="1"/>
            </a:lvl1pPr>
            <a:lvl2pPr marL="0">
              <a:buNone/>
              <a:defRPr sz="3200" b="1"/>
            </a:lvl2pPr>
            <a:lvl3pPr marL="0">
              <a:buNone/>
              <a:defRPr sz="3200" b="1"/>
            </a:lvl3pPr>
            <a:lvl4pPr marL="0">
              <a:buNone/>
              <a:defRPr sz="3200" b="1"/>
            </a:lvl4pPr>
            <a:lvl5pPr marL="0">
              <a:buNone/>
              <a:defRPr sz="3200" b="1"/>
            </a:lvl5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/>
          </p:nvPr>
        </p:nvSpPr>
        <p:spPr>
          <a:xfrm>
            <a:off x="307975" y="3283795"/>
            <a:ext cx="6773863" cy="23764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CFA-45CE-584A-8B62-052D61CCBF25}" type="datetime1">
              <a:rPr lang="sv-SE" smtClean="0"/>
              <a:pPr/>
              <a:t>18-11-14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/>
          <p:cNvSpPr>
            <a:spLocks noGrp="1"/>
          </p:cNvSpPr>
          <p:nvPr>
            <p:ph type="body" sz="quarter" idx="14" hasCustomPrompt="1"/>
          </p:nvPr>
        </p:nvSpPr>
        <p:spPr>
          <a:xfrm>
            <a:off x="307974" y="1879297"/>
            <a:ext cx="4541843" cy="1898294"/>
          </a:xfrm>
        </p:spPr>
        <p:txBody>
          <a:bodyPr wrap="square">
            <a:noAutofit/>
          </a:bodyPr>
          <a:lstStyle>
            <a:lvl1pPr marL="0" indent="0" algn="l" rtl="0">
              <a:spcBef>
                <a:spcPts val="0"/>
              </a:spcBef>
              <a:buNone/>
              <a:defRPr lang="sv-SE" sz="2400" b="0" strike="noStrike" cap="none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SciLifeLab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has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been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created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by the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coordinated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br>
              <a:rPr lang="sv-SE" sz="2000" baseline="30000" dirty="0" smtClean="0">
                <a:solidFill>
                  <a:srgbClr val="000000"/>
                </a:solidFill>
                <a:latin typeface="ArialMT"/>
              </a:rPr>
            </a:b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effort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four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universities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in Stockholm and Uppsala: Stockholm University, the Karolinska Institutet, KTH Royal </a:t>
            </a:r>
            <a:r>
              <a:rPr lang="sv-SE" sz="2000" baseline="30000" dirty="0" err="1" smtClean="0">
                <a:solidFill>
                  <a:srgbClr val="000000"/>
                </a:solidFill>
                <a:latin typeface="ArialMT"/>
              </a:rPr>
              <a:t>Institute</a:t>
            </a:r>
            <a:r>
              <a:rPr lang="sv-SE" sz="2000" baseline="30000" dirty="0" smtClean="0">
                <a:solidFill>
                  <a:srgbClr val="000000"/>
                </a:solidFill>
                <a:latin typeface="ArialMT"/>
              </a:rPr>
              <a:t> of Technology and Uppsala University.</a:t>
            </a:r>
          </a:p>
        </p:txBody>
      </p:sp>
      <p:pic>
        <p:nvPicPr>
          <p:cNvPr id="8" name="Bildobjekt 7" descr="universitet_logotyper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485" y="332810"/>
            <a:ext cx="3222111" cy="6162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7885" y="207284"/>
            <a:ext cx="8543861" cy="635149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/>
          <a:lstStyle/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7" Type="http://schemas.openxmlformats.org/officeDocument/2006/relationships/image" Target="../media/image2.png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4" r:id="rId3"/>
    <p:sldLayoutId id="2147483675" r:id="rId4"/>
    <p:sldLayoutId id="214748367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7" r:id="rId3"/>
    <p:sldLayoutId id="2147483678" r:id="rId4"/>
    <p:sldLayoutId id="2147483679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6" y="207284"/>
            <a:ext cx="6245313" cy="57208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6" y="1173870"/>
            <a:ext cx="8543861" cy="49522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B9720D4-D7AF-7847-888A-53A6BBEAF218}" type="datetimeFigureOut">
              <a:rPr lang="en-US" smtClean="0"/>
              <a:t>18-11-14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199" y="6356350"/>
            <a:ext cx="2298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01AB559E-659B-7D42-9579-E9F6A9604EE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ak 10"/>
          <p:cNvCxnSpPr/>
          <p:nvPr/>
        </p:nvCxnSpPr>
        <p:spPr>
          <a:xfrm>
            <a:off x="307886" y="974117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11" descr="SciLifeLab_logotyp_gree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532" y="233737"/>
            <a:ext cx="1799214" cy="5814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/>
              <a:pPr/>
              <a:t>18-11-14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/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0" y="-38266"/>
            <a:ext cx="9144000" cy="6896265"/>
          </a:xfrm>
          <a:prstGeom prst="rect">
            <a:avLst/>
          </a:prstGeom>
          <a:solidFill>
            <a:srgbClr val="88C9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8" name="Rak 7"/>
          <p:cNvCxnSpPr/>
          <p:nvPr/>
        </p:nvCxnSpPr>
        <p:spPr>
          <a:xfrm>
            <a:off x="307886" y="1521741"/>
            <a:ext cx="8543861" cy="1588"/>
          </a:xfrm>
          <a:prstGeom prst="line">
            <a:avLst/>
          </a:pr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pic>
        <p:nvPicPr>
          <p:cNvPr id="17" name="Bildobjekt 16" descr="SciLifeLab_logotyp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31" y="233737"/>
            <a:ext cx="1799215" cy="581421"/>
          </a:xfrm>
          <a:prstGeom prst="rect">
            <a:avLst/>
          </a:prstGeom>
        </p:spPr>
      </p:pic>
      <p:pic>
        <p:nvPicPr>
          <p:cNvPr id="19" name="Bildobjekt 18" descr="pattern_DNA.png"/>
          <p:cNvPicPr>
            <a:picLocks noChangeAspect="1"/>
          </p:cNvPicPr>
          <p:nvPr/>
        </p:nvPicPr>
        <p:blipFill>
          <a:blip r:embed="rId4"/>
          <a:srcRect l="16309" r="52907" b="38300"/>
          <a:stretch>
            <a:fillRect/>
          </a:stretch>
        </p:blipFill>
        <p:spPr>
          <a:xfrm>
            <a:off x="0" y="2262966"/>
            <a:ext cx="9144000" cy="45950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FFFFFF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FFFFFF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pattern_st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35062"/>
            <a:ext cx="9144000" cy="4022938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07885" y="1785007"/>
            <a:ext cx="6773513" cy="120461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07887" y="2989617"/>
            <a:ext cx="6773512" cy="299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07886" y="6356350"/>
            <a:ext cx="2282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7D81263-415E-F842-A2D0-D498F08AEC56}" type="datetime1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18-11-14</a:t>
            </a:fld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sv-SE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Rak 7"/>
          <p:cNvCxnSpPr/>
          <p:nvPr/>
        </p:nvCxnSpPr>
        <p:spPr>
          <a:xfrm>
            <a:off x="307886" y="1649586"/>
            <a:ext cx="854386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descr="SciLifeLab_logotyp_gree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887" y="358772"/>
            <a:ext cx="3152812" cy="1018840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5695907" y="413741"/>
            <a:ext cx="270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v-SE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5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309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Genome </a:t>
            </a:r>
            <a:r>
              <a:rPr lang="en-US" sz="4400" dirty="0" smtClean="0"/>
              <a:t>Assembly</a:t>
            </a:r>
            <a:endParaRPr lang="en-US" sz="4400" dirty="0"/>
          </a:p>
        </p:txBody>
      </p:sp>
      <p:pic>
        <p:nvPicPr>
          <p:cNvPr id="4" name="Picture 3" descr="logga blå tex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8" y="363292"/>
            <a:ext cx="1808029" cy="935708"/>
          </a:xfrm>
          <a:prstGeom prst="rect">
            <a:avLst/>
          </a:prstGeom>
        </p:spPr>
      </p:pic>
      <p:pic>
        <p:nvPicPr>
          <p:cNvPr id="5" name="Picture 4" descr="Excelerat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48" y="5590399"/>
            <a:ext cx="2706624" cy="1066800"/>
          </a:xfrm>
          <a:prstGeom prst="rect">
            <a:avLst/>
          </a:prstGeom>
        </p:spPr>
      </p:pic>
      <p:pic>
        <p:nvPicPr>
          <p:cNvPr id="6" name="Picture 5" descr="Elixir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4" y="5596023"/>
            <a:ext cx="1409700" cy="106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97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rcRect t="-30577" b="-305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1037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enome </a:t>
            </a:r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41748" y="1231602"/>
            <a:ext cx="2853006" cy="4894561"/>
          </a:xfrm>
        </p:spPr>
        <p:txBody>
          <a:bodyPr/>
          <a:lstStyle/>
          <a:p>
            <a:r>
              <a:rPr lang="en-US" dirty="0" err="1" smtClean="0"/>
              <a:t>Illumina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unpolished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38443" y="1231602"/>
            <a:ext cx="2860093" cy="4894561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  <a:p>
            <a:r>
              <a:rPr lang="en-US" dirty="0" smtClean="0"/>
              <a:t>Evaluate polished</a:t>
            </a:r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058265" y="1231602"/>
            <a:ext cx="2860093" cy="489456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Nanopore</a:t>
            </a:r>
            <a:endParaRPr lang="en-US" dirty="0" smtClean="0"/>
          </a:p>
          <a:p>
            <a:pPr lvl="1"/>
            <a:r>
              <a:rPr lang="en-US" dirty="0" smtClean="0"/>
              <a:t>Subsample</a:t>
            </a:r>
          </a:p>
          <a:p>
            <a:pPr lvl="1"/>
            <a:r>
              <a:rPr lang="en-US" dirty="0" smtClean="0"/>
              <a:t>Assemble</a:t>
            </a:r>
          </a:p>
          <a:p>
            <a:pPr lvl="1"/>
            <a:r>
              <a:rPr lang="en-US" dirty="0" smtClean="0"/>
              <a:t>Polish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530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SciLifeLab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Office-tema">
  <a:themeElements>
    <a:clrScheme name="SciLifeLab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98C000"/>
      </a:accent1>
      <a:accent2>
        <a:srgbClr val="009AC5"/>
      </a:accent2>
      <a:accent3>
        <a:srgbClr val="EE790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skt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SciLifeLab.thmx</Template>
  <TotalTime>102250</TotalTime>
  <Words>17</Words>
  <Application>Microsoft Macintosh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SciLifeLab</vt:lpstr>
      <vt:lpstr>1_Office-tema</vt:lpstr>
      <vt:lpstr>2_Office-tema</vt:lpstr>
      <vt:lpstr>3_Office-tema</vt:lpstr>
      <vt:lpstr>1_SciLifeLab</vt:lpstr>
      <vt:lpstr>4_Office-tema</vt:lpstr>
      <vt:lpstr>5_Office-tema</vt:lpstr>
      <vt:lpstr>6_Office-tema</vt:lpstr>
      <vt:lpstr>Genome Assembly</vt:lpstr>
      <vt:lpstr>Genome assembly</vt:lpstr>
      <vt:lpstr>Genome assembly</vt:lpstr>
    </vt:vector>
  </TitlesOfParts>
  <Company>BILS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of sequencing data</dc:title>
  <dc:creator>Mahesh Panchal</dc:creator>
  <cp:lastModifiedBy>Mahesh Panchal</cp:lastModifiedBy>
  <cp:revision>327</cp:revision>
  <dcterms:created xsi:type="dcterms:W3CDTF">2016-08-17T14:19:15Z</dcterms:created>
  <dcterms:modified xsi:type="dcterms:W3CDTF">2018-11-19T16:02:10Z</dcterms:modified>
</cp:coreProperties>
</file>