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42" r:id="rId10"/>
    <p:sldId id="34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3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Genome </a:t>
            </a:r>
            <a:r>
              <a:rPr lang="en-US" sz="4400" dirty="0" smtClean="0"/>
              <a:t>Assembly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2853006" cy="4894561"/>
          </a:xfrm>
        </p:spPr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Summarize</a:t>
            </a:r>
            <a:endParaRPr lang="en-US" dirty="0" smtClean="0"/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Evaluate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Evaluate </a:t>
            </a:r>
            <a:r>
              <a:rPr lang="en-US" dirty="0" smtClean="0"/>
              <a:t>unpolished</a:t>
            </a:r>
          </a:p>
          <a:p>
            <a:endParaRPr lang="en-US" dirty="0"/>
          </a:p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50728" y="1231602"/>
            <a:ext cx="2860093" cy="4894561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Summarize</a:t>
            </a:r>
            <a:endParaRPr lang="en-US" dirty="0" smtClean="0"/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endParaRPr lang="en-US" dirty="0"/>
          </a:p>
          <a:p>
            <a:r>
              <a:rPr lang="en-US" dirty="0" smtClean="0"/>
              <a:t>Evaluate </a:t>
            </a:r>
            <a:r>
              <a:rPr lang="en-US" dirty="0" smtClean="0"/>
              <a:t>polished</a:t>
            </a:r>
          </a:p>
          <a:p>
            <a:endParaRPr lang="en-US" dirty="0"/>
          </a:p>
          <a:p>
            <a:r>
              <a:rPr lang="en-US" dirty="0" smtClean="0"/>
              <a:t>Parameter exploration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58265" y="1231602"/>
            <a:ext cx="2860093" cy="48945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Summarize</a:t>
            </a:r>
            <a:endParaRPr lang="en-US" dirty="0" smtClean="0"/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endParaRPr lang="en-US" dirty="0"/>
          </a:p>
          <a:p>
            <a:r>
              <a:rPr lang="en-US" dirty="0" smtClean="0"/>
              <a:t>Evaluate coverage</a:t>
            </a:r>
          </a:p>
          <a:p>
            <a:endParaRPr lang="en-US" dirty="0"/>
          </a:p>
          <a:p>
            <a:r>
              <a:rPr lang="en-US" dirty="0" smtClean="0"/>
              <a:t>Strategy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22" y="1459077"/>
            <a:ext cx="3148990" cy="2391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83" y="1459079"/>
            <a:ext cx="2134462" cy="2391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22" y="4316541"/>
            <a:ext cx="3148990" cy="1938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370" y="4316540"/>
            <a:ext cx="2389657" cy="19385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5676" y="1089747"/>
            <a:ext cx="7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Turtle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9934" y="1089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Wolf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5676" y="6259591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Rhino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56740" y="6259591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58287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104102</TotalTime>
  <Words>31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Genome Assembly</vt:lpstr>
      <vt:lpstr>Genome assembly</vt:lpstr>
      <vt:lpstr>Genome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338</cp:revision>
  <dcterms:created xsi:type="dcterms:W3CDTF">2016-08-17T14:19:15Z</dcterms:created>
  <dcterms:modified xsi:type="dcterms:W3CDTF">2018-11-20T22:54:09Z</dcterms:modified>
</cp:coreProperties>
</file>