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69" r:id="rId3"/>
    <p:sldMasterId id="2147483671" r:id="rId4"/>
    <p:sldMasterId id="2147483680" r:id="rId5"/>
    <p:sldMasterId id="2147483686" r:id="rId6"/>
    <p:sldMasterId id="2147483689" r:id="rId7"/>
    <p:sldMasterId id="2147483691" r:id="rId8"/>
  </p:sldMasterIdLst>
  <p:sldIdLst>
    <p:sldId id="338" r:id="rId9"/>
    <p:sldId id="341" r:id="rId10"/>
    <p:sldId id="34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3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4" r:id="rId3"/>
    <p:sldLayoutId id="2147483675" r:id="rId4"/>
    <p:sldLayoutId id="214748367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309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Genome </a:t>
            </a:r>
            <a:r>
              <a:rPr lang="en-US" sz="4400" dirty="0" smtClean="0"/>
              <a:t>Assembly</a:t>
            </a:r>
            <a:endParaRPr lang="en-US" sz="4400" dirty="0"/>
          </a:p>
        </p:txBody>
      </p:sp>
      <p:pic>
        <p:nvPicPr>
          <p:cNvPr id="4" name="Picture 3" descr="logga blå 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38" y="363292"/>
            <a:ext cx="1808029" cy="935708"/>
          </a:xfrm>
          <a:prstGeom prst="rect">
            <a:avLst/>
          </a:prstGeom>
        </p:spPr>
      </p:pic>
      <p:pic>
        <p:nvPicPr>
          <p:cNvPr id="5" name="Picture 4" descr="Excelera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48" y="5590399"/>
            <a:ext cx="2706624" cy="1066800"/>
          </a:xfrm>
          <a:prstGeom prst="rect">
            <a:avLst/>
          </a:prstGeom>
        </p:spPr>
      </p:pic>
      <p:pic>
        <p:nvPicPr>
          <p:cNvPr id="6" name="Picture 5" descr="Elixi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4" y="5596023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9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enome </a:t>
            </a:r>
            <a:r>
              <a:rPr lang="en-US" dirty="0" smtClean="0"/>
              <a:t>assembly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t="-30577" b="-305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037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enome </a:t>
            </a: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2853006" cy="4894561"/>
          </a:xfrm>
        </p:spPr>
        <p:txBody>
          <a:bodyPr/>
          <a:lstStyle/>
          <a:p>
            <a:r>
              <a:rPr lang="en-US" dirty="0" err="1" smtClean="0"/>
              <a:t>Illumina</a:t>
            </a:r>
            <a:endParaRPr lang="en-US" dirty="0" smtClean="0"/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endParaRPr lang="en-US" dirty="0"/>
          </a:p>
          <a:p>
            <a:r>
              <a:rPr lang="en-US" dirty="0" smtClean="0"/>
              <a:t>Evaluate unpolished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038443" y="1231602"/>
            <a:ext cx="2860093" cy="4894561"/>
          </a:xfrm>
        </p:spPr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endParaRPr lang="en-US" dirty="0"/>
          </a:p>
          <a:p>
            <a:r>
              <a:rPr lang="en-US" dirty="0" smtClean="0"/>
              <a:t>Evaluate polished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058265" y="1231602"/>
            <a:ext cx="2860093" cy="489456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Nanopore</a:t>
            </a:r>
            <a:endParaRPr lang="en-US" dirty="0" smtClean="0"/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endParaRPr lang="en-US" dirty="0"/>
          </a:p>
          <a:p>
            <a:r>
              <a:rPr lang="en-US" dirty="0" smtClean="0"/>
              <a:t>Ref guided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53000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SciLifeLab.thmx</Template>
  <TotalTime>101941</TotalTime>
  <Words>19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SciLifeLab</vt:lpstr>
      <vt:lpstr>1_Office-tema</vt:lpstr>
      <vt:lpstr>2_Office-tema</vt:lpstr>
      <vt:lpstr>3_Office-tema</vt:lpstr>
      <vt:lpstr>1_SciLifeLab</vt:lpstr>
      <vt:lpstr>4_Office-tema</vt:lpstr>
      <vt:lpstr>5_Office-tema</vt:lpstr>
      <vt:lpstr>6_Office-tema</vt:lpstr>
      <vt:lpstr>Genome Assembly</vt:lpstr>
      <vt:lpstr>Genome assembly</vt:lpstr>
      <vt:lpstr>Genome assembly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 of sequencing data</dc:title>
  <dc:creator>Mahesh Panchal</dc:creator>
  <cp:lastModifiedBy>Mahesh Panchal</cp:lastModifiedBy>
  <cp:revision>326</cp:revision>
  <dcterms:created xsi:type="dcterms:W3CDTF">2016-08-17T14:19:15Z</dcterms:created>
  <dcterms:modified xsi:type="dcterms:W3CDTF">2018-11-19T10:52:51Z</dcterms:modified>
</cp:coreProperties>
</file>