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53E0-0A84-4FCB-6E65-A30FD78D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9E109-E665-A507-D4A5-0B6357726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50548-8036-CA79-165F-83FFD838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B17A-0E42-F620-E9A8-F5AD9AF1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F22-F65E-EBBE-3B4D-01D2C08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D7D3-57EC-4831-EF19-33F01A01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FC855-8F26-DB03-E847-1319948D7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2CA8-4D3F-AE1E-78CF-5500BDC9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AF90-32EC-DE1E-0EE6-1B670DC3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7B4A-D181-67E6-AC07-582B088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E8F6F-8158-79D1-A645-0C8AD91C1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B722-AA3F-45EB-3F62-8B3049316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6EEB-D95C-3CDF-48C0-B7B16FB9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4C5-6AF2-3423-5EC2-4E325A7D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8A02-FE20-C210-3E6B-364538D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B05-D8AE-017B-F294-C33B69A9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A788-949C-8982-00FD-37EC2D2F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7453-FECF-BA8E-ECC7-09ED4F1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4614-A46B-6BB8-A32A-371054E9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23D5-E832-FD9E-144E-EA416132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C566-50B2-D76F-3727-1F13765A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16162-9754-F4DF-AA2F-33E40E7D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FCFD-60FD-DA5D-011E-0CC9100B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D4E8-51C8-44EF-E8EC-371EA62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F18B-2729-4BDD-6C45-66E8BA44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7B4-A700-1933-E571-179A614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C000-30D0-0F56-FEB3-E34436FEB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E7F9E-084B-443B-BDCF-1922EA47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F98B-D35F-A6CE-D6A1-1B82F4F3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25E8-749E-47D3-B01C-6568ABFC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9BEF-A736-C7E4-75EC-950FBC86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033E-1679-3F95-A5C6-5000DB36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98C9-6025-5BE7-9364-662F31B4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2C84-39F2-98AE-AC01-ABA3B121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F6B2F-0458-3D9E-EABA-E3BD452EC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7C70B-D597-1C83-E68F-5C6C67D60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A59BB-C3F0-1D1B-AF09-928FFA9C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30E89-B3E3-38A2-2492-7E32151F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967D6-3ECA-DCE9-3AF8-A492EE8C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FC4D-C921-7A3B-64A9-598B1F95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CD47A-8151-E450-7F28-9FEADE97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EA807-1106-487D-AB66-A8FEF5AE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3078-57E3-A268-FB74-6F908110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5E871-A787-9730-6F44-741F4A76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D8903-D056-095C-8088-E22AF3A4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22FA1-CACC-5C81-D808-CFA5DD22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43A-7B7D-84CB-8968-389B9CBB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6DE-A6BC-49F0-C322-85B2D9A3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8481C-073E-1201-DAF4-6AAC28999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79623-F4A9-B927-6BA8-13530730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6A101-B757-B55D-9005-E468584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53934-C9D5-06B0-EB30-037CE16B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FE93-4082-A838-EF3D-02D19A87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22D17-9E62-6CC0-1A11-6A25CA65B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94DB1-1454-B031-1774-AA7C1A62F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DD708-CCA5-6288-688D-8F3166EC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E6B7-9AD4-24D4-77EB-12670764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C885-24A4-6144-A965-04AEAF1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ADC5-C71F-18CD-5DAC-F1112F26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C3C2-131F-AEA2-7077-A1285B43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A062-B886-3CF6-BF3A-C3CBA8D0F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C33D-73BF-2E43-B53A-D686D9FCA367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1E85-B84A-935C-5CA7-A11226C2D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43B-F0C7-BD6C-5DF2-A77A7AA6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F3D9-EB11-BE44-871E-B9FCA375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0A1FA8-A5D5-6249-A973-7E47E8145748}"/>
              </a:ext>
            </a:extLst>
          </p:cNvPr>
          <p:cNvSpPr/>
          <p:nvPr/>
        </p:nvSpPr>
        <p:spPr>
          <a:xfrm>
            <a:off x="0" y="-13461"/>
            <a:ext cx="12192000" cy="68849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A37B6-7DA7-A14A-B480-309586537846}"/>
              </a:ext>
            </a:extLst>
          </p:cNvPr>
          <p:cNvSpPr/>
          <p:nvPr/>
        </p:nvSpPr>
        <p:spPr>
          <a:xfrm>
            <a:off x="6244787" y="820372"/>
            <a:ext cx="5381155" cy="5283503"/>
          </a:xfrm>
          <a:prstGeom prst="rect">
            <a:avLst/>
          </a:prstGeom>
          <a:solidFill>
            <a:schemeClr val="bg1">
              <a:alpha val="89385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45C6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3647-C2B5-1044-BCD0-B51981BC55A9}"/>
              </a:ext>
            </a:extLst>
          </p:cNvPr>
          <p:cNvSpPr txBox="1"/>
          <p:nvPr/>
        </p:nvSpPr>
        <p:spPr>
          <a:xfrm>
            <a:off x="6577446" y="2927225"/>
            <a:ext cx="484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effectLst/>
                <a:latin typeface="Helvetica Neue" panose="02000503000000020004" pitchFamily="2" charset="0"/>
              </a:rPr>
              <a:t>National course for PhD students and researchers who </a:t>
            </a:r>
            <a:r>
              <a:rPr lang="en-GB" sz="1400" dirty="0">
                <a:latin typeface="Helvetica Neue" panose="02000503000000020004" pitchFamily="2" charset="0"/>
              </a:rPr>
              <a:t>want</a:t>
            </a:r>
            <a:r>
              <a:rPr lang="en-GB" sz="1400" dirty="0">
                <a:effectLst/>
                <a:latin typeface="Helvetica Neue" panose="02000503000000020004" pitchFamily="2" charset="0"/>
              </a:rPr>
              <a:t> to deepen their data analysis skills. Learn about dimensionality reduction beyond PCA, mixed-effect models, survival analysis, classification and ensemble methods, PLS for single and multi-omics data sets. </a:t>
            </a:r>
          </a:p>
          <a:p>
            <a:pPr algn="l"/>
            <a:r>
              <a:rPr lang="en-GB" sz="1400" dirty="0">
                <a:latin typeface="Helvetica Neue" panose="02000503000000020004" pitchFamily="2" charset="0"/>
              </a:rPr>
              <a:t>* Apply by October 18</a:t>
            </a:r>
            <a:r>
              <a:rPr lang="en-GB" sz="1400" baseline="30000" dirty="0">
                <a:latin typeface="Helvetica Neue" panose="02000503000000020004" pitchFamily="2" charset="0"/>
              </a:rPr>
              <a:t>th</a:t>
            </a:r>
            <a:r>
              <a:rPr lang="en-GB" sz="1400" dirty="0">
                <a:latin typeface="Helvetica Neue" panose="02000503000000020004" pitchFamily="2" charset="0"/>
              </a:rPr>
              <a:t>. Everyone is welcome!</a:t>
            </a:r>
            <a:endParaRPr lang="en-GB" sz="1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A4DF5A-3316-F04D-BB4D-899F4485CAC4}"/>
              </a:ext>
            </a:extLst>
          </p:cNvPr>
          <p:cNvSpPr txBox="1">
            <a:spLocks/>
          </p:cNvSpPr>
          <p:nvPr/>
        </p:nvSpPr>
        <p:spPr>
          <a:xfrm>
            <a:off x="6599309" y="1107502"/>
            <a:ext cx="4845542" cy="905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>
                <a:latin typeface="Lato" panose="020F0502020204030203" pitchFamily="34" charset="77"/>
              </a:rPr>
              <a:t>Biostatistics and Machine Learning 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EC61C-1C8A-C041-8E21-1BA596EC5DBF}"/>
              </a:ext>
            </a:extLst>
          </p:cNvPr>
          <p:cNvSpPr/>
          <p:nvPr/>
        </p:nvSpPr>
        <p:spPr>
          <a:xfrm>
            <a:off x="0" y="-13461"/>
            <a:ext cx="2374199" cy="766916"/>
          </a:xfrm>
          <a:prstGeom prst="rect">
            <a:avLst/>
          </a:prstGeom>
          <a:solidFill>
            <a:srgbClr val="A7C947">
              <a:alpha val="9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014EED-7433-854A-B839-2BE1C25859B3}"/>
              </a:ext>
            </a:extLst>
          </p:cNvPr>
          <p:cNvSpPr txBox="1">
            <a:spLocks/>
          </p:cNvSpPr>
          <p:nvPr/>
        </p:nvSpPr>
        <p:spPr>
          <a:xfrm>
            <a:off x="163387" y="152848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77"/>
              </a:rPr>
              <a:t>Training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18965-13A5-AE43-82A1-C2DC68A41D9D}"/>
              </a:ext>
            </a:extLst>
          </p:cNvPr>
          <p:cNvSpPr/>
          <p:nvPr/>
        </p:nvSpPr>
        <p:spPr>
          <a:xfrm>
            <a:off x="5888052" y="2262105"/>
            <a:ext cx="3146502" cy="528464"/>
          </a:xfrm>
          <a:prstGeom prst="rect">
            <a:avLst/>
          </a:prstGeom>
          <a:solidFill>
            <a:srgbClr val="A7C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634AFC7-DE1B-A54A-940F-E9AE8681AEDC}"/>
              </a:ext>
            </a:extLst>
          </p:cNvPr>
          <p:cNvSpPr txBox="1">
            <a:spLocks/>
          </p:cNvSpPr>
          <p:nvPr/>
        </p:nvSpPr>
        <p:spPr>
          <a:xfrm>
            <a:off x="6008356" y="2396914"/>
            <a:ext cx="5234659" cy="302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1800" dirty="0">
                <a:solidFill>
                  <a:schemeClr val="bg1"/>
                </a:solidFill>
                <a:latin typeface="Lato" panose="020F0502020204030203" pitchFamily="34" charset="77"/>
              </a:rPr>
              <a:t>November 25th – 29th</a:t>
            </a:r>
            <a:endParaRPr lang="sv-SE" sz="1800" b="1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604044-2D67-014C-9BEC-79CE62C21DF5}"/>
              </a:ext>
            </a:extLst>
          </p:cNvPr>
          <p:cNvGrpSpPr/>
          <p:nvPr/>
        </p:nvGrpSpPr>
        <p:grpSpPr>
          <a:xfrm>
            <a:off x="6577446" y="4436231"/>
            <a:ext cx="4845542" cy="681305"/>
            <a:chOff x="6577446" y="4436231"/>
            <a:chExt cx="4845542" cy="681305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D8ADE09B-10F1-1E4C-A772-A31E75B12736}"/>
                </a:ext>
              </a:extLst>
            </p:cNvPr>
            <p:cNvSpPr txBox="1">
              <a:spLocks/>
            </p:cNvSpPr>
            <p:nvPr/>
          </p:nvSpPr>
          <p:spPr>
            <a:xfrm>
              <a:off x="6577446" y="4436231"/>
              <a:ext cx="4845542" cy="66364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sv-SE" sz="1600" dirty="0">
                  <a:latin typeface="Lato" panose="020F0502020204030203" pitchFamily="34" charset="77"/>
                </a:rPr>
                <a:t>BMC Trippelrummet, Uppsala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sv-SE" sz="1600" dirty="0">
                  <a:latin typeface="Lato" panose="020F0502020204030203" pitchFamily="34" charset="77"/>
                </a:rPr>
                <a:t>Sign </a:t>
              </a:r>
              <a:r>
                <a:rPr lang="sv-SE" sz="1600" dirty="0" err="1">
                  <a:latin typeface="Lato" panose="020F0502020204030203" pitchFamily="34" charset="77"/>
                </a:rPr>
                <a:t>up</a:t>
              </a:r>
              <a:r>
                <a:rPr lang="sv-SE" sz="1600" dirty="0">
                  <a:latin typeface="Lato" panose="020F0502020204030203" pitchFamily="34" charset="77"/>
                </a:rPr>
                <a:t>: </a:t>
              </a:r>
              <a:r>
                <a:rPr lang="sv-SE" sz="1600" b="1" dirty="0" err="1">
                  <a:latin typeface="Lato" panose="020F0502020204030203" pitchFamily="34" charset="77"/>
                </a:rPr>
                <a:t>scilifelab.se</a:t>
              </a:r>
              <a:r>
                <a:rPr lang="sv-SE" sz="1600" b="1" dirty="0">
                  <a:latin typeface="Lato" panose="020F0502020204030203" pitchFamily="34" charset="77"/>
                </a:rPr>
                <a:t>/events</a:t>
              </a:r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71485E95-32AD-B748-AC63-39B02F75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4472" y="4569070"/>
              <a:ext cx="882896" cy="548466"/>
            </a:xfrm>
            <a:prstGeom prst="rect">
              <a:avLst/>
            </a:prstGeom>
          </p:spPr>
        </p:pic>
      </p:grp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065DCBDF-A9CF-1548-8A65-07468CAA9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644" y="5322404"/>
            <a:ext cx="1983041" cy="4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Mun-Gwan Hong</dc:creator>
  <cp:lastModifiedBy>Olga</cp:lastModifiedBy>
  <cp:revision>5</cp:revision>
  <dcterms:created xsi:type="dcterms:W3CDTF">2023-10-18T14:51:10Z</dcterms:created>
  <dcterms:modified xsi:type="dcterms:W3CDTF">2024-10-06T11:11:47Z</dcterms:modified>
</cp:coreProperties>
</file>