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3" r:id="rId3"/>
    <p:sldId id="256" r:id="rId4"/>
    <p:sldId id="267" r:id="rId5"/>
    <p:sldId id="269" r:id="rId6"/>
    <p:sldId id="266" r:id="rId7"/>
    <p:sldId id="270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79F"/>
    <a:srgbClr val="045C64"/>
    <a:srgbClr val="A7C947"/>
    <a:srgbClr val="491F53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0"/>
    <p:restoredTop sz="94708"/>
  </p:normalViewPr>
  <p:slideViewPr>
    <p:cSldViewPr snapToGrid="0" snapToObjects="1">
      <p:cViewPr varScale="1">
        <p:scale>
          <a:sx n="152" d="100"/>
          <a:sy n="152" d="100"/>
        </p:scale>
        <p:origin x="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6DC6-D9D2-264D-8FEE-679E1506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24540-81C6-654C-816F-8A737391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4E0A-85B4-594B-A1E2-34CF57D2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67F4-73E1-4A40-A559-8A017F41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78E0-AD86-7043-9922-E730470C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558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943E-041E-9844-9769-9A97B458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91DCD-F0F7-B74E-8385-11D890A80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DB9A-4D92-E04D-A966-F19B56A9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CE6A-F754-8F42-8EA1-784922F3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AB83-C319-B44C-B3D6-0A6525BF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25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1BF43-E84A-1C4F-B6E9-74581E34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65CC-E931-034D-A7A9-230A56719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577E6-4ADD-484C-BA16-ABA9D9A6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BB18-305D-FC4C-B5A2-8ED13234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ADBB-D30F-9C49-9180-4A37A3A6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435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8DFF-F3D0-224D-AB8C-B0E7CFD9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D90D-04AE-8D41-8565-2A847127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57D3-A749-6D4C-97C6-0E413620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E3A1-B49B-BA41-BF84-963BFC78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597A-DB73-F448-9442-B347B8F6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702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D3E7-FE42-4D47-817A-2390ECAA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B7A31-E666-C04A-B2EA-59C06CC4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644C-B47D-4945-8567-6A131291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09EB-61EA-C84B-AF3E-2BBDC358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A7C3B-8FA6-0A48-94FF-C9B256C7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051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C074-1705-BF41-BEDD-BCFA3961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83A6-44F7-7843-84CB-65CE9E9D1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62DF7-AD14-FF48-AC64-51CD7D2A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E8FE-EEB2-8A41-8957-A3BE6AC8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E7B86-A15B-6243-B560-5611AEED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D482-2DBE-0B43-9701-999D44C3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70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B413-1A6C-9349-8E7B-99C7C72B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C4D3C-5431-474B-8C03-E890AE50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6056F-7AAD-9148-BD71-F28D1EF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DD2A2-E56B-1842-BA06-26FD1C475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CC797-67BC-114B-9550-7FE016BC8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89434-256C-D24F-BAB7-4698EF3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A3410-2A3F-0142-A110-51FEFB43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35DD0-BA7E-0841-844C-2D7D990E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989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D87C-0735-CE47-94FC-C3B9ACA2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4F8AE-A521-5F4F-935E-39A30ED2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3AE2-EE84-8B41-A868-6229E77A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A0C29-0DC9-374E-B328-0D835F5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11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5684F-B915-B246-AD97-E9B21319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ED136-6C58-7146-A1D2-A613DB4E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D9074-D911-4C4E-A7EB-387288A5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916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713C-B17D-0849-9690-80C120F6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77BA-4B3A-FA4D-A0B3-CFC345C3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56A67-9F2F-C64D-B53A-08ECF9EF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025F-01C6-1C49-926D-050FC5B9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CF67-89EE-8940-BD55-5DF2DD2D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D7A4-F45E-8148-ADC5-2BDF6A62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323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CD16-1C45-C74F-8B18-50477036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A32B6-E086-8E40-A01D-09EEE47FC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4568B-65A1-6144-8720-2B5DC717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6B250-B87C-C04D-9ACF-EBFBFBF2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DCC4-C8E9-1F42-9BFF-75B11F68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CDB39-ED9D-0441-A908-F441E50B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4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C0259-F373-724A-BE20-37048002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39A11-CFAC-244D-8A1D-C74B2EC9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0A27-494B-5045-8415-A8CF87DD5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2FD8-D731-1142-B0ED-F5508BAC760C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536E-E7B0-8A40-A1BF-546C76E5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9971-17E0-A346-9E79-2E1373E9C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E071-C3EB-124D-962F-FCA16F031D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579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A5C784-4365-6E4F-85CF-9F63CC576A4C}"/>
              </a:ext>
            </a:extLst>
          </p:cNvPr>
          <p:cNvSpPr/>
          <p:nvPr/>
        </p:nvSpPr>
        <p:spPr>
          <a:xfrm>
            <a:off x="5637977" y="0"/>
            <a:ext cx="655402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26070D0-C3E2-2E4E-8152-BA76262DF69C}"/>
              </a:ext>
            </a:extLst>
          </p:cNvPr>
          <p:cNvSpPr txBox="1">
            <a:spLocks/>
          </p:cNvSpPr>
          <p:nvPr/>
        </p:nvSpPr>
        <p:spPr>
          <a:xfrm>
            <a:off x="6581487" y="2056906"/>
            <a:ext cx="4694715" cy="100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b="1" dirty="0">
                <a:solidFill>
                  <a:schemeClr val="bg1"/>
                </a:solidFill>
                <a:latin typeface="Lato" panose="020F0502020204030203" pitchFamily="34" charset="77"/>
              </a:rPr>
              <a:t>(IMAGE)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98FEB7-7659-B644-980F-10B0843E3D66}"/>
              </a:ext>
            </a:extLst>
          </p:cNvPr>
          <p:cNvSpPr txBox="1">
            <a:spLocks/>
          </p:cNvSpPr>
          <p:nvPr/>
        </p:nvSpPr>
        <p:spPr>
          <a:xfrm>
            <a:off x="296789" y="2023650"/>
            <a:ext cx="5029424" cy="100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000" b="1" dirty="0" err="1">
                <a:latin typeface="Lato" panose="020F0502020204030203" pitchFamily="34" charset="77"/>
              </a:rPr>
              <a:t>Lorem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ipsum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dolor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sit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amet</a:t>
            </a:r>
            <a:r>
              <a:rPr lang="sv-SE" sz="3000" b="1" dirty="0">
                <a:latin typeface="Lato" panose="020F0502020204030203" pitchFamily="34" charset="77"/>
              </a:rPr>
              <a:t>, </a:t>
            </a:r>
            <a:r>
              <a:rPr lang="sv-SE" sz="3000" b="1" dirty="0" err="1">
                <a:latin typeface="Lato" panose="020F0502020204030203" pitchFamily="34" charset="77"/>
              </a:rPr>
              <a:t>consectetur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adipiscing</a:t>
            </a:r>
            <a:r>
              <a:rPr lang="sv-SE" sz="3000" b="1" dirty="0">
                <a:latin typeface="Lato" panose="020F0502020204030203" pitchFamily="34" charset="77"/>
              </a:rPr>
              <a:t> elit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2B9FA-9F7A-1448-9210-7933B1D3E3C8}"/>
              </a:ext>
            </a:extLst>
          </p:cNvPr>
          <p:cNvSpPr/>
          <p:nvPr/>
        </p:nvSpPr>
        <p:spPr>
          <a:xfrm>
            <a:off x="338061" y="4185461"/>
            <a:ext cx="5029424" cy="1128417"/>
          </a:xfrm>
          <a:prstGeom prst="rect">
            <a:avLst/>
          </a:prstGeom>
          <a:solidFill>
            <a:srgbClr val="A7C9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FC1691-BFBF-3348-BF37-0B05DE1D3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987" y="4385935"/>
            <a:ext cx="4815498" cy="748329"/>
          </a:xfrm>
        </p:spPr>
        <p:txBody>
          <a:bodyPr>
            <a:noAutofit/>
          </a:bodyPr>
          <a:lstStyle/>
          <a:p>
            <a:pPr algn="l"/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November 14, 9:00-17:00</a:t>
            </a:r>
          </a:p>
          <a:p>
            <a:pPr algn="l"/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SciLifeLab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venue</a:t>
            </a:r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,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Lorem</a:t>
            </a:r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ipsum</a:t>
            </a:r>
            <a:endParaRPr lang="sv-SE" sz="18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B60CBC-DCFD-AA46-9073-239C8D4606FC}"/>
              </a:ext>
            </a:extLst>
          </p:cNvPr>
          <p:cNvGrpSpPr/>
          <p:nvPr/>
        </p:nvGrpSpPr>
        <p:grpSpPr>
          <a:xfrm>
            <a:off x="4238368" y="5926010"/>
            <a:ext cx="4173504" cy="661865"/>
            <a:chOff x="1035417" y="2281383"/>
            <a:chExt cx="2591418" cy="4109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7D4EA0-BCCD-3F43-BEB4-40A28B7B8D1E}"/>
                </a:ext>
              </a:extLst>
            </p:cNvPr>
            <p:cNvSpPr/>
            <p:nvPr/>
          </p:nvSpPr>
          <p:spPr>
            <a:xfrm>
              <a:off x="1035417" y="2334868"/>
              <a:ext cx="2591418" cy="289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pic>
          <p:nvPicPr>
            <p:cNvPr id="37" name="Picture 36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A6611980-B8E4-A241-A03A-FE7F5953D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269" y="2281383"/>
              <a:ext cx="666566" cy="410965"/>
            </a:xfrm>
            <a:prstGeom prst="rect">
              <a:avLst/>
            </a:prstGeom>
          </p:spPr>
        </p:pic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A26C019F-46F0-7448-96BC-9B0F6402AC8D}"/>
                </a:ext>
              </a:extLst>
            </p:cNvPr>
            <p:cNvSpPr txBox="1">
              <a:spLocks/>
            </p:cNvSpPr>
            <p:nvPr/>
          </p:nvSpPr>
          <p:spPr>
            <a:xfrm>
              <a:off x="1120914" y="2390210"/>
              <a:ext cx="2387755" cy="1933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600" dirty="0">
                  <a:solidFill>
                    <a:schemeClr val="bg1"/>
                  </a:solidFill>
                  <a:latin typeface="Lato" panose="020F0502020204030203" pitchFamily="34" charset="77"/>
                </a:rPr>
                <a:t>Read </a:t>
              </a:r>
              <a:r>
                <a:rPr lang="sv-SE" sz="1600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more</a:t>
              </a:r>
              <a:r>
                <a:rPr lang="sv-SE" sz="1600" dirty="0">
                  <a:solidFill>
                    <a:schemeClr val="bg1"/>
                  </a:solidFill>
                  <a:latin typeface="Lato" panose="020F0502020204030203" pitchFamily="34" charset="77"/>
                </a:rPr>
                <a:t>: </a:t>
              </a:r>
              <a:r>
                <a:rPr lang="sv-SE" sz="1600" b="1" dirty="0">
                  <a:solidFill>
                    <a:schemeClr val="bg1"/>
                  </a:solidFill>
                  <a:latin typeface="Lato" panose="020F0502020204030203" pitchFamily="34" charset="77"/>
                </a:rPr>
                <a:t>scilifelab.se/events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14C0C3A-C820-4742-ABAD-23D18C935ED4}"/>
              </a:ext>
            </a:extLst>
          </p:cNvPr>
          <p:cNvSpPr/>
          <p:nvPr/>
        </p:nvSpPr>
        <p:spPr>
          <a:xfrm>
            <a:off x="-35445" y="0"/>
            <a:ext cx="2374199" cy="766916"/>
          </a:xfrm>
          <a:prstGeom prst="rect">
            <a:avLst/>
          </a:prstGeom>
          <a:solidFill>
            <a:srgbClr val="A7C9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231154C-8C16-3A4B-80BB-22477F4F5B62}"/>
              </a:ext>
            </a:extLst>
          </p:cNvPr>
          <p:cNvSpPr txBox="1">
            <a:spLocks/>
          </p:cNvSpPr>
          <p:nvPr/>
        </p:nvSpPr>
        <p:spPr>
          <a:xfrm>
            <a:off x="127942" y="165295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solidFill>
                  <a:schemeClr val="bg1"/>
                </a:solidFill>
                <a:latin typeface="Lato" panose="020F0502020204030203" pitchFamily="34" charset="77"/>
              </a:rPr>
              <a:t>Event </a:t>
            </a:r>
            <a:r>
              <a:rPr lang="sv-SE" sz="2000" b="1" dirty="0" err="1">
                <a:solidFill>
                  <a:schemeClr val="bg1"/>
                </a:solidFill>
                <a:latin typeface="Lato" panose="020F0502020204030203" pitchFamily="34" charset="77"/>
              </a:rPr>
              <a:t>type</a:t>
            </a:r>
            <a:endParaRPr lang="sv-SE" sz="2000" b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A5A97F-357A-2D46-80DF-01135A750073}"/>
              </a:ext>
            </a:extLst>
          </p:cNvPr>
          <p:cNvSpPr txBox="1"/>
          <p:nvPr/>
        </p:nvSpPr>
        <p:spPr>
          <a:xfrm>
            <a:off x="296789" y="1459437"/>
            <a:ext cx="467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>
                <a:latin typeface="Lato" panose="020F0502020204030203" pitchFamily="34" charset="77"/>
              </a:rPr>
              <a:t>Consectetur</a:t>
            </a:r>
            <a:r>
              <a:rPr lang="sv-SE" sz="2000" b="1" dirty="0">
                <a:latin typeface="Lato" panose="020F0502020204030203" pitchFamily="34" charset="77"/>
              </a:rPr>
              <a:t> </a:t>
            </a:r>
            <a:r>
              <a:rPr lang="sv-SE" sz="2000" b="1" dirty="0" err="1">
                <a:latin typeface="Lato" panose="020F0502020204030203" pitchFamily="34" charset="77"/>
              </a:rPr>
              <a:t>adipiscing</a:t>
            </a:r>
            <a:r>
              <a:rPr lang="sv-SE" sz="2000" b="1" dirty="0">
                <a:latin typeface="Lato" panose="020F0502020204030203" pitchFamily="34" charset="77"/>
              </a:rPr>
              <a:t> elit, </a:t>
            </a:r>
            <a:r>
              <a:rPr lang="sv-SE" sz="2000" b="1" dirty="0" err="1">
                <a:latin typeface="Lato" panose="020F0502020204030203" pitchFamily="34" charset="77"/>
              </a:rPr>
              <a:t>sit</a:t>
            </a:r>
            <a:r>
              <a:rPr lang="sv-SE" sz="2000" b="1" dirty="0">
                <a:latin typeface="Lato" panose="020F0502020204030203" pitchFamily="34" charset="77"/>
              </a:rPr>
              <a:t> </a:t>
            </a:r>
            <a:r>
              <a:rPr lang="sv-SE" sz="2000" b="1" dirty="0" err="1">
                <a:latin typeface="Lato" panose="020F0502020204030203" pitchFamily="34" charset="77"/>
              </a:rPr>
              <a:t>amet</a:t>
            </a:r>
            <a:endParaRPr lang="sv-SE" sz="2000" dirty="0">
              <a:latin typeface="Lato" panose="020F0502020204030203" pitchFamily="34" charset="7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C91807-47B7-1F4D-A010-1A1C40DFF0EA}"/>
              </a:ext>
            </a:extLst>
          </p:cNvPr>
          <p:cNvCxnSpPr>
            <a:cxnSpLocks/>
          </p:cNvCxnSpPr>
          <p:nvPr/>
        </p:nvCxnSpPr>
        <p:spPr>
          <a:xfrm>
            <a:off x="296789" y="1990992"/>
            <a:ext cx="48154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5BD7BD-8D08-3045-9F26-5B44C697964E}"/>
              </a:ext>
            </a:extLst>
          </p:cNvPr>
          <p:cNvSpPr txBox="1"/>
          <p:nvPr/>
        </p:nvSpPr>
        <p:spPr>
          <a:xfrm>
            <a:off x="296789" y="3420821"/>
            <a:ext cx="508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i="1" dirty="0">
                <a:latin typeface="Lato" panose="020F0502020204030203" pitchFamily="34" charset="77"/>
              </a:rPr>
              <a:t>Speaker:</a:t>
            </a:r>
            <a:r>
              <a:rPr lang="sv-SE" i="1" dirty="0">
                <a:latin typeface="Lato" panose="020F0502020204030203" pitchFamily="34" charset="77"/>
              </a:rPr>
              <a:t> </a:t>
            </a:r>
            <a:r>
              <a:rPr lang="sv-SE" i="1" dirty="0" err="1">
                <a:latin typeface="Lato" panose="020F0502020204030203" pitchFamily="34" charset="77"/>
              </a:rPr>
              <a:t>First</a:t>
            </a:r>
            <a:r>
              <a:rPr lang="sv-SE" i="1" dirty="0">
                <a:latin typeface="Lato" panose="020F0502020204030203" pitchFamily="34" charset="77"/>
              </a:rPr>
              <a:t> </a:t>
            </a:r>
            <a:r>
              <a:rPr lang="sv-SE" i="1" dirty="0" err="1">
                <a:latin typeface="Lato" panose="020F0502020204030203" pitchFamily="34" charset="77"/>
              </a:rPr>
              <a:t>name</a:t>
            </a:r>
            <a:r>
              <a:rPr lang="sv-SE" i="1" dirty="0">
                <a:latin typeface="Lato" panose="020F0502020204030203" pitchFamily="34" charset="77"/>
              </a:rPr>
              <a:t> </a:t>
            </a:r>
            <a:r>
              <a:rPr lang="sv-SE" i="1" dirty="0" err="1">
                <a:latin typeface="Lato" panose="020F0502020204030203" pitchFamily="34" charset="77"/>
              </a:rPr>
              <a:t>Surname</a:t>
            </a:r>
            <a:r>
              <a:rPr lang="sv-SE" i="1" dirty="0">
                <a:latin typeface="Lato" panose="020F0502020204030203" pitchFamily="34" charset="77"/>
              </a:rPr>
              <a:t>, </a:t>
            </a:r>
            <a:r>
              <a:rPr lang="sv-SE" i="1" dirty="0" err="1">
                <a:latin typeface="Lato" panose="020F0502020204030203" pitchFamily="34" charset="77"/>
              </a:rPr>
              <a:t>Affiliation</a:t>
            </a:r>
            <a:endParaRPr lang="sv-SE" i="1" dirty="0">
              <a:latin typeface="Lato" panose="020F0502020204030203" pitchFamily="34" charset="77"/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FB9876E9-9106-2348-B2F9-5264A175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61" y="6184807"/>
            <a:ext cx="1983041" cy="4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3358CB-F9C3-FB46-95CF-25511C4EC0FF}"/>
              </a:ext>
            </a:extLst>
          </p:cNvPr>
          <p:cNvSpPr/>
          <p:nvPr/>
        </p:nvSpPr>
        <p:spPr>
          <a:xfrm>
            <a:off x="-939" y="-45615"/>
            <a:ext cx="12192000" cy="38521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E844A7-9DD8-8D44-848F-45E85E2246EE}"/>
              </a:ext>
            </a:extLst>
          </p:cNvPr>
          <p:cNvSpPr txBox="1">
            <a:spLocks/>
          </p:cNvSpPr>
          <p:nvPr/>
        </p:nvSpPr>
        <p:spPr>
          <a:xfrm>
            <a:off x="1752696" y="1715416"/>
            <a:ext cx="8686606" cy="100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b="1" dirty="0">
                <a:solidFill>
                  <a:schemeClr val="bg1"/>
                </a:solidFill>
                <a:latin typeface="Lato" panose="020F0502020204030203" pitchFamily="34" charset="77"/>
              </a:rPr>
              <a:t>(IMAGE)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16ACB9-F2C7-314C-8245-1A164E8279CB}"/>
              </a:ext>
            </a:extLst>
          </p:cNvPr>
          <p:cNvSpPr txBox="1">
            <a:spLocks/>
          </p:cNvSpPr>
          <p:nvPr/>
        </p:nvSpPr>
        <p:spPr>
          <a:xfrm>
            <a:off x="485435" y="4349662"/>
            <a:ext cx="11219251" cy="4709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err="1">
                <a:latin typeface="Lato" panose="020F0502020204030203" pitchFamily="34" charset="77"/>
              </a:rPr>
              <a:t>Lorem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ipsum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dolor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sit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amet</a:t>
            </a:r>
            <a:r>
              <a:rPr lang="sv-SE" sz="3200" b="1" dirty="0">
                <a:latin typeface="Lato" panose="020F0502020204030203" pitchFamily="34" charset="77"/>
              </a:rPr>
              <a:t>, </a:t>
            </a:r>
            <a:r>
              <a:rPr lang="sv-SE" sz="3200" b="1" dirty="0" err="1">
                <a:latin typeface="Lato" panose="020F0502020204030203" pitchFamily="34" charset="77"/>
              </a:rPr>
              <a:t>consectetur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adipiscing</a:t>
            </a:r>
            <a:r>
              <a:rPr lang="sv-SE" sz="3200" b="1" dirty="0">
                <a:latin typeface="Lato" panose="020F0502020204030203" pitchFamily="34" charset="77"/>
              </a:rPr>
              <a:t> elit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CB0975-F125-AB4B-B832-679F940D9066}"/>
              </a:ext>
            </a:extLst>
          </p:cNvPr>
          <p:cNvSpPr txBox="1">
            <a:spLocks/>
          </p:cNvSpPr>
          <p:nvPr/>
        </p:nvSpPr>
        <p:spPr>
          <a:xfrm>
            <a:off x="486374" y="5707885"/>
            <a:ext cx="11733056" cy="9378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latin typeface="Lato" panose="020F0502020204030203" pitchFamily="34" charset="77"/>
              </a:rPr>
              <a:t>Sign </a:t>
            </a:r>
            <a:r>
              <a:rPr lang="sv-SE" sz="2000" dirty="0" err="1">
                <a:latin typeface="Lato" panose="020F0502020204030203" pitchFamily="34" charset="77"/>
              </a:rPr>
              <a:t>up</a:t>
            </a:r>
            <a:r>
              <a:rPr lang="sv-SE" sz="2000" dirty="0">
                <a:latin typeface="Lato" panose="020F0502020204030203" pitchFamily="34" charset="77"/>
              </a:rPr>
              <a:t> and read </a:t>
            </a:r>
            <a:r>
              <a:rPr lang="sv-SE" sz="2000" dirty="0" err="1">
                <a:latin typeface="Lato" panose="020F0502020204030203" pitchFamily="34" charset="77"/>
              </a:rPr>
              <a:t>more</a:t>
            </a:r>
            <a:r>
              <a:rPr lang="sv-SE" sz="2000" dirty="0">
                <a:latin typeface="Lato" panose="020F0502020204030203" pitchFamily="34" charset="77"/>
              </a:rPr>
              <a:t>: </a:t>
            </a:r>
            <a:r>
              <a:rPr lang="sv-SE" sz="2000" b="1" dirty="0">
                <a:latin typeface="Lato" panose="020F0502020204030203" pitchFamily="34" charset="77"/>
              </a:rPr>
              <a:t>scilifelab.se/events</a:t>
            </a:r>
            <a:endParaRPr lang="sv-SE" sz="2000" b="1" u="sng" dirty="0">
              <a:latin typeface="Lato" panose="020F050202020403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8FBD6-EC8F-1444-A577-BC83EBDBA6CC}"/>
              </a:ext>
            </a:extLst>
          </p:cNvPr>
          <p:cNvSpPr txBox="1"/>
          <p:nvPr/>
        </p:nvSpPr>
        <p:spPr>
          <a:xfrm>
            <a:off x="486374" y="4880182"/>
            <a:ext cx="10281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b="1" i="1" dirty="0" err="1">
                <a:latin typeface="Lato" panose="020F0502020204030203" pitchFamily="34" charset="77"/>
              </a:rPr>
              <a:t>Consectetur</a:t>
            </a:r>
            <a:r>
              <a:rPr lang="sv-SE" sz="2200" b="1" i="1" dirty="0">
                <a:latin typeface="Lato" panose="020F0502020204030203" pitchFamily="34" charset="77"/>
              </a:rPr>
              <a:t> </a:t>
            </a:r>
            <a:r>
              <a:rPr lang="sv-SE" sz="2200" b="1" i="1" dirty="0" err="1">
                <a:latin typeface="Lato" panose="020F0502020204030203" pitchFamily="34" charset="77"/>
              </a:rPr>
              <a:t>adipiscing</a:t>
            </a:r>
            <a:r>
              <a:rPr lang="sv-SE" sz="2200" b="1" i="1" dirty="0">
                <a:latin typeface="Lato" panose="020F0502020204030203" pitchFamily="34" charset="77"/>
              </a:rPr>
              <a:t> elit – </a:t>
            </a:r>
            <a:r>
              <a:rPr lang="sv-SE" sz="2200" b="1" i="1" dirty="0" err="1">
                <a:latin typeface="Lato" panose="020F0502020204030203" pitchFamily="34" charset="77"/>
              </a:rPr>
              <a:t>lorem</a:t>
            </a:r>
            <a:r>
              <a:rPr lang="sv-SE" sz="2200" b="1" i="1" dirty="0">
                <a:latin typeface="Lato" panose="020F0502020204030203" pitchFamily="34" charset="77"/>
              </a:rPr>
              <a:t> </a:t>
            </a:r>
            <a:r>
              <a:rPr lang="sv-SE" sz="2200" b="1" i="1" dirty="0" err="1">
                <a:latin typeface="Lato" panose="020F0502020204030203" pitchFamily="34" charset="77"/>
              </a:rPr>
              <a:t>ipsum</a:t>
            </a:r>
            <a:r>
              <a:rPr lang="sv-SE" sz="2200" b="1" i="1" dirty="0">
                <a:latin typeface="Lato" panose="020F0502020204030203" pitchFamily="34" charset="77"/>
              </a:rPr>
              <a:t> </a:t>
            </a:r>
            <a:r>
              <a:rPr lang="sv-SE" sz="2200" b="1" i="1" dirty="0" err="1">
                <a:latin typeface="Lato" panose="020F0502020204030203" pitchFamily="34" charset="77"/>
              </a:rPr>
              <a:t>dolor</a:t>
            </a:r>
            <a:r>
              <a:rPr lang="sv-SE" sz="2200" b="1" i="1" dirty="0">
                <a:latin typeface="Lato" panose="020F0502020204030203" pitchFamily="34" charset="77"/>
              </a:rPr>
              <a:t> </a:t>
            </a:r>
            <a:r>
              <a:rPr lang="sv-SE" sz="2200" b="1" i="1" dirty="0" err="1">
                <a:latin typeface="Lato" panose="020F0502020204030203" pitchFamily="34" charset="77"/>
              </a:rPr>
              <a:t>sit</a:t>
            </a:r>
            <a:r>
              <a:rPr lang="sv-SE" sz="2200" b="1" i="1" dirty="0">
                <a:latin typeface="Lato" panose="020F0502020204030203" pitchFamily="34" charset="77"/>
              </a:rPr>
              <a:t> </a:t>
            </a:r>
            <a:r>
              <a:rPr lang="sv-SE" sz="2200" b="1" i="1" dirty="0" err="1">
                <a:latin typeface="Lato" panose="020F0502020204030203" pitchFamily="34" charset="77"/>
              </a:rPr>
              <a:t>amet</a:t>
            </a:r>
            <a:endParaRPr lang="sv-SE" sz="2200" i="1" dirty="0">
              <a:latin typeface="Lato" panose="020F05020202040302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D91120-D17C-2742-8A4E-446B3ACB65A8}"/>
              </a:ext>
            </a:extLst>
          </p:cNvPr>
          <p:cNvSpPr/>
          <p:nvPr/>
        </p:nvSpPr>
        <p:spPr>
          <a:xfrm>
            <a:off x="-939" y="-50835"/>
            <a:ext cx="2374199" cy="766916"/>
          </a:xfrm>
          <a:prstGeom prst="rect">
            <a:avLst/>
          </a:prstGeom>
          <a:solidFill>
            <a:srgbClr val="4C97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C70B0B-BDBE-5C46-9120-DF64D01E2B5A}"/>
              </a:ext>
            </a:extLst>
          </p:cNvPr>
          <p:cNvSpPr txBox="1">
            <a:spLocks/>
          </p:cNvSpPr>
          <p:nvPr/>
        </p:nvSpPr>
        <p:spPr>
          <a:xfrm>
            <a:off x="162448" y="130789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solidFill>
                  <a:schemeClr val="bg1"/>
                </a:solidFill>
                <a:latin typeface="Lato" panose="020F0502020204030203" pitchFamily="34" charset="77"/>
              </a:rPr>
              <a:t>Event </a:t>
            </a:r>
            <a:r>
              <a:rPr lang="sv-SE" sz="2000" b="1" dirty="0" err="1">
                <a:solidFill>
                  <a:schemeClr val="bg1"/>
                </a:solidFill>
                <a:latin typeface="Lato" panose="020F0502020204030203" pitchFamily="34" charset="77"/>
              </a:rPr>
              <a:t>type</a:t>
            </a:r>
            <a:endParaRPr lang="sv-SE" sz="2000" b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930EA-87CE-6D48-A5A0-C75B909F9272}"/>
              </a:ext>
            </a:extLst>
          </p:cNvPr>
          <p:cNvSpPr/>
          <p:nvPr/>
        </p:nvSpPr>
        <p:spPr>
          <a:xfrm>
            <a:off x="7123192" y="3086100"/>
            <a:ext cx="4168743" cy="1001863"/>
          </a:xfrm>
          <a:prstGeom prst="rect">
            <a:avLst/>
          </a:prstGeom>
          <a:solidFill>
            <a:srgbClr val="4C9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9CC6C-23EA-9A47-82B3-ED893902CAC1}"/>
              </a:ext>
            </a:extLst>
          </p:cNvPr>
          <p:cNvCxnSpPr>
            <a:cxnSpLocks/>
          </p:cNvCxnSpPr>
          <p:nvPr/>
        </p:nvCxnSpPr>
        <p:spPr>
          <a:xfrm>
            <a:off x="583407" y="5499100"/>
            <a:ext cx="7009379" cy="0"/>
          </a:xfrm>
          <a:prstGeom prst="line">
            <a:avLst/>
          </a:prstGeom>
          <a:ln>
            <a:solidFill>
              <a:srgbClr val="4C979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EF990D7-69BF-A04F-AB9F-DFC8D0FA05CB}"/>
              </a:ext>
            </a:extLst>
          </p:cNvPr>
          <p:cNvSpPr/>
          <p:nvPr/>
        </p:nvSpPr>
        <p:spPr>
          <a:xfrm>
            <a:off x="7348956" y="3248555"/>
            <a:ext cx="3730721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  <a:latin typeface="Lato" panose="020F0502020204030203" pitchFamily="34" charset="77"/>
              </a:rPr>
              <a:t>November 14, 9:00-17:00</a:t>
            </a:r>
          </a:p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  <a:latin typeface="Lato" panose="020F0502020204030203" pitchFamily="34" charset="77"/>
              </a:rPr>
              <a:t>SciLifeLab </a:t>
            </a:r>
            <a:r>
              <a:rPr lang="sv-SE" dirty="0" err="1">
                <a:solidFill>
                  <a:schemeClr val="bg1"/>
                </a:solidFill>
                <a:latin typeface="Lato" panose="020F0502020204030203" pitchFamily="34" charset="77"/>
              </a:rPr>
              <a:t>venue</a:t>
            </a:r>
            <a:r>
              <a:rPr lang="sv-SE" dirty="0">
                <a:solidFill>
                  <a:schemeClr val="bg1"/>
                </a:solidFill>
                <a:latin typeface="Lato" panose="020F0502020204030203" pitchFamily="34" charset="77"/>
              </a:rPr>
              <a:t>, </a:t>
            </a:r>
            <a:r>
              <a:rPr lang="sv-SE" dirty="0" err="1">
                <a:solidFill>
                  <a:schemeClr val="bg1"/>
                </a:solidFill>
                <a:latin typeface="Lato" panose="020F0502020204030203" pitchFamily="34" charset="77"/>
              </a:rPr>
              <a:t>Lorem</a:t>
            </a:r>
            <a:r>
              <a:rPr lang="sv-SE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Lato" panose="020F0502020204030203" pitchFamily="34" charset="77"/>
              </a:rPr>
              <a:t>ipsum</a:t>
            </a:r>
            <a:endParaRPr lang="sv-SE" b="1" u="sng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993F636D-6BBB-D747-95FD-78B888E0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74" y="5538807"/>
            <a:ext cx="1175136" cy="730008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27E3B52-3D7D-E44E-AD50-7B790113B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54" y="6053373"/>
            <a:ext cx="1983041" cy="4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A97A5-82B3-E346-9E9C-3298B211F7CA}"/>
              </a:ext>
            </a:extLst>
          </p:cNvPr>
          <p:cNvSpPr/>
          <p:nvPr/>
        </p:nvSpPr>
        <p:spPr>
          <a:xfrm>
            <a:off x="-35445" y="-5292"/>
            <a:ext cx="655402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98FEB7-7659-B644-980F-10B0843E3D66}"/>
              </a:ext>
            </a:extLst>
          </p:cNvPr>
          <p:cNvSpPr txBox="1">
            <a:spLocks/>
          </p:cNvSpPr>
          <p:nvPr/>
        </p:nvSpPr>
        <p:spPr>
          <a:xfrm>
            <a:off x="6833061" y="1039539"/>
            <a:ext cx="5029424" cy="100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000" b="1" dirty="0" err="1">
                <a:latin typeface="Lato" panose="020F0502020204030203" pitchFamily="34" charset="77"/>
              </a:rPr>
              <a:t>Lorem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ipsum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dolor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sit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amet</a:t>
            </a:r>
            <a:r>
              <a:rPr lang="sv-SE" sz="3000" b="1" dirty="0">
                <a:latin typeface="Lato" panose="020F0502020204030203" pitchFamily="34" charset="77"/>
              </a:rPr>
              <a:t>, </a:t>
            </a:r>
            <a:r>
              <a:rPr lang="sv-SE" sz="3000" b="1" dirty="0" err="1">
                <a:latin typeface="Lato" panose="020F0502020204030203" pitchFamily="34" charset="77"/>
              </a:rPr>
              <a:t>consectetur</a:t>
            </a:r>
            <a:r>
              <a:rPr lang="sv-SE" sz="3000" b="1" dirty="0">
                <a:latin typeface="Lato" panose="020F0502020204030203" pitchFamily="34" charset="77"/>
              </a:rPr>
              <a:t> </a:t>
            </a:r>
            <a:r>
              <a:rPr lang="sv-SE" sz="3000" b="1" dirty="0" err="1">
                <a:latin typeface="Lato" panose="020F0502020204030203" pitchFamily="34" charset="77"/>
              </a:rPr>
              <a:t>adipiscing</a:t>
            </a:r>
            <a:r>
              <a:rPr lang="sv-SE" sz="3000" b="1" dirty="0">
                <a:latin typeface="Lato" panose="020F0502020204030203" pitchFamily="34" charset="77"/>
              </a:rPr>
              <a:t> elit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2B9FA-9F7A-1448-9210-7933B1D3E3C8}"/>
              </a:ext>
            </a:extLst>
          </p:cNvPr>
          <p:cNvSpPr/>
          <p:nvPr/>
        </p:nvSpPr>
        <p:spPr>
          <a:xfrm>
            <a:off x="6833061" y="2852828"/>
            <a:ext cx="5029424" cy="1128417"/>
          </a:xfrm>
          <a:prstGeom prst="rect">
            <a:avLst/>
          </a:prstGeom>
          <a:solidFill>
            <a:srgbClr val="045C6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FC1691-BFBF-3348-BF37-0B05DE1D3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987" y="3053302"/>
            <a:ext cx="4815498" cy="748329"/>
          </a:xfrm>
        </p:spPr>
        <p:txBody>
          <a:bodyPr>
            <a:noAutofit/>
          </a:bodyPr>
          <a:lstStyle/>
          <a:p>
            <a:pPr algn="l"/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November 14, 9:00-17:00</a:t>
            </a:r>
          </a:p>
          <a:p>
            <a:pPr algn="l"/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SciLifeLab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venue</a:t>
            </a:r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,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Lorem</a:t>
            </a:r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ipsum</a:t>
            </a:r>
            <a:endParaRPr lang="sv-SE" sz="18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6CF30-0F5C-A149-8782-1A8ED2324C21}"/>
              </a:ext>
            </a:extLst>
          </p:cNvPr>
          <p:cNvSpPr txBox="1"/>
          <p:nvPr/>
        </p:nvSpPr>
        <p:spPr>
          <a:xfrm>
            <a:off x="6833061" y="4181719"/>
            <a:ext cx="502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>
                <a:latin typeface="Lato" panose="020F0502020204030203" pitchFamily="34" charset="77"/>
              </a:rPr>
              <a:t>Information </a:t>
            </a:r>
            <a:r>
              <a:rPr lang="sv-SE" sz="1600" b="1" dirty="0" err="1">
                <a:latin typeface="Lato" panose="020F0502020204030203" pitchFamily="34" charset="77"/>
              </a:rPr>
              <a:t>about</a:t>
            </a:r>
            <a:r>
              <a:rPr lang="sv-SE" sz="1600" b="1" dirty="0">
                <a:latin typeface="Lato" panose="020F0502020204030203" pitchFamily="34" charset="77"/>
              </a:rPr>
              <a:t> the program. 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Sed ut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perspiciatis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unde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omnis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iste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natus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error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sit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voluptatem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accusantium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doloremque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laudantium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,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totam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rem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aperiam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,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eaque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ipsa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quae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ab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illo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inventore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veritatis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et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quasi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architecto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beatae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vitae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dicta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sunt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explicabo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. Nemo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ipsam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effectLst/>
                <a:latin typeface="Lato Light" panose="020F0302020204030203" pitchFamily="34" charset="77"/>
              </a:rPr>
              <a:t>voluptatem</a:t>
            </a:r>
            <a:r>
              <a:rPr lang="sv-SE" sz="1600" dirty="0">
                <a:effectLst/>
                <a:latin typeface="Lato Light" panose="020F0302020204030203" pitchFamily="34" charset="77"/>
              </a:rPr>
              <a:t>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6E17BDC-3F75-484D-A59F-DEFAE4E398CB}"/>
              </a:ext>
            </a:extLst>
          </p:cNvPr>
          <p:cNvSpPr txBox="1">
            <a:spLocks/>
          </p:cNvSpPr>
          <p:nvPr/>
        </p:nvSpPr>
        <p:spPr>
          <a:xfrm>
            <a:off x="908065" y="2051614"/>
            <a:ext cx="4694715" cy="100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b="1" dirty="0">
                <a:solidFill>
                  <a:schemeClr val="bg1"/>
                </a:solidFill>
                <a:latin typeface="Lato" panose="020F0502020204030203" pitchFamily="34" charset="77"/>
              </a:rPr>
              <a:t>(IMAGE)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B60CBC-DCFD-AA46-9073-239C8D4606FC}"/>
              </a:ext>
            </a:extLst>
          </p:cNvPr>
          <p:cNvGrpSpPr/>
          <p:nvPr/>
        </p:nvGrpSpPr>
        <p:grpSpPr>
          <a:xfrm>
            <a:off x="2743201" y="5977651"/>
            <a:ext cx="4725026" cy="661865"/>
            <a:chOff x="890963" y="2277156"/>
            <a:chExt cx="2933869" cy="4109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7D4EA0-BCCD-3F43-BEB4-40A28B7B8D1E}"/>
                </a:ext>
              </a:extLst>
            </p:cNvPr>
            <p:cNvSpPr/>
            <p:nvPr/>
          </p:nvSpPr>
          <p:spPr>
            <a:xfrm>
              <a:off x="890963" y="2334868"/>
              <a:ext cx="2933869" cy="289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pic>
          <p:nvPicPr>
            <p:cNvPr id="37" name="Picture 36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A6611980-B8E4-A241-A03A-FE7F5953D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8266" y="2277156"/>
              <a:ext cx="666566" cy="410965"/>
            </a:xfrm>
            <a:prstGeom prst="rect">
              <a:avLst/>
            </a:prstGeom>
          </p:spPr>
        </p:pic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A26C019F-46F0-7448-96BC-9B0F6402AC8D}"/>
                </a:ext>
              </a:extLst>
            </p:cNvPr>
            <p:cNvSpPr txBox="1">
              <a:spLocks/>
            </p:cNvSpPr>
            <p:nvPr/>
          </p:nvSpPr>
          <p:spPr>
            <a:xfrm>
              <a:off x="1008139" y="2379484"/>
              <a:ext cx="2387755" cy="1933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400" dirty="0">
                  <a:solidFill>
                    <a:schemeClr val="bg1"/>
                  </a:solidFill>
                  <a:latin typeface="Lato" panose="020F0502020204030203" pitchFamily="34" charset="77"/>
                </a:rPr>
                <a:t>Sign </a:t>
              </a:r>
              <a:r>
                <a:rPr lang="sv-SE" sz="1400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up</a:t>
              </a:r>
              <a:r>
                <a:rPr lang="sv-SE" sz="1400" dirty="0">
                  <a:solidFill>
                    <a:schemeClr val="bg1"/>
                  </a:solidFill>
                  <a:latin typeface="Lato" panose="020F0502020204030203" pitchFamily="34" charset="77"/>
                </a:rPr>
                <a:t> and read </a:t>
              </a:r>
              <a:r>
                <a:rPr lang="sv-SE" sz="1400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more</a:t>
              </a:r>
              <a:r>
                <a:rPr lang="sv-SE" sz="1400" dirty="0">
                  <a:solidFill>
                    <a:schemeClr val="bg1"/>
                  </a:solidFill>
                  <a:latin typeface="Lato" panose="020F0502020204030203" pitchFamily="34" charset="77"/>
                </a:rPr>
                <a:t>: </a:t>
              </a:r>
              <a:r>
                <a:rPr lang="sv-SE" sz="1400" b="1" dirty="0">
                  <a:solidFill>
                    <a:schemeClr val="bg1"/>
                  </a:solidFill>
                  <a:latin typeface="Lato" panose="020F0502020204030203" pitchFamily="34" charset="77"/>
                </a:rPr>
                <a:t>scilifelab.se/events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14C0C3A-C820-4742-ABAD-23D18C935ED4}"/>
              </a:ext>
            </a:extLst>
          </p:cNvPr>
          <p:cNvSpPr/>
          <p:nvPr/>
        </p:nvSpPr>
        <p:spPr>
          <a:xfrm>
            <a:off x="-35445" y="0"/>
            <a:ext cx="2374199" cy="766916"/>
          </a:xfrm>
          <a:prstGeom prst="rect">
            <a:avLst/>
          </a:prstGeom>
          <a:solidFill>
            <a:srgbClr val="045C6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231154C-8C16-3A4B-80BB-22477F4F5B62}"/>
              </a:ext>
            </a:extLst>
          </p:cNvPr>
          <p:cNvSpPr txBox="1">
            <a:spLocks/>
          </p:cNvSpPr>
          <p:nvPr/>
        </p:nvSpPr>
        <p:spPr>
          <a:xfrm>
            <a:off x="127942" y="165295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solidFill>
                  <a:schemeClr val="bg1"/>
                </a:solidFill>
                <a:latin typeface="Lato" panose="020F0502020204030203" pitchFamily="34" charset="77"/>
              </a:rPr>
              <a:t>Event </a:t>
            </a:r>
            <a:r>
              <a:rPr lang="sv-SE" sz="2000" b="1" dirty="0" err="1">
                <a:solidFill>
                  <a:schemeClr val="bg1"/>
                </a:solidFill>
                <a:latin typeface="Lato" panose="020F0502020204030203" pitchFamily="34" charset="77"/>
              </a:rPr>
              <a:t>type</a:t>
            </a:r>
            <a:endParaRPr lang="sv-SE" sz="2000" b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A5A97F-357A-2D46-80DF-01135A750073}"/>
              </a:ext>
            </a:extLst>
          </p:cNvPr>
          <p:cNvSpPr txBox="1"/>
          <p:nvPr/>
        </p:nvSpPr>
        <p:spPr>
          <a:xfrm>
            <a:off x="6833061" y="2107934"/>
            <a:ext cx="467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>
                <a:latin typeface="Lato" panose="020F0502020204030203" pitchFamily="34" charset="77"/>
              </a:rPr>
              <a:t>Consectetur</a:t>
            </a:r>
            <a:r>
              <a:rPr lang="sv-SE" sz="2000" b="1" dirty="0">
                <a:latin typeface="Lato" panose="020F0502020204030203" pitchFamily="34" charset="77"/>
              </a:rPr>
              <a:t> </a:t>
            </a:r>
            <a:r>
              <a:rPr lang="sv-SE" sz="2000" b="1" dirty="0" err="1">
                <a:latin typeface="Lato" panose="020F0502020204030203" pitchFamily="34" charset="77"/>
              </a:rPr>
              <a:t>adipiscing</a:t>
            </a:r>
            <a:r>
              <a:rPr lang="sv-SE" sz="2000" b="1" dirty="0">
                <a:latin typeface="Lato" panose="020F0502020204030203" pitchFamily="34" charset="77"/>
              </a:rPr>
              <a:t> elit, </a:t>
            </a:r>
            <a:r>
              <a:rPr lang="sv-SE" sz="2000" b="1" dirty="0" err="1">
                <a:latin typeface="Lato" panose="020F0502020204030203" pitchFamily="34" charset="77"/>
              </a:rPr>
              <a:t>sit</a:t>
            </a:r>
            <a:r>
              <a:rPr lang="sv-SE" sz="2000" b="1" dirty="0">
                <a:latin typeface="Lato" panose="020F0502020204030203" pitchFamily="34" charset="77"/>
              </a:rPr>
              <a:t> </a:t>
            </a:r>
            <a:r>
              <a:rPr lang="sv-SE" sz="2000" b="1" dirty="0" err="1">
                <a:latin typeface="Lato" panose="020F0502020204030203" pitchFamily="34" charset="77"/>
              </a:rPr>
              <a:t>amet</a:t>
            </a:r>
            <a:endParaRPr lang="sv-SE" sz="2000" dirty="0">
              <a:latin typeface="Lato" panose="020F0502020204030203" pitchFamily="34" charset="77"/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35607AA-132A-FD4C-94EC-2E536662E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54" y="6053373"/>
            <a:ext cx="1983041" cy="4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D80A7-C956-F648-8EA4-E7EC752C89CE}"/>
              </a:ext>
            </a:extLst>
          </p:cNvPr>
          <p:cNvSpPr txBox="1">
            <a:spLocks/>
          </p:cNvSpPr>
          <p:nvPr/>
        </p:nvSpPr>
        <p:spPr>
          <a:xfrm>
            <a:off x="838200" y="2344349"/>
            <a:ext cx="10515600" cy="1253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4000" b="1" dirty="0" err="1">
                <a:latin typeface="Lato" panose="020F0502020204030203" pitchFamily="34" charset="77"/>
              </a:rPr>
              <a:t>Lorem</a:t>
            </a:r>
            <a:r>
              <a:rPr lang="sv-SE" sz="4000" b="1" dirty="0">
                <a:latin typeface="Lato" panose="020F0502020204030203" pitchFamily="34" charset="77"/>
              </a:rPr>
              <a:t> </a:t>
            </a:r>
            <a:r>
              <a:rPr lang="sv-SE" sz="4000" b="1" dirty="0" err="1">
                <a:latin typeface="Lato" panose="020F0502020204030203" pitchFamily="34" charset="77"/>
              </a:rPr>
              <a:t>ipsum</a:t>
            </a:r>
            <a:r>
              <a:rPr lang="sv-SE" sz="4000" b="1" dirty="0">
                <a:latin typeface="Lato" panose="020F0502020204030203" pitchFamily="34" charset="77"/>
              </a:rPr>
              <a:t> </a:t>
            </a:r>
            <a:r>
              <a:rPr lang="sv-SE" sz="4000" b="1" dirty="0" err="1">
                <a:latin typeface="Lato" panose="020F0502020204030203" pitchFamily="34" charset="77"/>
              </a:rPr>
              <a:t>dolor</a:t>
            </a:r>
            <a:r>
              <a:rPr lang="sv-SE" sz="4000" b="1" dirty="0">
                <a:latin typeface="Lato" panose="020F0502020204030203" pitchFamily="34" charset="77"/>
              </a:rPr>
              <a:t> </a:t>
            </a:r>
            <a:r>
              <a:rPr lang="sv-SE" sz="4000" b="1" dirty="0" err="1">
                <a:latin typeface="Lato" panose="020F0502020204030203" pitchFamily="34" charset="77"/>
              </a:rPr>
              <a:t>sit</a:t>
            </a:r>
            <a:r>
              <a:rPr lang="sv-SE" sz="4000" b="1" dirty="0">
                <a:latin typeface="Lato" panose="020F0502020204030203" pitchFamily="34" charset="77"/>
              </a:rPr>
              <a:t> </a:t>
            </a:r>
            <a:r>
              <a:rPr lang="sv-SE" sz="4000" b="1" dirty="0" err="1">
                <a:latin typeface="Lato" panose="020F0502020204030203" pitchFamily="34" charset="77"/>
              </a:rPr>
              <a:t>amet</a:t>
            </a:r>
            <a:r>
              <a:rPr lang="sv-SE" sz="4000" b="1" dirty="0">
                <a:latin typeface="Lato" panose="020F0502020204030203" pitchFamily="34" charset="77"/>
              </a:rPr>
              <a:t>, </a:t>
            </a:r>
            <a:r>
              <a:rPr lang="sv-SE" sz="4000" b="1" dirty="0" err="1">
                <a:latin typeface="Lato" panose="020F0502020204030203" pitchFamily="34" charset="77"/>
              </a:rPr>
              <a:t>consectetur</a:t>
            </a:r>
            <a:r>
              <a:rPr lang="sv-SE" sz="4000" b="1" dirty="0">
                <a:latin typeface="Lato" panose="020F0502020204030203" pitchFamily="34" charset="77"/>
              </a:rPr>
              <a:t> </a:t>
            </a:r>
            <a:br>
              <a:rPr lang="sv-SE" sz="4000" b="1" dirty="0">
                <a:latin typeface="Lato" panose="020F0502020204030203" pitchFamily="34" charset="77"/>
              </a:rPr>
            </a:br>
            <a:r>
              <a:rPr lang="sv-SE" sz="4000" b="1" dirty="0" err="1">
                <a:latin typeface="Lato" panose="020F0502020204030203" pitchFamily="34" charset="77"/>
              </a:rPr>
              <a:t>adipiscing</a:t>
            </a:r>
            <a:r>
              <a:rPr lang="sv-SE" sz="4000" b="1" dirty="0">
                <a:latin typeface="Lato" panose="020F0502020204030203" pitchFamily="34" charset="77"/>
              </a:rPr>
              <a:t> elit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3A45A-BE76-6C48-BB05-6BF93EEC810E}"/>
              </a:ext>
            </a:extLst>
          </p:cNvPr>
          <p:cNvSpPr/>
          <p:nvPr/>
        </p:nvSpPr>
        <p:spPr>
          <a:xfrm>
            <a:off x="838200" y="3965286"/>
            <a:ext cx="6096000" cy="5733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sv-SE" sz="2400" b="1" dirty="0">
                <a:solidFill>
                  <a:srgbClr val="2E2E2E"/>
                </a:solidFill>
                <a:latin typeface="Lato" panose="020F0502020204030203" pitchFamily="34" charset="77"/>
              </a:rPr>
              <a:t>Speaker: </a:t>
            </a:r>
            <a:r>
              <a:rPr lang="sv-SE" sz="2400" b="1" dirty="0" err="1">
                <a:solidFill>
                  <a:srgbClr val="2E2E2E"/>
                </a:solidFill>
                <a:latin typeface="Lato" panose="020F0502020204030203" pitchFamily="34" charset="77"/>
              </a:rPr>
              <a:t>Firstname</a:t>
            </a:r>
            <a:r>
              <a:rPr lang="sv-SE" sz="2400" b="1" dirty="0">
                <a:solidFill>
                  <a:srgbClr val="2E2E2E"/>
                </a:solidFill>
                <a:latin typeface="Lato" panose="020F0502020204030203" pitchFamily="34" charset="77"/>
              </a:rPr>
              <a:t> </a:t>
            </a:r>
            <a:r>
              <a:rPr lang="sv-SE" sz="2400" b="1" dirty="0" err="1">
                <a:solidFill>
                  <a:srgbClr val="2E2E2E"/>
                </a:solidFill>
                <a:latin typeface="Lato" panose="020F0502020204030203" pitchFamily="34" charset="77"/>
              </a:rPr>
              <a:t>Surname</a:t>
            </a:r>
            <a:r>
              <a:rPr lang="sv-SE" sz="2400" b="1" dirty="0">
                <a:solidFill>
                  <a:srgbClr val="2E2E2E"/>
                </a:solidFill>
                <a:latin typeface="Lato" panose="020F0502020204030203" pitchFamily="34" charset="77"/>
              </a:rPr>
              <a:t>, </a:t>
            </a:r>
            <a:r>
              <a:rPr lang="sv-SE" sz="2400" b="1" dirty="0" err="1">
                <a:solidFill>
                  <a:srgbClr val="2E2E2E"/>
                </a:solidFill>
                <a:latin typeface="Lato" panose="020F0502020204030203" pitchFamily="34" charset="77"/>
              </a:rPr>
              <a:t>affiliation</a:t>
            </a:r>
            <a:endParaRPr lang="sv-SE" sz="2400" dirty="0">
              <a:solidFill>
                <a:srgbClr val="2E2E2E"/>
              </a:solidFill>
              <a:latin typeface="Lato" panose="020F050202020403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146D65-6E46-A145-ACD6-DEA487F4DF4E}"/>
              </a:ext>
            </a:extLst>
          </p:cNvPr>
          <p:cNvSpPr/>
          <p:nvPr/>
        </p:nvSpPr>
        <p:spPr>
          <a:xfrm>
            <a:off x="838200" y="1305798"/>
            <a:ext cx="79552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sv-SE" sz="2000" i="1" dirty="0">
                <a:latin typeface="Lato" panose="020F0502020204030203" pitchFamily="34" charset="77"/>
              </a:rPr>
              <a:t>November 14, 9:00-17:00 </a:t>
            </a:r>
          </a:p>
          <a:p>
            <a:pPr>
              <a:spcAft>
                <a:spcPts val="600"/>
              </a:spcAft>
            </a:pPr>
            <a:r>
              <a:rPr lang="sv-SE" sz="2000" i="1" dirty="0">
                <a:latin typeface="Lato" panose="020F0502020204030203" pitchFamily="34" charset="77"/>
              </a:rPr>
              <a:t>SciLifeLab </a:t>
            </a:r>
            <a:r>
              <a:rPr lang="sv-SE" sz="2000" i="1" dirty="0" err="1">
                <a:latin typeface="Lato" panose="020F0502020204030203" pitchFamily="34" charset="77"/>
              </a:rPr>
              <a:t>venue</a:t>
            </a:r>
            <a:r>
              <a:rPr lang="sv-SE" sz="2000" i="1" dirty="0">
                <a:latin typeface="Lato" panose="020F0502020204030203" pitchFamily="34" charset="77"/>
              </a:rPr>
              <a:t>, </a:t>
            </a:r>
            <a:r>
              <a:rPr lang="sv-SE" sz="2000" i="1" dirty="0" err="1">
                <a:latin typeface="Lato" panose="020F0502020204030203" pitchFamily="34" charset="77"/>
              </a:rPr>
              <a:t>Lorem</a:t>
            </a:r>
            <a:r>
              <a:rPr lang="sv-SE" sz="2000" i="1" dirty="0">
                <a:latin typeface="Lato" panose="020F0502020204030203" pitchFamily="34" charset="77"/>
              </a:rPr>
              <a:t> </a:t>
            </a:r>
            <a:r>
              <a:rPr lang="sv-SE" sz="2000" i="1" dirty="0" err="1">
                <a:latin typeface="Lato" panose="020F0502020204030203" pitchFamily="34" charset="77"/>
              </a:rPr>
              <a:t>ipsum</a:t>
            </a:r>
            <a:endParaRPr lang="sv-SE" sz="2000" i="1" dirty="0">
              <a:latin typeface="Lato" panose="020F0502020204030203" pitchFamily="34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88DFB-148A-6641-B792-C89CEF795F57}"/>
              </a:ext>
            </a:extLst>
          </p:cNvPr>
          <p:cNvGrpSpPr/>
          <p:nvPr/>
        </p:nvGrpSpPr>
        <p:grpSpPr>
          <a:xfrm>
            <a:off x="817883" y="5029900"/>
            <a:ext cx="5938448" cy="639441"/>
            <a:chOff x="195945" y="2284992"/>
            <a:chExt cx="3687309" cy="3970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9A60B7-3805-B44C-84DF-5CEAE0698B50}"/>
                </a:ext>
              </a:extLst>
            </p:cNvPr>
            <p:cNvSpPr/>
            <p:nvPr/>
          </p:nvSpPr>
          <p:spPr>
            <a:xfrm>
              <a:off x="195945" y="2284992"/>
              <a:ext cx="3362155" cy="397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DDDEF39B-0E26-B842-A5A6-70F0A5E9F354}"/>
                </a:ext>
              </a:extLst>
            </p:cNvPr>
            <p:cNvSpPr txBox="1">
              <a:spLocks/>
            </p:cNvSpPr>
            <p:nvPr/>
          </p:nvSpPr>
          <p:spPr>
            <a:xfrm>
              <a:off x="278782" y="2367617"/>
              <a:ext cx="3604472" cy="2269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700" dirty="0">
                  <a:latin typeface="Lato" panose="020F0502020204030203" pitchFamily="34" charset="77"/>
                </a:rPr>
                <a:t>Sign </a:t>
              </a:r>
              <a:r>
                <a:rPr lang="sv-SE" sz="1700" dirty="0" err="1">
                  <a:latin typeface="Lato" panose="020F0502020204030203" pitchFamily="34" charset="77"/>
                </a:rPr>
                <a:t>up</a:t>
              </a:r>
              <a:r>
                <a:rPr lang="sv-SE" sz="1700" dirty="0">
                  <a:latin typeface="Lato" panose="020F0502020204030203" pitchFamily="34" charset="77"/>
                </a:rPr>
                <a:t> and read </a:t>
              </a:r>
              <a:r>
                <a:rPr lang="sv-SE" sz="1700" dirty="0" err="1">
                  <a:latin typeface="Lato" panose="020F0502020204030203" pitchFamily="34" charset="77"/>
                </a:rPr>
                <a:t>more</a:t>
              </a:r>
              <a:r>
                <a:rPr lang="sv-SE" sz="1700" dirty="0">
                  <a:latin typeface="Lato" panose="020F0502020204030203" pitchFamily="34" charset="77"/>
                </a:rPr>
                <a:t>: </a:t>
              </a:r>
              <a:r>
                <a:rPr lang="sv-SE" sz="1700" b="1" dirty="0">
                  <a:latin typeface="Lato" panose="020F0502020204030203" pitchFamily="34" charset="77"/>
                </a:rPr>
                <a:t>scilifelab.se/events 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66A38-5525-F643-9BFA-8975FE9F0542}"/>
              </a:ext>
            </a:extLst>
          </p:cNvPr>
          <p:cNvCxnSpPr>
            <a:cxnSpLocks/>
          </p:cNvCxnSpPr>
          <p:nvPr/>
        </p:nvCxnSpPr>
        <p:spPr>
          <a:xfrm>
            <a:off x="817879" y="3864462"/>
            <a:ext cx="10092928" cy="0"/>
          </a:xfrm>
          <a:prstGeom prst="line">
            <a:avLst/>
          </a:prstGeom>
          <a:ln w="15875">
            <a:solidFill>
              <a:srgbClr val="A7C9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839AB8A-1F06-DE4B-9705-F7B5E5C4578A}"/>
              </a:ext>
            </a:extLst>
          </p:cNvPr>
          <p:cNvSpPr/>
          <p:nvPr/>
        </p:nvSpPr>
        <p:spPr>
          <a:xfrm>
            <a:off x="0" y="-12187"/>
            <a:ext cx="2374199" cy="766916"/>
          </a:xfrm>
          <a:prstGeom prst="rect">
            <a:avLst/>
          </a:prstGeom>
          <a:solidFill>
            <a:srgbClr val="A7C947">
              <a:alpha val="9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6ABF217-9752-534A-AFD3-20F61CEACF26}"/>
              </a:ext>
            </a:extLst>
          </p:cNvPr>
          <p:cNvSpPr txBox="1">
            <a:spLocks/>
          </p:cNvSpPr>
          <p:nvPr/>
        </p:nvSpPr>
        <p:spPr>
          <a:xfrm>
            <a:off x="163387" y="169437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solidFill>
                  <a:schemeClr val="bg1"/>
                </a:solidFill>
                <a:latin typeface="Lato" panose="020F0502020204030203" pitchFamily="34" charset="77"/>
              </a:rPr>
              <a:t>Event </a:t>
            </a:r>
            <a:r>
              <a:rPr lang="sv-SE" sz="2000" b="1" dirty="0" err="1">
                <a:solidFill>
                  <a:schemeClr val="bg1"/>
                </a:solidFill>
                <a:latin typeface="Lato" panose="020F0502020204030203" pitchFamily="34" charset="77"/>
              </a:rPr>
              <a:t>type</a:t>
            </a:r>
            <a:endParaRPr lang="sv-SE" sz="2000" b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A17CB6D-72FC-8046-96F2-87105307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17" y="5042147"/>
            <a:ext cx="1068305" cy="663644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2B4EA6E-8435-FF4D-A090-95E0EC61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54" y="6053373"/>
            <a:ext cx="1983041" cy="4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0A1FA8-A5D5-6249-A973-7E47E8145748}"/>
              </a:ext>
            </a:extLst>
          </p:cNvPr>
          <p:cNvSpPr/>
          <p:nvPr/>
        </p:nvSpPr>
        <p:spPr>
          <a:xfrm>
            <a:off x="0" y="-13461"/>
            <a:ext cx="12192000" cy="6884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72E371-302A-264D-B39A-E7E2EDAB32C2}"/>
              </a:ext>
            </a:extLst>
          </p:cNvPr>
          <p:cNvSpPr txBox="1">
            <a:spLocks/>
          </p:cNvSpPr>
          <p:nvPr/>
        </p:nvSpPr>
        <p:spPr>
          <a:xfrm>
            <a:off x="1204578" y="2811015"/>
            <a:ext cx="2339242" cy="731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b="1" dirty="0">
                <a:solidFill>
                  <a:schemeClr val="bg1"/>
                </a:solidFill>
                <a:latin typeface="Lato" panose="020F0502020204030203" pitchFamily="34" charset="77"/>
              </a:rPr>
              <a:t>(IMAGE)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A37B6-7DA7-A14A-B480-309586537846}"/>
              </a:ext>
            </a:extLst>
          </p:cNvPr>
          <p:cNvSpPr/>
          <p:nvPr/>
        </p:nvSpPr>
        <p:spPr>
          <a:xfrm>
            <a:off x="6244787" y="820372"/>
            <a:ext cx="5381155" cy="528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45C6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3647-C2B5-1044-BCD0-B51981BC55A9}"/>
              </a:ext>
            </a:extLst>
          </p:cNvPr>
          <p:cNvSpPr txBox="1"/>
          <p:nvPr/>
        </p:nvSpPr>
        <p:spPr>
          <a:xfrm>
            <a:off x="6577446" y="2927225"/>
            <a:ext cx="48455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sz="1400" dirty="0">
                <a:latin typeface="Lato Light" panose="020F0302020204030203" pitchFamily="34" charset="77"/>
              </a:rPr>
              <a:t>Information </a:t>
            </a:r>
            <a:r>
              <a:rPr lang="sv-SE" sz="1400" dirty="0" err="1">
                <a:latin typeface="Lato Light" panose="020F0302020204030203" pitchFamily="34" charset="77"/>
              </a:rPr>
              <a:t>about</a:t>
            </a:r>
            <a:r>
              <a:rPr lang="sv-SE" sz="1400" dirty="0">
                <a:latin typeface="Lato Light" panose="020F0302020204030203" pitchFamily="34" charset="77"/>
              </a:rPr>
              <a:t> the program. 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Sed ut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perspiciatis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unde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omnis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iste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natus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error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sit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voluptatem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accusantium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doloremque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laudantium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,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totam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rem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aperiam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,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eaque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ipsa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quae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ab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illo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inventore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veritatis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et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quasi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architecto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beatae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vitae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dicta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 sunt </a:t>
            </a:r>
            <a:r>
              <a:rPr lang="sv-SE" sz="1400" dirty="0" err="1">
                <a:effectLst/>
                <a:latin typeface="Lato Light" panose="020F0302020204030203" pitchFamily="34" charset="77"/>
              </a:rPr>
              <a:t>explicabo</a:t>
            </a:r>
            <a:r>
              <a:rPr lang="sv-SE" sz="1400" dirty="0">
                <a:effectLst/>
                <a:latin typeface="Lato Light" panose="020F0302020204030203" pitchFamily="34" charset="77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A4DF5A-3316-F04D-BB4D-899F4485CAC4}"/>
              </a:ext>
            </a:extLst>
          </p:cNvPr>
          <p:cNvSpPr txBox="1">
            <a:spLocks/>
          </p:cNvSpPr>
          <p:nvPr/>
        </p:nvSpPr>
        <p:spPr>
          <a:xfrm>
            <a:off x="6599309" y="1107502"/>
            <a:ext cx="4845542" cy="905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2600" b="1" dirty="0" err="1">
                <a:latin typeface="Lato" panose="020F0502020204030203" pitchFamily="34" charset="77"/>
              </a:rPr>
              <a:t>Lorem</a:t>
            </a:r>
            <a:r>
              <a:rPr lang="sv-SE" sz="2600" b="1" dirty="0"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latin typeface="Lato" panose="020F0502020204030203" pitchFamily="34" charset="77"/>
              </a:rPr>
              <a:t>ipsum</a:t>
            </a:r>
            <a:r>
              <a:rPr lang="sv-SE" sz="2600" b="1" dirty="0"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latin typeface="Lato" panose="020F0502020204030203" pitchFamily="34" charset="77"/>
              </a:rPr>
              <a:t>dolor</a:t>
            </a:r>
            <a:r>
              <a:rPr lang="sv-SE" sz="2600" b="1" dirty="0"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latin typeface="Lato" panose="020F0502020204030203" pitchFamily="34" charset="77"/>
              </a:rPr>
              <a:t>sit</a:t>
            </a:r>
            <a:r>
              <a:rPr lang="sv-SE" sz="2600" b="1" dirty="0"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latin typeface="Lato" panose="020F0502020204030203" pitchFamily="34" charset="77"/>
              </a:rPr>
              <a:t>amet</a:t>
            </a:r>
            <a:r>
              <a:rPr lang="sv-SE" sz="2600" b="1" dirty="0">
                <a:latin typeface="Lato" panose="020F0502020204030203" pitchFamily="34" charset="77"/>
              </a:rPr>
              <a:t>, </a:t>
            </a:r>
            <a:r>
              <a:rPr lang="sv-SE" sz="2600" b="1" dirty="0" err="1">
                <a:latin typeface="Lato" panose="020F0502020204030203" pitchFamily="34" charset="77"/>
              </a:rPr>
              <a:t>consectetur</a:t>
            </a:r>
            <a:r>
              <a:rPr lang="sv-SE" sz="2600" b="1" dirty="0"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latin typeface="Lato" panose="020F0502020204030203" pitchFamily="34" charset="77"/>
              </a:rPr>
              <a:t>adipiscing</a:t>
            </a:r>
            <a:r>
              <a:rPr lang="sv-SE" sz="2600" b="1" dirty="0">
                <a:latin typeface="Lato" panose="020F0502020204030203" pitchFamily="34" charset="77"/>
              </a:rPr>
              <a:t> elit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EC61C-1C8A-C041-8E21-1BA596EC5DBF}"/>
              </a:ext>
            </a:extLst>
          </p:cNvPr>
          <p:cNvSpPr/>
          <p:nvPr/>
        </p:nvSpPr>
        <p:spPr>
          <a:xfrm>
            <a:off x="0" y="-10847"/>
            <a:ext cx="2374199" cy="766916"/>
          </a:xfrm>
          <a:prstGeom prst="rect">
            <a:avLst/>
          </a:prstGeom>
          <a:solidFill>
            <a:srgbClr val="A7C947">
              <a:alpha val="9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014EED-7433-854A-B839-2BE1C25859B3}"/>
              </a:ext>
            </a:extLst>
          </p:cNvPr>
          <p:cNvSpPr txBox="1">
            <a:spLocks/>
          </p:cNvSpPr>
          <p:nvPr/>
        </p:nvSpPr>
        <p:spPr>
          <a:xfrm>
            <a:off x="163387" y="152848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solidFill>
                  <a:schemeClr val="bg1"/>
                </a:solidFill>
                <a:latin typeface="Lato" panose="020F0502020204030203" pitchFamily="34" charset="77"/>
              </a:rPr>
              <a:t>Event </a:t>
            </a:r>
            <a:r>
              <a:rPr lang="sv-SE" sz="2000" b="1" dirty="0" err="1">
                <a:solidFill>
                  <a:schemeClr val="bg1"/>
                </a:solidFill>
                <a:latin typeface="Lato" panose="020F0502020204030203" pitchFamily="34" charset="77"/>
              </a:rPr>
              <a:t>type</a:t>
            </a:r>
            <a:endParaRPr lang="sv-SE" sz="2000" b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18965-13A5-AE43-82A1-C2DC68A41D9D}"/>
              </a:ext>
            </a:extLst>
          </p:cNvPr>
          <p:cNvSpPr/>
          <p:nvPr/>
        </p:nvSpPr>
        <p:spPr>
          <a:xfrm>
            <a:off x="5888052" y="2262105"/>
            <a:ext cx="3146502" cy="528464"/>
          </a:xfrm>
          <a:prstGeom prst="rect">
            <a:avLst/>
          </a:prstGeom>
          <a:solidFill>
            <a:srgbClr val="A7C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634AFC7-DE1B-A54A-940F-E9AE8681AEDC}"/>
              </a:ext>
            </a:extLst>
          </p:cNvPr>
          <p:cNvSpPr txBox="1">
            <a:spLocks/>
          </p:cNvSpPr>
          <p:nvPr/>
        </p:nvSpPr>
        <p:spPr>
          <a:xfrm>
            <a:off x="6008356" y="2396914"/>
            <a:ext cx="5234659" cy="302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November 14, 9:00-17:00</a:t>
            </a:r>
            <a:endParaRPr lang="sv-SE" sz="1800" b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604044-2D67-014C-9BEC-79CE62C21DF5}"/>
              </a:ext>
            </a:extLst>
          </p:cNvPr>
          <p:cNvGrpSpPr/>
          <p:nvPr/>
        </p:nvGrpSpPr>
        <p:grpSpPr>
          <a:xfrm>
            <a:off x="6577446" y="4340603"/>
            <a:ext cx="4845542" cy="776933"/>
            <a:chOff x="6577446" y="4340603"/>
            <a:chExt cx="4845542" cy="776933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D8ADE09B-10F1-1E4C-A772-A31E75B12736}"/>
                </a:ext>
              </a:extLst>
            </p:cNvPr>
            <p:cNvSpPr txBox="1">
              <a:spLocks/>
            </p:cNvSpPr>
            <p:nvPr/>
          </p:nvSpPr>
          <p:spPr>
            <a:xfrm>
              <a:off x="6577446" y="4340603"/>
              <a:ext cx="4845542" cy="66364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sv-SE" sz="1600" dirty="0">
                  <a:latin typeface="Lato" panose="020F0502020204030203" pitchFamily="34" charset="77"/>
                </a:rPr>
                <a:t>SciLifeLab </a:t>
              </a:r>
              <a:r>
                <a:rPr lang="sv-SE" sz="1600" dirty="0" err="1">
                  <a:latin typeface="Lato" panose="020F0502020204030203" pitchFamily="34" charset="77"/>
                </a:rPr>
                <a:t>venue</a:t>
              </a:r>
              <a:r>
                <a:rPr lang="sv-SE" sz="1600" dirty="0">
                  <a:latin typeface="Lato" panose="020F0502020204030203" pitchFamily="34" charset="77"/>
                </a:rPr>
                <a:t>, </a:t>
              </a:r>
              <a:r>
                <a:rPr lang="sv-SE" sz="1600" dirty="0" err="1">
                  <a:latin typeface="Lato" panose="020F0502020204030203" pitchFamily="34" charset="77"/>
                </a:rPr>
                <a:t>Lorem</a:t>
              </a:r>
              <a:r>
                <a:rPr lang="sv-SE" sz="1600" dirty="0">
                  <a:latin typeface="Lato" panose="020F0502020204030203" pitchFamily="34" charset="77"/>
                </a:rPr>
                <a:t> </a:t>
              </a:r>
              <a:r>
                <a:rPr lang="sv-SE" sz="1600" dirty="0" err="1">
                  <a:latin typeface="Lato" panose="020F0502020204030203" pitchFamily="34" charset="77"/>
                </a:rPr>
                <a:t>ipsum</a:t>
              </a:r>
              <a:endParaRPr lang="sv-SE" sz="1600" dirty="0">
                <a:latin typeface="Lato" panose="020F0502020204030203" pitchFamily="34" charset="77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sv-SE" sz="1600" dirty="0">
                  <a:latin typeface="Lato" panose="020F0502020204030203" pitchFamily="34" charset="77"/>
                </a:rPr>
                <a:t>Sign </a:t>
              </a:r>
              <a:r>
                <a:rPr lang="sv-SE" sz="1600" dirty="0" err="1">
                  <a:latin typeface="Lato" panose="020F0502020204030203" pitchFamily="34" charset="77"/>
                </a:rPr>
                <a:t>up</a:t>
              </a:r>
              <a:r>
                <a:rPr lang="sv-SE" sz="1600" dirty="0">
                  <a:latin typeface="Lato" panose="020F0502020204030203" pitchFamily="34" charset="77"/>
                </a:rPr>
                <a:t>: </a:t>
              </a:r>
              <a:r>
                <a:rPr lang="sv-SE" sz="1600" b="1" dirty="0">
                  <a:latin typeface="Lato" panose="020F0502020204030203" pitchFamily="34" charset="77"/>
                </a:rPr>
                <a:t>scilifelab.se/events</a:t>
              </a:r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71485E95-32AD-B748-AC63-39B02F75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4472" y="4569070"/>
              <a:ext cx="882896" cy="548466"/>
            </a:xfrm>
            <a:prstGeom prst="rect">
              <a:avLst/>
            </a:prstGeom>
          </p:spPr>
        </p:pic>
      </p:grp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065DCBDF-A9CF-1548-8A65-07468CAA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44" y="5322404"/>
            <a:ext cx="1983041" cy="4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0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0A1FA8-A5D5-6249-A973-7E47E8145748}"/>
              </a:ext>
            </a:extLst>
          </p:cNvPr>
          <p:cNvSpPr/>
          <p:nvPr/>
        </p:nvSpPr>
        <p:spPr>
          <a:xfrm>
            <a:off x="0" y="0"/>
            <a:ext cx="12192000" cy="6884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72E371-302A-264D-B39A-E7E2EDAB32C2}"/>
              </a:ext>
            </a:extLst>
          </p:cNvPr>
          <p:cNvSpPr txBox="1">
            <a:spLocks/>
          </p:cNvSpPr>
          <p:nvPr/>
        </p:nvSpPr>
        <p:spPr>
          <a:xfrm>
            <a:off x="8336280" y="2697480"/>
            <a:ext cx="2339242" cy="731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b="1" dirty="0">
                <a:solidFill>
                  <a:schemeClr val="bg1"/>
                </a:solidFill>
                <a:latin typeface="Lato" panose="020F0502020204030203" pitchFamily="34" charset="77"/>
              </a:rPr>
              <a:t>(IMAGE)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A37B6-7DA7-A14A-B480-309586537846}"/>
              </a:ext>
            </a:extLst>
          </p:cNvPr>
          <p:cNvSpPr/>
          <p:nvPr/>
        </p:nvSpPr>
        <p:spPr>
          <a:xfrm>
            <a:off x="862229" y="1204798"/>
            <a:ext cx="5499589" cy="5283503"/>
          </a:xfrm>
          <a:prstGeom prst="rect">
            <a:avLst/>
          </a:prstGeom>
          <a:solidFill>
            <a:srgbClr val="045C6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45C6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3647-C2B5-1044-BCD0-B51981BC55A9}"/>
              </a:ext>
            </a:extLst>
          </p:cNvPr>
          <p:cNvSpPr txBox="1"/>
          <p:nvPr/>
        </p:nvSpPr>
        <p:spPr>
          <a:xfrm>
            <a:off x="1268920" y="2512264"/>
            <a:ext cx="4845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  <a:latin typeface="Lato Light" panose="020F0302020204030203" pitchFamily="34" charset="77"/>
              </a:rPr>
              <a:t>Information </a:t>
            </a:r>
            <a:r>
              <a:rPr lang="sv-SE" sz="1600" dirty="0" err="1">
                <a:solidFill>
                  <a:schemeClr val="bg1"/>
                </a:solidFill>
                <a:latin typeface="Lato Light" panose="020F0302020204030203" pitchFamily="34" charset="77"/>
              </a:rPr>
              <a:t>about</a:t>
            </a:r>
            <a:r>
              <a:rPr lang="sv-SE" sz="1600" dirty="0">
                <a:solidFill>
                  <a:schemeClr val="bg1"/>
                </a:solidFill>
                <a:latin typeface="Lato Light" panose="020F0302020204030203" pitchFamily="34" charset="77"/>
              </a:rPr>
              <a:t> the program. 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Sed ut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perspiciatis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unde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omnis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iste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natus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error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sit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voluptatem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accusantium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doloremque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laudantium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,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totam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rem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aperiam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,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eaque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ipsa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quae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ab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illo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inventore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veritatis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et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quasi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architecto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beatae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vitae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dicta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 sunt </a:t>
            </a:r>
            <a:r>
              <a:rPr lang="sv-SE" sz="1600" dirty="0" err="1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explicabo</a:t>
            </a:r>
            <a:r>
              <a:rPr lang="sv-SE" sz="1600" dirty="0">
                <a:solidFill>
                  <a:schemeClr val="bg1"/>
                </a:solidFill>
                <a:effectLst/>
                <a:latin typeface="Lato Light" panose="020F0302020204030203" pitchFamily="34" charset="77"/>
              </a:rPr>
              <a:t>.</a:t>
            </a:r>
            <a:endParaRPr lang="sv-SE" sz="1600" dirty="0">
              <a:solidFill>
                <a:schemeClr val="bg1"/>
              </a:solidFill>
              <a:latin typeface="Lato Light" panose="020F0302020204030203" pitchFamily="34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A4DF5A-3316-F04D-BB4D-899F4485CAC4}"/>
              </a:ext>
            </a:extLst>
          </p:cNvPr>
          <p:cNvSpPr txBox="1">
            <a:spLocks/>
          </p:cNvSpPr>
          <p:nvPr/>
        </p:nvSpPr>
        <p:spPr>
          <a:xfrm>
            <a:off x="1268921" y="1453537"/>
            <a:ext cx="4845542" cy="905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2600" b="1" dirty="0" err="1">
                <a:solidFill>
                  <a:schemeClr val="bg1"/>
                </a:solidFill>
                <a:latin typeface="Lato" panose="020F0502020204030203" pitchFamily="34" charset="77"/>
              </a:rPr>
              <a:t>Lorem</a:t>
            </a:r>
            <a:r>
              <a:rPr lang="sv-SE" sz="2600" b="1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solidFill>
                  <a:schemeClr val="bg1"/>
                </a:solidFill>
                <a:latin typeface="Lato" panose="020F0502020204030203" pitchFamily="34" charset="77"/>
              </a:rPr>
              <a:t>ipsum</a:t>
            </a:r>
            <a:r>
              <a:rPr lang="sv-SE" sz="2600" b="1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solidFill>
                  <a:schemeClr val="bg1"/>
                </a:solidFill>
                <a:latin typeface="Lato" panose="020F0502020204030203" pitchFamily="34" charset="77"/>
              </a:rPr>
              <a:t>dolor</a:t>
            </a:r>
            <a:r>
              <a:rPr lang="sv-SE" sz="2600" b="1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solidFill>
                  <a:schemeClr val="bg1"/>
                </a:solidFill>
                <a:latin typeface="Lato" panose="020F0502020204030203" pitchFamily="34" charset="77"/>
              </a:rPr>
              <a:t>sit</a:t>
            </a:r>
            <a:r>
              <a:rPr lang="sv-SE" sz="2600" b="1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solidFill>
                  <a:schemeClr val="bg1"/>
                </a:solidFill>
                <a:latin typeface="Lato" panose="020F0502020204030203" pitchFamily="34" charset="77"/>
              </a:rPr>
              <a:t>amet</a:t>
            </a:r>
            <a:r>
              <a:rPr lang="sv-SE" sz="2600" b="1" dirty="0">
                <a:solidFill>
                  <a:schemeClr val="bg1"/>
                </a:solidFill>
                <a:latin typeface="Lato" panose="020F0502020204030203" pitchFamily="34" charset="77"/>
              </a:rPr>
              <a:t>, </a:t>
            </a:r>
            <a:r>
              <a:rPr lang="sv-SE" sz="2600" b="1" dirty="0" err="1">
                <a:solidFill>
                  <a:schemeClr val="bg1"/>
                </a:solidFill>
                <a:latin typeface="Lato" panose="020F0502020204030203" pitchFamily="34" charset="77"/>
              </a:rPr>
              <a:t>consectetur</a:t>
            </a:r>
            <a:r>
              <a:rPr lang="sv-SE" sz="2600" b="1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sz="2600" b="1" dirty="0" err="1">
                <a:solidFill>
                  <a:schemeClr val="bg1"/>
                </a:solidFill>
                <a:latin typeface="Lato" panose="020F0502020204030203" pitchFamily="34" charset="77"/>
              </a:rPr>
              <a:t>adipiscing</a:t>
            </a:r>
            <a:r>
              <a:rPr lang="sv-SE" sz="2600" b="1" dirty="0">
                <a:solidFill>
                  <a:schemeClr val="bg1"/>
                </a:solidFill>
                <a:latin typeface="Lato" panose="020F0502020204030203" pitchFamily="34" charset="77"/>
              </a:rPr>
              <a:t> elit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EC61C-1C8A-C041-8E21-1BA596EC5DBF}"/>
              </a:ext>
            </a:extLst>
          </p:cNvPr>
          <p:cNvSpPr/>
          <p:nvPr/>
        </p:nvSpPr>
        <p:spPr>
          <a:xfrm>
            <a:off x="0" y="-10847"/>
            <a:ext cx="2374199" cy="766916"/>
          </a:xfrm>
          <a:prstGeom prst="rect">
            <a:avLst/>
          </a:prstGeom>
          <a:solidFill>
            <a:srgbClr val="4C979F">
              <a:alpha val="9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014EED-7433-854A-B839-2BE1C25859B3}"/>
              </a:ext>
            </a:extLst>
          </p:cNvPr>
          <p:cNvSpPr txBox="1">
            <a:spLocks/>
          </p:cNvSpPr>
          <p:nvPr/>
        </p:nvSpPr>
        <p:spPr>
          <a:xfrm>
            <a:off x="163387" y="152848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solidFill>
                  <a:schemeClr val="bg1"/>
                </a:solidFill>
                <a:latin typeface="Lato" panose="020F0502020204030203" pitchFamily="34" charset="77"/>
              </a:rPr>
              <a:t>Event </a:t>
            </a:r>
            <a:r>
              <a:rPr lang="sv-SE" sz="2000" b="1" dirty="0" err="1">
                <a:solidFill>
                  <a:schemeClr val="bg1"/>
                </a:solidFill>
                <a:latin typeface="Lato" panose="020F0502020204030203" pitchFamily="34" charset="77"/>
              </a:rPr>
              <a:t>type</a:t>
            </a:r>
            <a:endParaRPr lang="sv-SE" sz="2000" b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18965-13A5-AE43-82A1-C2DC68A41D9D}"/>
              </a:ext>
            </a:extLst>
          </p:cNvPr>
          <p:cNvSpPr/>
          <p:nvPr/>
        </p:nvSpPr>
        <p:spPr>
          <a:xfrm>
            <a:off x="473873" y="4517268"/>
            <a:ext cx="4463045" cy="828716"/>
          </a:xfrm>
          <a:prstGeom prst="rect">
            <a:avLst/>
          </a:prstGeom>
          <a:solidFill>
            <a:srgbClr val="4C9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E270E-B641-7346-A4D4-B48240A26ADF}"/>
              </a:ext>
            </a:extLst>
          </p:cNvPr>
          <p:cNvGrpSpPr/>
          <p:nvPr/>
        </p:nvGrpSpPr>
        <p:grpSpPr>
          <a:xfrm>
            <a:off x="1292785" y="3846550"/>
            <a:ext cx="4845542" cy="601694"/>
            <a:chOff x="1248955" y="3818770"/>
            <a:chExt cx="4845542" cy="601694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E5BE4533-971B-1F49-BD98-60BC0B6BA3AC}"/>
                </a:ext>
              </a:extLst>
            </p:cNvPr>
            <p:cNvSpPr txBox="1">
              <a:spLocks/>
            </p:cNvSpPr>
            <p:nvPr/>
          </p:nvSpPr>
          <p:spPr>
            <a:xfrm>
              <a:off x="1248955" y="3966746"/>
              <a:ext cx="4845542" cy="30683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sv-SE" sz="1400" dirty="0">
                  <a:solidFill>
                    <a:schemeClr val="bg1"/>
                  </a:solidFill>
                  <a:latin typeface="Lato" panose="020F0502020204030203" pitchFamily="34" charset="77"/>
                </a:rPr>
                <a:t>Sign </a:t>
              </a:r>
              <a:r>
                <a:rPr lang="sv-SE" sz="1400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up</a:t>
              </a:r>
              <a:r>
                <a:rPr lang="sv-SE" sz="1400" dirty="0">
                  <a:solidFill>
                    <a:schemeClr val="bg1"/>
                  </a:solidFill>
                  <a:latin typeface="Lato" panose="020F0502020204030203" pitchFamily="34" charset="77"/>
                </a:rPr>
                <a:t> and read </a:t>
              </a:r>
              <a:r>
                <a:rPr lang="sv-SE" sz="1400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more</a:t>
              </a:r>
              <a:r>
                <a:rPr lang="sv-SE" sz="1400" dirty="0">
                  <a:solidFill>
                    <a:schemeClr val="bg1"/>
                  </a:solidFill>
                  <a:latin typeface="Lato" panose="020F0502020204030203" pitchFamily="34" charset="77"/>
                </a:rPr>
                <a:t>: </a:t>
              </a:r>
              <a:r>
                <a:rPr lang="sv-SE" sz="1400" b="1" dirty="0">
                  <a:solidFill>
                    <a:schemeClr val="bg1"/>
                  </a:solidFill>
                  <a:latin typeface="Lato" panose="020F0502020204030203" pitchFamily="34" charset="77"/>
                </a:rPr>
                <a:t>scilifelab.se/events</a:t>
              </a:r>
            </a:p>
          </p:txBody>
        </p:sp>
        <p:pic>
          <p:nvPicPr>
            <p:cNvPr id="24" name="Picture 23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9A9BB535-15DA-634F-ADCE-8E182DCD6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7243" y="3818770"/>
              <a:ext cx="1064835" cy="601694"/>
            </a:xfrm>
            <a:prstGeom prst="rect">
              <a:avLst/>
            </a:prstGeom>
          </p:spPr>
        </p:pic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5634AFC7-DE1B-A54A-940F-E9AE8681AEDC}"/>
              </a:ext>
            </a:extLst>
          </p:cNvPr>
          <p:cNvSpPr txBox="1">
            <a:spLocks/>
          </p:cNvSpPr>
          <p:nvPr/>
        </p:nvSpPr>
        <p:spPr>
          <a:xfrm>
            <a:off x="845900" y="4483402"/>
            <a:ext cx="3549798" cy="790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sv-SE" sz="1600" dirty="0">
                <a:solidFill>
                  <a:schemeClr val="bg1"/>
                </a:solidFill>
                <a:latin typeface="Lato" panose="020F0502020204030203" pitchFamily="34" charset="77"/>
              </a:rPr>
              <a:t>November 14, 9:00-17:00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sv-SE" sz="1600" dirty="0">
                <a:solidFill>
                  <a:schemeClr val="bg1"/>
                </a:solidFill>
                <a:latin typeface="Lato" panose="020F0502020204030203" pitchFamily="34" charset="77"/>
              </a:rPr>
              <a:t>SciLifeLab </a:t>
            </a:r>
            <a:r>
              <a:rPr lang="sv-SE" sz="1600" dirty="0" err="1">
                <a:solidFill>
                  <a:schemeClr val="bg1"/>
                </a:solidFill>
                <a:latin typeface="Lato" panose="020F0502020204030203" pitchFamily="34" charset="77"/>
              </a:rPr>
              <a:t>venue</a:t>
            </a:r>
            <a:r>
              <a:rPr lang="sv-SE" sz="1600" dirty="0">
                <a:solidFill>
                  <a:schemeClr val="bg1"/>
                </a:solidFill>
                <a:latin typeface="Lato" panose="020F0502020204030203" pitchFamily="34" charset="77"/>
              </a:rPr>
              <a:t>, </a:t>
            </a:r>
            <a:r>
              <a:rPr lang="sv-SE" sz="1600" dirty="0" err="1">
                <a:solidFill>
                  <a:schemeClr val="bg1"/>
                </a:solidFill>
                <a:latin typeface="Lato" panose="020F0502020204030203" pitchFamily="34" charset="77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Lato" panose="020F0502020204030203" pitchFamily="34" charset="77"/>
              </a:rPr>
              <a:t>ipsum</a:t>
            </a:r>
            <a:endParaRPr lang="sv-SE" sz="16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CBB987-3D5C-2448-A3AB-D2A89985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2785" y="5689343"/>
            <a:ext cx="1983041" cy="430883"/>
          </a:xfrm>
        </p:spPr>
      </p:pic>
    </p:spTree>
    <p:extLst>
      <p:ext uri="{BB962C8B-B14F-4D97-AF65-F5344CB8AC3E}">
        <p14:creationId xmlns:p14="http://schemas.microsoft.com/office/powerpoint/2010/main" val="295496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98FEB7-7659-B644-980F-10B0843E3D66}"/>
              </a:ext>
            </a:extLst>
          </p:cNvPr>
          <p:cNvSpPr txBox="1">
            <a:spLocks/>
          </p:cNvSpPr>
          <p:nvPr/>
        </p:nvSpPr>
        <p:spPr>
          <a:xfrm>
            <a:off x="570731" y="1683381"/>
            <a:ext cx="11072960" cy="100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err="1">
                <a:latin typeface="Lato" panose="020F0502020204030203" pitchFamily="34" charset="77"/>
              </a:rPr>
              <a:t>Lorem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ipsum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dolor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sit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amet</a:t>
            </a:r>
            <a:r>
              <a:rPr lang="sv-SE" sz="3200" b="1" dirty="0">
                <a:latin typeface="Lato" panose="020F0502020204030203" pitchFamily="34" charset="77"/>
              </a:rPr>
              <a:t>, </a:t>
            </a:r>
            <a:r>
              <a:rPr lang="sv-SE" sz="3200" b="1" dirty="0" err="1">
                <a:latin typeface="Lato" panose="020F0502020204030203" pitchFamily="34" charset="77"/>
              </a:rPr>
              <a:t>consectetur</a:t>
            </a:r>
            <a:r>
              <a:rPr lang="sv-SE" sz="3200" b="1" dirty="0">
                <a:latin typeface="Lato" panose="020F0502020204030203" pitchFamily="34" charset="77"/>
              </a:rPr>
              <a:t> </a:t>
            </a:r>
            <a:r>
              <a:rPr lang="sv-SE" sz="3200" b="1" dirty="0" err="1">
                <a:latin typeface="Lato" panose="020F0502020204030203" pitchFamily="34" charset="77"/>
              </a:rPr>
              <a:t>adipiscing</a:t>
            </a:r>
            <a:r>
              <a:rPr lang="sv-SE" sz="3200" b="1" dirty="0">
                <a:latin typeface="Lato" panose="020F0502020204030203" pitchFamily="34" charset="77"/>
              </a:rPr>
              <a:t> elit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2B9FA-9F7A-1448-9210-7933B1D3E3C8}"/>
              </a:ext>
            </a:extLst>
          </p:cNvPr>
          <p:cNvSpPr/>
          <p:nvPr/>
        </p:nvSpPr>
        <p:spPr>
          <a:xfrm>
            <a:off x="6107211" y="3775520"/>
            <a:ext cx="5196134" cy="1616519"/>
          </a:xfrm>
          <a:prstGeom prst="rect">
            <a:avLst/>
          </a:prstGeom>
          <a:solidFill>
            <a:srgbClr val="491F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A7C94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6CF30-0F5C-A149-8782-1A8ED2324C21}"/>
              </a:ext>
            </a:extLst>
          </p:cNvPr>
          <p:cNvSpPr txBox="1"/>
          <p:nvPr/>
        </p:nvSpPr>
        <p:spPr>
          <a:xfrm>
            <a:off x="570731" y="3775520"/>
            <a:ext cx="515176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sz="1700" b="1" dirty="0">
                <a:latin typeface="Lato" panose="020F0502020204030203" pitchFamily="34" charset="77"/>
              </a:rPr>
              <a:t>Information </a:t>
            </a:r>
            <a:r>
              <a:rPr lang="sv-SE" sz="1700" b="1" dirty="0" err="1">
                <a:latin typeface="Lato" panose="020F0502020204030203" pitchFamily="34" charset="77"/>
              </a:rPr>
              <a:t>about</a:t>
            </a:r>
            <a:r>
              <a:rPr lang="sv-SE" sz="1700" b="1" dirty="0">
                <a:latin typeface="Lato" panose="020F0502020204030203" pitchFamily="34" charset="77"/>
              </a:rPr>
              <a:t> the program. 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Sed ut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perspiciatis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unde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omnis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iste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natus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error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sit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voluptatem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accusantium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doloremque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laudantium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,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totam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rem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aperiam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,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eaque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ipsa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quae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ab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illo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inventore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veritatis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et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quasi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architecto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beatae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vitae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dicta</a:t>
            </a:r>
            <a:r>
              <a:rPr lang="sv-SE" sz="1700" dirty="0">
                <a:effectLst/>
                <a:latin typeface="Lato Light" panose="020F0302020204030203" pitchFamily="34" charset="77"/>
              </a:rPr>
              <a:t> sunt </a:t>
            </a:r>
            <a:r>
              <a:rPr lang="sv-SE" sz="1700" dirty="0" err="1">
                <a:effectLst/>
                <a:latin typeface="Lato Light" panose="020F0302020204030203" pitchFamily="34" charset="77"/>
              </a:rPr>
              <a:t>explicabo</a:t>
            </a:r>
            <a:r>
              <a:rPr lang="sv-SE" sz="1700" dirty="0">
                <a:latin typeface="Lato Light" panose="020F0302020204030203" pitchFamily="34" charset="77"/>
              </a:rPr>
              <a:t>!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6408A3-EFE4-904B-8A8C-E05A8ADA5459}"/>
              </a:ext>
            </a:extLst>
          </p:cNvPr>
          <p:cNvSpPr/>
          <p:nvPr/>
        </p:nvSpPr>
        <p:spPr>
          <a:xfrm>
            <a:off x="0" y="0"/>
            <a:ext cx="2374199" cy="766916"/>
          </a:xfrm>
          <a:prstGeom prst="rect">
            <a:avLst/>
          </a:prstGeom>
          <a:solidFill>
            <a:srgbClr val="491F53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  <a:highlight>
                <a:srgbClr val="045C64"/>
              </a:highlight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85D909-F419-554B-AF8A-E99EE7FACBBA}"/>
              </a:ext>
            </a:extLst>
          </p:cNvPr>
          <p:cNvSpPr txBox="1">
            <a:spLocks/>
          </p:cNvSpPr>
          <p:nvPr/>
        </p:nvSpPr>
        <p:spPr>
          <a:xfrm>
            <a:off x="163387" y="181624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solidFill>
                  <a:schemeClr val="bg1"/>
                </a:solidFill>
                <a:latin typeface="Lato" panose="020F0502020204030203" pitchFamily="34" charset="77"/>
              </a:rPr>
              <a:t>Event </a:t>
            </a:r>
            <a:r>
              <a:rPr lang="sv-SE" sz="2000" b="1" dirty="0" err="1">
                <a:solidFill>
                  <a:schemeClr val="bg1"/>
                </a:solidFill>
                <a:latin typeface="Lato" panose="020F0502020204030203" pitchFamily="34" charset="77"/>
              </a:rPr>
              <a:t>type</a:t>
            </a:r>
            <a:endParaRPr lang="sv-SE" sz="2000" b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155EA0-84AA-E64A-AAE1-197867B57349}"/>
              </a:ext>
            </a:extLst>
          </p:cNvPr>
          <p:cNvSpPr txBox="1"/>
          <p:nvPr/>
        </p:nvSpPr>
        <p:spPr>
          <a:xfrm>
            <a:off x="581942" y="2731738"/>
            <a:ext cx="10281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b="1" dirty="0" err="1">
                <a:latin typeface="Lato" panose="020F0502020204030203" pitchFamily="34" charset="77"/>
              </a:rPr>
              <a:t>Consectetur</a:t>
            </a:r>
            <a:r>
              <a:rPr lang="sv-SE" sz="2200" b="1" dirty="0">
                <a:latin typeface="Lato" panose="020F0502020204030203" pitchFamily="34" charset="77"/>
              </a:rPr>
              <a:t> </a:t>
            </a:r>
            <a:r>
              <a:rPr lang="sv-SE" sz="2200" b="1" dirty="0" err="1">
                <a:latin typeface="Lato" panose="020F0502020204030203" pitchFamily="34" charset="77"/>
              </a:rPr>
              <a:t>adipiscing</a:t>
            </a:r>
            <a:r>
              <a:rPr lang="sv-SE" sz="2200" b="1" dirty="0">
                <a:latin typeface="Lato" panose="020F0502020204030203" pitchFamily="34" charset="77"/>
              </a:rPr>
              <a:t> elit – </a:t>
            </a:r>
            <a:r>
              <a:rPr lang="sv-SE" sz="2200" b="1" dirty="0" err="1">
                <a:latin typeface="Lato" panose="020F0502020204030203" pitchFamily="34" charset="77"/>
              </a:rPr>
              <a:t>lorem</a:t>
            </a:r>
            <a:r>
              <a:rPr lang="sv-SE" sz="2200" b="1" dirty="0">
                <a:latin typeface="Lato" panose="020F0502020204030203" pitchFamily="34" charset="77"/>
              </a:rPr>
              <a:t> </a:t>
            </a:r>
            <a:r>
              <a:rPr lang="sv-SE" sz="2200" b="1" dirty="0" err="1">
                <a:latin typeface="Lato" panose="020F0502020204030203" pitchFamily="34" charset="77"/>
              </a:rPr>
              <a:t>ipsum</a:t>
            </a:r>
            <a:r>
              <a:rPr lang="sv-SE" sz="2200" b="1" dirty="0">
                <a:latin typeface="Lato" panose="020F0502020204030203" pitchFamily="34" charset="77"/>
              </a:rPr>
              <a:t> </a:t>
            </a:r>
            <a:r>
              <a:rPr lang="sv-SE" sz="2200" b="1" dirty="0" err="1">
                <a:latin typeface="Lato" panose="020F0502020204030203" pitchFamily="34" charset="77"/>
              </a:rPr>
              <a:t>dolor</a:t>
            </a:r>
            <a:r>
              <a:rPr lang="sv-SE" sz="2200" b="1" dirty="0">
                <a:latin typeface="Lato" panose="020F0502020204030203" pitchFamily="34" charset="77"/>
              </a:rPr>
              <a:t> </a:t>
            </a:r>
            <a:r>
              <a:rPr lang="sv-SE" sz="2200" b="1" dirty="0" err="1">
                <a:latin typeface="Lato" panose="020F0502020204030203" pitchFamily="34" charset="77"/>
              </a:rPr>
              <a:t>sit</a:t>
            </a:r>
            <a:r>
              <a:rPr lang="sv-SE" sz="2200" b="1" dirty="0">
                <a:latin typeface="Lato" panose="020F0502020204030203" pitchFamily="34" charset="77"/>
              </a:rPr>
              <a:t> </a:t>
            </a:r>
            <a:r>
              <a:rPr lang="sv-SE" sz="2200" b="1" dirty="0" err="1">
                <a:latin typeface="Lato" panose="020F0502020204030203" pitchFamily="34" charset="77"/>
              </a:rPr>
              <a:t>amet</a:t>
            </a:r>
            <a:endParaRPr lang="sv-SE" sz="2200" dirty="0">
              <a:latin typeface="Lato" panose="020F0502020204030203" pitchFamily="34" charset="77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1A060-CD11-AC4F-B4CF-E7FD9371A1E1}"/>
              </a:ext>
            </a:extLst>
          </p:cNvPr>
          <p:cNvCxnSpPr>
            <a:cxnSpLocks/>
          </p:cNvCxnSpPr>
          <p:nvPr/>
        </p:nvCxnSpPr>
        <p:spPr>
          <a:xfrm>
            <a:off x="581942" y="3461657"/>
            <a:ext cx="1072140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8671537B-2C21-F34E-970A-815CCC48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814" y="4031614"/>
            <a:ext cx="5196134" cy="1163167"/>
          </a:xfrm>
        </p:spPr>
        <p:txBody>
          <a:bodyPr>
            <a:noAutofit/>
          </a:bodyPr>
          <a:lstStyle/>
          <a:p>
            <a:pPr algn="l"/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November 14, 9:00-17:00</a:t>
            </a:r>
          </a:p>
          <a:p>
            <a:pPr algn="l"/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SciLifeLab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venue</a:t>
            </a:r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,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Lorem</a:t>
            </a:r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ipsum</a:t>
            </a:r>
            <a:endParaRPr lang="sv-SE" sz="1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algn="l"/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Read </a:t>
            </a:r>
            <a:r>
              <a:rPr lang="sv-SE" sz="1800" dirty="0" err="1">
                <a:solidFill>
                  <a:schemeClr val="bg1"/>
                </a:solidFill>
                <a:latin typeface="Lato" panose="020F0502020204030203" pitchFamily="34" charset="77"/>
              </a:rPr>
              <a:t>more</a:t>
            </a:r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: scilifelab.se/events </a:t>
            </a: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7713AAE4-520D-E047-AE01-2D8E77C9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571" y="4629526"/>
            <a:ext cx="1054223" cy="64997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2FEAF86-6754-4D45-8920-D685CFF3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54" y="6053373"/>
            <a:ext cx="1983041" cy="4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427</Words>
  <Application>Microsoft Office PowerPoint</Application>
  <PresentationFormat>Bredbild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Karin Nedler</dc:creator>
  <cp:lastModifiedBy>Maria Bäckström</cp:lastModifiedBy>
  <cp:revision>48</cp:revision>
  <dcterms:created xsi:type="dcterms:W3CDTF">2019-10-09T11:08:22Z</dcterms:created>
  <dcterms:modified xsi:type="dcterms:W3CDTF">2023-10-17T08:03:29Z</dcterms:modified>
</cp:coreProperties>
</file>