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25" r:id="rId3"/>
    <p:sldId id="1121" r:id="rId4"/>
    <p:sldId id="1131" r:id="rId5"/>
    <p:sldId id="1137" r:id="rId6"/>
    <p:sldId id="1129" r:id="rId7"/>
    <p:sldId id="1135" r:id="rId8"/>
    <p:sldId id="1136" r:id="rId9"/>
    <p:sldId id="113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2023-11-09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2023-11-09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psala.instructure.com/courses/850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182717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3C18ED-2B99-6CF8-31F8-9B558237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399" y="2170216"/>
            <a:ext cx="2717800" cy="271780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4A3D32-4D4F-C005-B896-40355635AA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1100" y="1823185"/>
            <a:ext cx="3511593" cy="35169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E15635-5423-11A1-378A-87B416AA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9516" y="2058615"/>
            <a:ext cx="2960524" cy="296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Fire exits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Restrooms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Lunch is booked at 12:00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Coffe is ordered for 10:00 and 14:30 every day. We may adjust times a bit depending on lectures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</a:t>
            </a:r>
            <a:r>
              <a:rPr lang="en-GB" sz="2400" dirty="0"/>
              <a:t>o</a:t>
            </a:r>
            <a:r>
              <a:rPr lang="en-SE" sz="2400" dirty="0"/>
              <a:t>urse dinner: Wednesday 18:00, Koh Phangan, Fyristorg 2. </a:t>
            </a:r>
          </a:p>
          <a:p>
            <a:pPr lvl="1"/>
            <a:r>
              <a:rPr lang="en-SE" sz="2400" i="1" dirty="0"/>
              <a:t>Please sign up on the list in the classroom on Monday!</a:t>
            </a:r>
          </a:p>
          <a:p>
            <a:endParaRPr lang="en-S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9" y="1241059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Instructions available in Canvas: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https://uppsala.instructure.com/courses/85059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All material linked from Modules/Workshop/Schedule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Work in pairs because it improves the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Ask TAs when you have problems!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fill in attendence sheets on the wall!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A6D82-F9B4-3263-5767-33C81CEE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Wednesday 18:00</a:t>
            </a:r>
          </a:p>
          <a:p>
            <a:endParaRPr lang="en-SE" sz="2400" dirty="0"/>
          </a:p>
          <a:p>
            <a:r>
              <a:rPr lang="en-SE" sz="2400" dirty="0"/>
              <a:t>Uppsala: Koh Phangan, Fyristorg 2</a:t>
            </a:r>
          </a:p>
          <a:p>
            <a:r>
              <a:rPr lang="en-SE" sz="2400" dirty="0"/>
              <a:t>Lund:</a:t>
            </a:r>
          </a:p>
          <a:p>
            <a:r>
              <a:rPr lang="en-SE" sz="2400" dirty="0"/>
              <a:t>Umeå:</a:t>
            </a:r>
          </a:p>
          <a:p>
            <a:endParaRPr lang="en-SE" sz="2400" dirty="0"/>
          </a:p>
          <a:p>
            <a:r>
              <a:rPr lang="en-SE" sz="2400" dirty="0"/>
              <a:t>Please sign up on the list in the classroom on Monday!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F6912-36F6-CA31-AC72-7539500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Course dinner</a:t>
            </a:r>
          </a:p>
        </p:txBody>
      </p:sp>
    </p:spTree>
    <p:extLst>
      <p:ext uri="{BB962C8B-B14F-4D97-AF65-F5344CB8AC3E}">
        <p14:creationId xmlns:p14="http://schemas.microsoft.com/office/powerpoint/2010/main" val="28941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430</Words>
  <Application>Microsoft Macintosh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Practical information</vt:lpstr>
      <vt:lpstr>Labs</vt:lpstr>
      <vt:lpstr>Attendence and certificate</vt:lpstr>
      <vt:lpstr>Course dinner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Roy Francis</cp:lastModifiedBy>
  <cp:revision>229</cp:revision>
  <dcterms:created xsi:type="dcterms:W3CDTF">2020-04-23T10:16:21Z</dcterms:created>
  <dcterms:modified xsi:type="dcterms:W3CDTF">2023-11-09T15:18:07Z</dcterms:modified>
  <cp:category/>
</cp:coreProperties>
</file>